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slides/slide767.xml" ContentType="application/vnd.openxmlformats-officedocument.presentationml.slide+xml"/>
  <Override PartName="/ppt/slides/slide768.xml" ContentType="application/vnd.openxmlformats-officedocument.presentationml.slide+xml"/>
  <Override PartName="/ppt/slides/slide769.xml" ContentType="application/vnd.openxmlformats-officedocument.presentationml.slide+xml"/>
  <Override PartName="/ppt/slides/slide770.xml" ContentType="application/vnd.openxmlformats-officedocument.presentationml.slide+xml"/>
  <Override PartName="/ppt/slides/slide771.xml" ContentType="application/vnd.openxmlformats-officedocument.presentationml.slide+xml"/>
  <Override PartName="/ppt/slides/slide772.xml" ContentType="application/vnd.openxmlformats-officedocument.presentationml.slide+xml"/>
  <Override PartName="/ppt/slides/slide773.xml" ContentType="application/vnd.openxmlformats-officedocument.presentationml.slide+xml"/>
  <Override PartName="/ppt/slides/slide774.xml" ContentType="application/vnd.openxmlformats-officedocument.presentationml.slide+xml"/>
  <Override PartName="/ppt/slides/slide775.xml" ContentType="application/vnd.openxmlformats-officedocument.presentationml.slide+xml"/>
  <Override PartName="/ppt/slides/slide776.xml" ContentType="application/vnd.openxmlformats-officedocument.presentationml.slide+xml"/>
  <Override PartName="/ppt/slides/slide777.xml" ContentType="application/vnd.openxmlformats-officedocument.presentationml.slide+xml"/>
  <Override PartName="/ppt/slides/slide778.xml" ContentType="application/vnd.openxmlformats-officedocument.presentationml.slide+xml"/>
  <Override PartName="/ppt/slides/slide779.xml" ContentType="application/vnd.openxmlformats-officedocument.presentationml.slide+xml"/>
  <Override PartName="/ppt/slides/slide780.xml" ContentType="application/vnd.openxmlformats-officedocument.presentationml.slide+xml"/>
  <Override PartName="/ppt/slides/slide781.xml" ContentType="application/vnd.openxmlformats-officedocument.presentationml.slide+xml"/>
  <Override PartName="/ppt/slides/slide782.xml" ContentType="application/vnd.openxmlformats-officedocument.presentationml.slide+xml"/>
  <Override PartName="/ppt/slides/slide783.xml" ContentType="application/vnd.openxmlformats-officedocument.presentationml.slide+xml"/>
  <Override PartName="/ppt/slides/slide784.xml" ContentType="application/vnd.openxmlformats-officedocument.presentationml.slide+xml"/>
  <Override PartName="/ppt/slides/slide785.xml" ContentType="application/vnd.openxmlformats-officedocument.presentationml.slide+xml"/>
  <Override PartName="/ppt/slides/slide786.xml" ContentType="application/vnd.openxmlformats-officedocument.presentationml.slide+xml"/>
  <Override PartName="/ppt/slides/slide787.xml" ContentType="application/vnd.openxmlformats-officedocument.presentationml.slide+xml"/>
  <Override PartName="/ppt/slides/slide788.xml" ContentType="application/vnd.openxmlformats-officedocument.presentationml.slide+xml"/>
  <Override PartName="/ppt/slides/slide789.xml" ContentType="application/vnd.openxmlformats-officedocument.presentationml.slide+xml"/>
  <Override PartName="/ppt/slides/slide790.xml" ContentType="application/vnd.openxmlformats-officedocument.presentationml.slide+xml"/>
  <Override PartName="/ppt/slides/slide791.xml" ContentType="application/vnd.openxmlformats-officedocument.presentationml.slide+xml"/>
  <Override PartName="/ppt/slides/slide792.xml" ContentType="application/vnd.openxmlformats-officedocument.presentationml.slide+xml"/>
  <Override PartName="/ppt/slides/slide793.xml" ContentType="application/vnd.openxmlformats-officedocument.presentationml.slide+xml"/>
  <Override PartName="/ppt/slides/slide794.xml" ContentType="application/vnd.openxmlformats-officedocument.presentationml.slide+xml"/>
  <Override PartName="/ppt/slides/slide795.xml" ContentType="application/vnd.openxmlformats-officedocument.presentationml.slide+xml"/>
  <Override PartName="/ppt/slides/slide796.xml" ContentType="application/vnd.openxmlformats-officedocument.presentationml.slide+xml"/>
  <Override PartName="/ppt/slides/slide797.xml" ContentType="application/vnd.openxmlformats-officedocument.presentationml.slide+xml"/>
  <Override PartName="/ppt/slides/slide798.xml" ContentType="application/vnd.openxmlformats-officedocument.presentationml.slide+xml"/>
  <Override PartName="/ppt/slides/slide799.xml" ContentType="application/vnd.openxmlformats-officedocument.presentationml.slide+xml"/>
  <Override PartName="/ppt/slides/slide800.xml" ContentType="application/vnd.openxmlformats-officedocument.presentationml.slide+xml"/>
  <Override PartName="/ppt/slides/slide801.xml" ContentType="application/vnd.openxmlformats-officedocument.presentationml.slide+xml"/>
  <Override PartName="/ppt/slides/slide802.xml" ContentType="application/vnd.openxmlformats-officedocument.presentationml.slide+xml"/>
  <Override PartName="/ppt/slides/slide803.xml" ContentType="application/vnd.openxmlformats-officedocument.presentationml.slide+xml"/>
  <Override PartName="/ppt/slides/slide804.xml" ContentType="application/vnd.openxmlformats-officedocument.presentationml.slide+xml"/>
  <Override PartName="/ppt/slides/slide805.xml" ContentType="application/vnd.openxmlformats-officedocument.presentationml.slide+xml"/>
  <Override PartName="/ppt/slides/slide806.xml" ContentType="application/vnd.openxmlformats-officedocument.presentationml.slide+xml"/>
  <Override PartName="/ppt/slides/slide807.xml" ContentType="application/vnd.openxmlformats-officedocument.presentationml.slide+xml"/>
  <Override PartName="/ppt/slides/slide808.xml" ContentType="application/vnd.openxmlformats-officedocument.presentationml.slide+xml"/>
  <Override PartName="/ppt/slides/slide809.xml" ContentType="application/vnd.openxmlformats-officedocument.presentationml.slide+xml"/>
  <Override PartName="/ppt/slides/slide810.xml" ContentType="application/vnd.openxmlformats-officedocument.presentationml.slide+xml"/>
  <Override PartName="/ppt/slides/slide811.xml" ContentType="application/vnd.openxmlformats-officedocument.presentationml.slide+xml"/>
  <Override PartName="/ppt/slides/slide812.xml" ContentType="application/vnd.openxmlformats-officedocument.presentationml.slide+xml"/>
  <Override PartName="/ppt/slides/slide813.xml" ContentType="application/vnd.openxmlformats-officedocument.presentationml.slide+xml"/>
  <Override PartName="/ppt/slides/slide814.xml" ContentType="application/vnd.openxmlformats-officedocument.presentationml.slide+xml"/>
  <Override PartName="/ppt/slides/slide815.xml" ContentType="application/vnd.openxmlformats-officedocument.presentationml.slide+xml"/>
  <Override PartName="/ppt/slides/slide816.xml" ContentType="application/vnd.openxmlformats-officedocument.presentationml.slide+xml"/>
  <Override PartName="/ppt/slides/slide817.xml" ContentType="application/vnd.openxmlformats-officedocument.presentationml.slide+xml"/>
  <Override PartName="/ppt/slides/slide818.xml" ContentType="application/vnd.openxmlformats-officedocument.presentationml.slide+xml"/>
  <Override PartName="/ppt/slides/slide819.xml" ContentType="application/vnd.openxmlformats-officedocument.presentationml.slide+xml"/>
  <Override PartName="/ppt/slides/slide820.xml" ContentType="application/vnd.openxmlformats-officedocument.presentationml.slide+xml"/>
  <Override PartName="/ppt/slides/slide821.xml" ContentType="application/vnd.openxmlformats-officedocument.presentationml.slide+xml"/>
  <Override PartName="/ppt/slides/slide822.xml" ContentType="application/vnd.openxmlformats-officedocument.presentationml.slide+xml"/>
  <Override PartName="/ppt/slides/slide823.xml" ContentType="application/vnd.openxmlformats-officedocument.presentationml.slide+xml"/>
  <Override PartName="/ppt/slides/slide824.xml" ContentType="application/vnd.openxmlformats-officedocument.presentationml.slide+xml"/>
  <Override PartName="/ppt/slides/slide825.xml" ContentType="application/vnd.openxmlformats-officedocument.presentationml.slide+xml"/>
  <Override PartName="/ppt/slides/slide826.xml" ContentType="application/vnd.openxmlformats-officedocument.presentationml.slide+xml"/>
  <Override PartName="/ppt/slides/slide827.xml" ContentType="application/vnd.openxmlformats-officedocument.presentationml.slide+xml"/>
  <Override PartName="/ppt/slides/slide828.xml" ContentType="application/vnd.openxmlformats-officedocument.presentationml.slide+xml"/>
  <Override PartName="/ppt/slides/slide829.xml" ContentType="application/vnd.openxmlformats-officedocument.presentationml.slide+xml"/>
  <Override PartName="/ppt/slides/slide830.xml" ContentType="application/vnd.openxmlformats-officedocument.presentationml.slide+xml"/>
  <Override PartName="/ppt/slides/slide831.xml" ContentType="application/vnd.openxmlformats-officedocument.presentationml.slide+xml"/>
  <Override PartName="/ppt/slides/slide832.xml" ContentType="application/vnd.openxmlformats-officedocument.presentationml.slide+xml"/>
  <Override PartName="/ppt/slides/slide833.xml" ContentType="application/vnd.openxmlformats-officedocument.presentationml.slide+xml"/>
  <Override PartName="/ppt/slides/slide834.xml" ContentType="application/vnd.openxmlformats-officedocument.presentationml.slide+xml"/>
  <Override PartName="/ppt/slides/slide835.xml" ContentType="application/vnd.openxmlformats-officedocument.presentationml.slide+xml"/>
  <Override PartName="/ppt/slides/slide836.xml" ContentType="application/vnd.openxmlformats-officedocument.presentationml.slide+xml"/>
  <Override PartName="/ppt/slides/slide837.xml" ContentType="application/vnd.openxmlformats-officedocument.presentationml.slide+xml"/>
  <Override PartName="/ppt/slides/slide838.xml" ContentType="application/vnd.openxmlformats-officedocument.presentationml.slide+xml"/>
  <Override PartName="/ppt/slides/slide839.xml" ContentType="application/vnd.openxmlformats-officedocument.presentationml.slide+xml"/>
  <Override PartName="/ppt/slides/slide840.xml" ContentType="application/vnd.openxmlformats-officedocument.presentationml.slide+xml"/>
  <Override PartName="/ppt/slides/slide841.xml" ContentType="application/vnd.openxmlformats-officedocument.presentationml.slide+xml"/>
  <Override PartName="/ppt/slides/slide842.xml" ContentType="application/vnd.openxmlformats-officedocument.presentationml.slide+xml"/>
  <Override PartName="/ppt/slides/slide843.xml" ContentType="application/vnd.openxmlformats-officedocument.presentationml.slide+xml"/>
  <Override PartName="/ppt/slides/slide844.xml" ContentType="application/vnd.openxmlformats-officedocument.presentationml.slide+xml"/>
  <Override PartName="/ppt/slides/slide845.xml" ContentType="application/vnd.openxmlformats-officedocument.presentationml.slide+xml"/>
  <Override PartName="/ppt/slides/slide846.xml" ContentType="application/vnd.openxmlformats-officedocument.presentationml.slide+xml"/>
  <Override PartName="/ppt/slides/slide847.xml" ContentType="application/vnd.openxmlformats-officedocument.presentationml.slide+xml"/>
  <Override PartName="/ppt/slides/slide848.xml" ContentType="application/vnd.openxmlformats-officedocument.presentationml.slide+xml"/>
  <Override PartName="/ppt/slides/slide849.xml" ContentType="application/vnd.openxmlformats-officedocument.presentationml.slide+xml"/>
  <Override PartName="/ppt/slides/slide850.xml" ContentType="application/vnd.openxmlformats-officedocument.presentationml.slide+xml"/>
  <Override PartName="/ppt/slides/slide851.xml" ContentType="application/vnd.openxmlformats-officedocument.presentationml.slide+xml"/>
  <Override PartName="/ppt/slides/slide852.xml" ContentType="application/vnd.openxmlformats-officedocument.presentationml.slide+xml"/>
  <Override PartName="/ppt/slides/slide853.xml" ContentType="application/vnd.openxmlformats-officedocument.presentationml.slide+xml"/>
  <Override PartName="/ppt/slides/slide854.xml" ContentType="application/vnd.openxmlformats-officedocument.presentationml.slide+xml"/>
  <Override PartName="/ppt/slides/slide855.xml" ContentType="application/vnd.openxmlformats-officedocument.presentationml.slide+xml"/>
  <Override PartName="/ppt/slides/slide856.xml" ContentType="application/vnd.openxmlformats-officedocument.presentationml.slide+xml"/>
  <Override PartName="/ppt/slides/slide857.xml" ContentType="application/vnd.openxmlformats-officedocument.presentationml.slide+xml"/>
  <Override PartName="/ppt/slides/slide858.xml" ContentType="application/vnd.openxmlformats-officedocument.presentationml.slide+xml"/>
  <Override PartName="/ppt/slides/slide859.xml" ContentType="application/vnd.openxmlformats-officedocument.presentationml.slide+xml"/>
  <Override PartName="/ppt/slides/slide860.xml" ContentType="application/vnd.openxmlformats-officedocument.presentationml.slide+xml"/>
  <Override PartName="/ppt/slides/slide861.xml" ContentType="application/vnd.openxmlformats-officedocument.presentationml.slide+xml"/>
  <Override PartName="/ppt/slides/slide862.xml" ContentType="application/vnd.openxmlformats-officedocument.presentationml.slide+xml"/>
  <Override PartName="/ppt/slides/slide863.xml" ContentType="application/vnd.openxmlformats-officedocument.presentationml.slide+xml"/>
  <Override PartName="/ppt/slides/slide864.xml" ContentType="application/vnd.openxmlformats-officedocument.presentationml.slide+xml"/>
  <Override PartName="/ppt/slides/slide865.xml" ContentType="application/vnd.openxmlformats-officedocument.presentationml.slide+xml"/>
  <Override PartName="/ppt/slides/slide866.xml" ContentType="application/vnd.openxmlformats-officedocument.presentationml.slide+xml"/>
  <Override PartName="/ppt/slides/slide867.xml" ContentType="application/vnd.openxmlformats-officedocument.presentationml.slide+xml"/>
  <Override PartName="/ppt/slides/slide868.xml" ContentType="application/vnd.openxmlformats-officedocument.presentationml.slide+xml"/>
  <Override PartName="/ppt/slides/slide869.xml" ContentType="application/vnd.openxmlformats-officedocument.presentationml.slide+xml"/>
  <Override PartName="/ppt/slides/slide870.xml" ContentType="application/vnd.openxmlformats-officedocument.presentationml.slide+xml"/>
  <Override PartName="/ppt/slides/slide871.xml" ContentType="application/vnd.openxmlformats-officedocument.presentationml.slide+xml"/>
  <Override PartName="/ppt/slides/slide872.xml" ContentType="application/vnd.openxmlformats-officedocument.presentationml.slide+xml"/>
  <Override PartName="/ppt/slides/slide873.xml" ContentType="application/vnd.openxmlformats-officedocument.presentationml.slide+xml"/>
  <Override PartName="/ppt/slides/slide874.xml" ContentType="application/vnd.openxmlformats-officedocument.presentationml.slide+xml"/>
  <Override PartName="/ppt/slides/slide875.xml" ContentType="application/vnd.openxmlformats-officedocument.presentationml.slide+xml"/>
  <Override PartName="/ppt/slides/slide876.xml" ContentType="application/vnd.openxmlformats-officedocument.presentationml.slide+xml"/>
  <Override PartName="/ppt/slides/slide877.xml" ContentType="application/vnd.openxmlformats-officedocument.presentationml.slide+xml"/>
  <Override PartName="/ppt/slides/slide878.xml" ContentType="application/vnd.openxmlformats-officedocument.presentationml.slide+xml"/>
  <Override PartName="/ppt/slides/slide879.xml" ContentType="application/vnd.openxmlformats-officedocument.presentationml.slide+xml"/>
  <Override PartName="/ppt/slides/slide880.xml" ContentType="application/vnd.openxmlformats-officedocument.presentationml.slide+xml"/>
  <Override PartName="/ppt/slides/slide881.xml" ContentType="application/vnd.openxmlformats-officedocument.presentationml.slide+xml"/>
  <Override PartName="/ppt/slides/slide882.xml" ContentType="application/vnd.openxmlformats-officedocument.presentationml.slide+xml"/>
  <Override PartName="/ppt/slides/slide883.xml" ContentType="application/vnd.openxmlformats-officedocument.presentationml.slide+xml"/>
  <Override PartName="/ppt/slides/slide884.xml" ContentType="application/vnd.openxmlformats-officedocument.presentationml.slide+xml"/>
  <Override PartName="/ppt/slides/slide885.xml" ContentType="application/vnd.openxmlformats-officedocument.presentationml.slide+xml"/>
  <Override PartName="/ppt/slides/slide886.xml" ContentType="application/vnd.openxmlformats-officedocument.presentationml.slide+xml"/>
  <Override PartName="/ppt/slides/slide887.xml" ContentType="application/vnd.openxmlformats-officedocument.presentationml.slide+xml"/>
  <Override PartName="/ppt/slides/slide888.xml" ContentType="application/vnd.openxmlformats-officedocument.presentationml.slide+xml"/>
  <Override PartName="/ppt/slides/slide889.xml" ContentType="application/vnd.openxmlformats-officedocument.presentationml.slide+xml"/>
  <Override PartName="/ppt/slides/slide890.xml" ContentType="application/vnd.openxmlformats-officedocument.presentationml.slide+xml"/>
  <Override PartName="/ppt/slides/slide891.xml" ContentType="application/vnd.openxmlformats-officedocument.presentationml.slide+xml"/>
  <Override PartName="/ppt/slides/slide892.xml" ContentType="application/vnd.openxmlformats-officedocument.presentationml.slide+xml"/>
  <Override PartName="/ppt/slides/slide893.xml" ContentType="application/vnd.openxmlformats-officedocument.presentationml.slide+xml"/>
  <Override PartName="/ppt/slides/slide894.xml" ContentType="application/vnd.openxmlformats-officedocument.presentationml.slide+xml"/>
  <Override PartName="/ppt/slides/slide895.xml" ContentType="application/vnd.openxmlformats-officedocument.presentationml.slide+xml"/>
  <Override PartName="/ppt/slides/slide896.xml" ContentType="application/vnd.openxmlformats-officedocument.presentationml.slide+xml"/>
  <Override PartName="/ppt/slides/slide897.xml" ContentType="application/vnd.openxmlformats-officedocument.presentationml.slide+xml"/>
  <Override PartName="/ppt/slides/slide898.xml" ContentType="application/vnd.openxmlformats-officedocument.presentationml.slide+xml"/>
  <Override PartName="/ppt/slides/slide899.xml" ContentType="application/vnd.openxmlformats-officedocument.presentationml.slide+xml"/>
  <Override PartName="/ppt/slides/slide900.xml" ContentType="application/vnd.openxmlformats-officedocument.presentationml.slide+xml"/>
  <Override PartName="/ppt/slides/slide901.xml" ContentType="application/vnd.openxmlformats-officedocument.presentationml.slide+xml"/>
  <Override PartName="/ppt/slides/slide902.xml" ContentType="application/vnd.openxmlformats-officedocument.presentationml.slide+xml"/>
  <Override PartName="/ppt/slides/slide903.xml" ContentType="application/vnd.openxmlformats-officedocument.presentationml.slide+xml"/>
  <Override PartName="/ppt/slides/slide904.xml" ContentType="application/vnd.openxmlformats-officedocument.presentationml.slide+xml"/>
  <Override PartName="/ppt/slides/slide905.xml" ContentType="application/vnd.openxmlformats-officedocument.presentationml.slide+xml"/>
  <Override PartName="/ppt/slides/slide906.xml" ContentType="application/vnd.openxmlformats-officedocument.presentationml.slide+xml"/>
  <Override PartName="/ppt/slides/slide907.xml" ContentType="application/vnd.openxmlformats-officedocument.presentationml.slide+xml"/>
  <Override PartName="/ppt/slides/slide908.xml" ContentType="application/vnd.openxmlformats-officedocument.presentationml.slide+xml"/>
  <Override PartName="/ppt/slides/slide909.xml" ContentType="application/vnd.openxmlformats-officedocument.presentationml.slide+xml"/>
  <Override PartName="/ppt/slides/slide910.xml" ContentType="application/vnd.openxmlformats-officedocument.presentationml.slide+xml"/>
  <Override PartName="/ppt/slides/slide911.xml" ContentType="application/vnd.openxmlformats-officedocument.presentationml.slide+xml"/>
  <Override PartName="/ppt/slides/slide912.xml" ContentType="application/vnd.openxmlformats-officedocument.presentationml.slide+xml"/>
  <Override PartName="/ppt/slides/slide913.xml" ContentType="application/vnd.openxmlformats-officedocument.presentationml.slide+xml"/>
  <Override PartName="/ppt/slides/slide914.xml" ContentType="application/vnd.openxmlformats-officedocument.presentationml.slide+xml"/>
  <Override PartName="/ppt/slides/slide915.xml" ContentType="application/vnd.openxmlformats-officedocument.presentationml.slide+xml"/>
  <Override PartName="/ppt/slides/slide916.xml" ContentType="application/vnd.openxmlformats-officedocument.presentationml.slide+xml"/>
  <Override PartName="/ppt/slides/slide917.xml" ContentType="application/vnd.openxmlformats-officedocument.presentationml.slide+xml"/>
  <Override PartName="/ppt/slides/slide918.xml" ContentType="application/vnd.openxmlformats-officedocument.presentationml.slide+xml"/>
  <Override PartName="/ppt/slides/slide919.xml" ContentType="application/vnd.openxmlformats-officedocument.presentationml.slide+xml"/>
  <Override PartName="/ppt/slides/slide920.xml" ContentType="application/vnd.openxmlformats-officedocument.presentationml.slide+xml"/>
  <Override PartName="/ppt/slides/slide921.xml" ContentType="application/vnd.openxmlformats-officedocument.presentationml.slide+xml"/>
  <Override PartName="/ppt/slides/slide922.xml" ContentType="application/vnd.openxmlformats-officedocument.presentationml.slide+xml"/>
  <Override PartName="/ppt/slides/slide923.xml" ContentType="application/vnd.openxmlformats-officedocument.presentationml.slide+xml"/>
  <Override PartName="/ppt/slides/slide924.xml" ContentType="application/vnd.openxmlformats-officedocument.presentationml.slide+xml"/>
  <Override PartName="/ppt/slides/slide925.xml" ContentType="application/vnd.openxmlformats-officedocument.presentationml.slide+xml"/>
  <Override PartName="/ppt/slides/slide926.xml" ContentType="application/vnd.openxmlformats-officedocument.presentationml.slide+xml"/>
  <Override PartName="/ppt/slides/slide927.xml" ContentType="application/vnd.openxmlformats-officedocument.presentationml.slide+xml"/>
  <Override PartName="/ppt/slides/slide928.xml" ContentType="application/vnd.openxmlformats-officedocument.presentationml.slide+xml"/>
  <Override PartName="/ppt/slides/slide929.xml" ContentType="application/vnd.openxmlformats-officedocument.presentationml.slide+xml"/>
  <Override PartName="/ppt/slides/slide930.xml" ContentType="application/vnd.openxmlformats-officedocument.presentationml.slide+xml"/>
  <Override PartName="/ppt/slides/slide931.xml" ContentType="application/vnd.openxmlformats-officedocument.presentationml.slide+xml"/>
  <Override PartName="/ppt/slides/slide932.xml" ContentType="application/vnd.openxmlformats-officedocument.presentationml.slide+xml"/>
  <Override PartName="/ppt/slides/slide933.xml" ContentType="application/vnd.openxmlformats-officedocument.presentationml.slide+xml"/>
  <Override PartName="/ppt/slides/slide934.xml" ContentType="application/vnd.openxmlformats-officedocument.presentationml.slide+xml"/>
  <Override PartName="/ppt/slides/slide935.xml" ContentType="application/vnd.openxmlformats-officedocument.presentationml.slide+xml"/>
  <Override PartName="/ppt/slides/slide936.xml" ContentType="application/vnd.openxmlformats-officedocument.presentationml.slide+xml"/>
  <Override PartName="/ppt/slides/slide937.xml" ContentType="application/vnd.openxmlformats-officedocument.presentationml.slide+xml"/>
  <Override PartName="/ppt/slides/slide938.xml" ContentType="application/vnd.openxmlformats-officedocument.presentationml.slide+xml"/>
  <Override PartName="/ppt/slides/slide939.xml" ContentType="application/vnd.openxmlformats-officedocument.presentationml.slide+xml"/>
  <Override PartName="/ppt/slides/slide940.xml" ContentType="application/vnd.openxmlformats-officedocument.presentationml.slide+xml"/>
  <Override PartName="/ppt/slides/slide941.xml" ContentType="application/vnd.openxmlformats-officedocument.presentationml.slide+xml"/>
  <Override PartName="/ppt/slides/slide942.xml" ContentType="application/vnd.openxmlformats-officedocument.presentationml.slide+xml"/>
  <Override PartName="/ppt/slides/slide943.xml" ContentType="application/vnd.openxmlformats-officedocument.presentationml.slide+xml"/>
  <Override PartName="/ppt/slides/slide944.xml" ContentType="application/vnd.openxmlformats-officedocument.presentationml.slide+xml"/>
  <Override PartName="/ppt/slides/slide945.xml" ContentType="application/vnd.openxmlformats-officedocument.presentationml.slide+xml"/>
  <Override PartName="/ppt/slides/slide946.xml" ContentType="application/vnd.openxmlformats-officedocument.presentationml.slide+xml"/>
  <Override PartName="/ppt/slides/slide947.xml" ContentType="application/vnd.openxmlformats-officedocument.presentationml.slide+xml"/>
  <Override PartName="/ppt/slides/slide948.xml" ContentType="application/vnd.openxmlformats-officedocument.presentationml.slide+xml"/>
  <Override PartName="/ppt/slides/slide949.xml" ContentType="application/vnd.openxmlformats-officedocument.presentationml.slide+xml"/>
  <Override PartName="/ppt/slides/slide950.xml" ContentType="application/vnd.openxmlformats-officedocument.presentationml.slide+xml"/>
  <Override PartName="/ppt/slides/slide951.xml" ContentType="application/vnd.openxmlformats-officedocument.presentationml.slide+xml"/>
  <Override PartName="/ppt/slides/slide952.xml" ContentType="application/vnd.openxmlformats-officedocument.presentationml.slide+xml"/>
  <Override PartName="/ppt/slides/slide953.xml" ContentType="application/vnd.openxmlformats-officedocument.presentationml.slide+xml"/>
  <Override PartName="/ppt/slides/slide954.xml" ContentType="application/vnd.openxmlformats-officedocument.presentationml.slide+xml"/>
  <Override PartName="/ppt/slides/slide955.xml" ContentType="application/vnd.openxmlformats-officedocument.presentationml.slide+xml"/>
  <Override PartName="/ppt/slides/slide956.xml" ContentType="application/vnd.openxmlformats-officedocument.presentationml.slide+xml"/>
  <Override PartName="/ppt/slides/slide957.xml" ContentType="application/vnd.openxmlformats-officedocument.presentationml.slide+xml"/>
  <Override PartName="/ppt/slides/slide958.xml" ContentType="application/vnd.openxmlformats-officedocument.presentationml.slide+xml"/>
  <Override PartName="/ppt/slides/slide959.xml" ContentType="application/vnd.openxmlformats-officedocument.presentationml.slide+xml"/>
  <Override PartName="/ppt/slides/slide960.xml" ContentType="application/vnd.openxmlformats-officedocument.presentationml.slide+xml"/>
  <Override PartName="/ppt/slides/slide961.xml" ContentType="application/vnd.openxmlformats-officedocument.presentationml.slide+xml"/>
  <Override PartName="/ppt/slides/slide962.xml" ContentType="application/vnd.openxmlformats-officedocument.presentationml.slide+xml"/>
  <Override PartName="/ppt/slides/slide963.xml" ContentType="application/vnd.openxmlformats-officedocument.presentationml.slide+xml"/>
  <Override PartName="/ppt/slides/slide964.xml" ContentType="application/vnd.openxmlformats-officedocument.presentationml.slide+xml"/>
  <Override PartName="/ppt/slides/slide965.xml" ContentType="application/vnd.openxmlformats-officedocument.presentationml.slide+xml"/>
  <Override PartName="/ppt/slides/slide966.xml" ContentType="application/vnd.openxmlformats-officedocument.presentationml.slide+xml"/>
  <Override PartName="/ppt/slides/slide967.xml" ContentType="application/vnd.openxmlformats-officedocument.presentationml.slide+xml"/>
  <Override PartName="/ppt/slides/slide968.xml" ContentType="application/vnd.openxmlformats-officedocument.presentationml.slide+xml"/>
  <Override PartName="/ppt/slides/slide969.xml" ContentType="application/vnd.openxmlformats-officedocument.presentationml.slide+xml"/>
  <Override PartName="/ppt/slides/slide970.xml" ContentType="application/vnd.openxmlformats-officedocument.presentationml.slide+xml"/>
  <Override PartName="/ppt/slides/slide971.xml" ContentType="application/vnd.openxmlformats-officedocument.presentationml.slide+xml"/>
  <Override PartName="/ppt/slides/slide972.xml" ContentType="application/vnd.openxmlformats-officedocument.presentationml.slide+xml"/>
  <Override PartName="/ppt/slides/slide973.xml" ContentType="application/vnd.openxmlformats-officedocument.presentationml.slide+xml"/>
  <Override PartName="/ppt/slides/slide974.xml" ContentType="application/vnd.openxmlformats-officedocument.presentationml.slide+xml"/>
  <Override PartName="/ppt/slides/slide975.xml" ContentType="application/vnd.openxmlformats-officedocument.presentationml.slide+xml"/>
  <Override PartName="/ppt/slides/slide976.xml" ContentType="application/vnd.openxmlformats-officedocument.presentationml.slide+xml"/>
  <Override PartName="/ppt/slides/slide977.xml" ContentType="application/vnd.openxmlformats-officedocument.presentationml.slide+xml"/>
  <Override PartName="/ppt/slides/slide978.xml" ContentType="application/vnd.openxmlformats-officedocument.presentationml.slide+xml"/>
  <Override PartName="/ppt/slides/slide979.xml" ContentType="application/vnd.openxmlformats-officedocument.presentationml.slide+xml"/>
  <Override PartName="/ppt/slides/slide980.xml" ContentType="application/vnd.openxmlformats-officedocument.presentationml.slide+xml"/>
  <Override PartName="/ppt/slides/slide981.xml" ContentType="application/vnd.openxmlformats-officedocument.presentationml.slide+xml"/>
  <Override PartName="/ppt/slides/slide982.xml" ContentType="application/vnd.openxmlformats-officedocument.presentationml.slide+xml"/>
  <Override PartName="/ppt/slides/slide983.xml" ContentType="application/vnd.openxmlformats-officedocument.presentationml.slide+xml"/>
  <Override PartName="/ppt/slides/slide984.xml" ContentType="application/vnd.openxmlformats-officedocument.presentationml.slide+xml"/>
  <Override PartName="/ppt/slides/slide985.xml" ContentType="application/vnd.openxmlformats-officedocument.presentationml.slide+xml"/>
  <Override PartName="/ppt/slides/slide986.xml" ContentType="application/vnd.openxmlformats-officedocument.presentationml.slide+xml"/>
  <Override PartName="/ppt/slides/slide987.xml" ContentType="application/vnd.openxmlformats-officedocument.presentationml.slide+xml"/>
  <Override PartName="/ppt/slides/slide988.xml" ContentType="application/vnd.openxmlformats-officedocument.presentationml.slide+xml"/>
  <Override PartName="/ppt/slides/slide989.xml" ContentType="application/vnd.openxmlformats-officedocument.presentationml.slide+xml"/>
  <Override PartName="/ppt/slides/slide990.xml" ContentType="application/vnd.openxmlformats-officedocument.presentationml.slide+xml"/>
  <Override PartName="/ppt/slides/slide991.xml" ContentType="application/vnd.openxmlformats-officedocument.presentationml.slide+xml"/>
  <Override PartName="/ppt/slides/slide992.xml" ContentType="application/vnd.openxmlformats-officedocument.presentationml.slide+xml"/>
  <Override PartName="/ppt/slides/slide993.xml" ContentType="application/vnd.openxmlformats-officedocument.presentationml.slide+xml"/>
  <Override PartName="/ppt/slides/slide994.xml" ContentType="application/vnd.openxmlformats-officedocument.presentationml.slide+xml"/>
  <Override PartName="/ppt/slides/slide995.xml" ContentType="application/vnd.openxmlformats-officedocument.presentationml.slide+xml"/>
  <Override PartName="/ppt/slides/slide996.xml" ContentType="application/vnd.openxmlformats-officedocument.presentationml.slide+xml"/>
  <Override PartName="/ppt/slides/slide997.xml" ContentType="application/vnd.openxmlformats-officedocument.presentationml.slide+xml"/>
  <Override PartName="/ppt/slides/slide998.xml" ContentType="application/vnd.openxmlformats-officedocument.presentationml.slide+xml"/>
  <Override PartName="/ppt/slides/slide999.xml" ContentType="application/vnd.openxmlformats-officedocument.presentationml.slide+xml"/>
  <Override PartName="/ppt/slides/slide1000.xml" ContentType="application/vnd.openxmlformats-officedocument.presentationml.slide+xml"/>
  <Override PartName="/ppt/slides/slide1001.xml" ContentType="application/vnd.openxmlformats-officedocument.presentationml.slide+xml"/>
  <Override PartName="/ppt/slides/slide1002.xml" ContentType="application/vnd.openxmlformats-officedocument.presentationml.slide+xml"/>
  <Override PartName="/ppt/slides/slide1003.xml" ContentType="application/vnd.openxmlformats-officedocument.presentationml.slide+xml"/>
  <Override PartName="/ppt/slides/slide1004.xml" ContentType="application/vnd.openxmlformats-officedocument.presentationml.slide+xml"/>
  <Override PartName="/ppt/slides/slide1005.xml" ContentType="application/vnd.openxmlformats-officedocument.presentationml.slide+xml"/>
  <Override PartName="/ppt/slides/slide1006.xml" ContentType="application/vnd.openxmlformats-officedocument.presentationml.slide+xml"/>
  <Override PartName="/ppt/slides/slide1007.xml" ContentType="application/vnd.openxmlformats-officedocument.presentationml.slide+xml"/>
  <Override PartName="/ppt/slides/slide1008.xml" ContentType="application/vnd.openxmlformats-officedocument.presentationml.slide+xml"/>
  <Override PartName="/ppt/slides/slide1009.xml" ContentType="application/vnd.openxmlformats-officedocument.presentationml.slide+xml"/>
  <Override PartName="/ppt/slides/slide1010.xml" ContentType="application/vnd.openxmlformats-officedocument.presentationml.slide+xml"/>
  <Override PartName="/ppt/slides/slide1011.xml" ContentType="application/vnd.openxmlformats-officedocument.presentationml.slide+xml"/>
  <Override PartName="/ppt/slides/slide1012.xml" ContentType="application/vnd.openxmlformats-officedocument.presentationml.slide+xml"/>
  <Override PartName="/ppt/slides/slide1013.xml" ContentType="application/vnd.openxmlformats-officedocument.presentationml.slide+xml"/>
  <Override PartName="/ppt/slides/slide1014.xml" ContentType="application/vnd.openxmlformats-officedocument.presentationml.slide+xml"/>
  <Override PartName="/ppt/slides/slide1015.xml" ContentType="application/vnd.openxmlformats-officedocument.presentationml.slide+xml"/>
  <Override PartName="/ppt/slides/slide1016.xml" ContentType="application/vnd.openxmlformats-officedocument.presentationml.slide+xml"/>
  <Override PartName="/ppt/slides/slide1017.xml" ContentType="application/vnd.openxmlformats-officedocument.presentationml.slide+xml"/>
  <Override PartName="/ppt/slides/slide1018.xml" ContentType="application/vnd.openxmlformats-officedocument.presentationml.slide+xml"/>
  <Override PartName="/ppt/slides/slide1019.xml" ContentType="application/vnd.openxmlformats-officedocument.presentationml.slide+xml"/>
  <Override PartName="/ppt/slides/slide1020.xml" ContentType="application/vnd.openxmlformats-officedocument.presentationml.slide+xml"/>
  <Override PartName="/ppt/slides/slide1021.xml" ContentType="application/vnd.openxmlformats-officedocument.presentationml.slide+xml"/>
  <Override PartName="/ppt/slides/slide1022.xml" ContentType="application/vnd.openxmlformats-officedocument.presentationml.slide+xml"/>
  <Override PartName="/ppt/slides/slide1023.xml" ContentType="application/vnd.openxmlformats-officedocument.presentationml.slide+xml"/>
  <Override PartName="/ppt/slides/slide1024.xml" ContentType="application/vnd.openxmlformats-officedocument.presentationml.slide+xml"/>
  <Override PartName="/ppt/slides/slide1025.xml" ContentType="application/vnd.openxmlformats-officedocument.presentationml.slide+xml"/>
  <Override PartName="/ppt/slides/slide1026.xml" ContentType="application/vnd.openxmlformats-officedocument.presentationml.slide+xml"/>
  <Override PartName="/ppt/slides/slide1027.xml" ContentType="application/vnd.openxmlformats-officedocument.presentationml.slide+xml"/>
  <Override PartName="/ppt/slides/slide1028.xml" ContentType="application/vnd.openxmlformats-officedocument.presentationml.slide+xml"/>
  <Override PartName="/ppt/slides/slide1029.xml" ContentType="application/vnd.openxmlformats-officedocument.presentationml.slide+xml"/>
  <Override PartName="/ppt/slides/slide1030.xml" ContentType="application/vnd.openxmlformats-officedocument.presentationml.slide+xml"/>
  <Override PartName="/ppt/slides/slide1031.xml" ContentType="application/vnd.openxmlformats-officedocument.presentationml.slide+xml"/>
  <Override PartName="/ppt/slides/slide1032.xml" ContentType="application/vnd.openxmlformats-officedocument.presentationml.slide+xml"/>
  <Override PartName="/ppt/slides/slide1033.xml" ContentType="application/vnd.openxmlformats-officedocument.presentationml.slide+xml"/>
  <Override PartName="/ppt/slides/slide1034.xml" ContentType="application/vnd.openxmlformats-officedocument.presentationml.slide+xml"/>
  <Override PartName="/ppt/slides/slide1035.xml" ContentType="application/vnd.openxmlformats-officedocument.presentationml.slide+xml"/>
  <Override PartName="/ppt/slides/slide1036.xml" ContentType="application/vnd.openxmlformats-officedocument.presentationml.slide+xml"/>
  <Override PartName="/ppt/slides/slide1037.xml" ContentType="application/vnd.openxmlformats-officedocument.presentationml.slide+xml"/>
  <Override PartName="/ppt/slides/slide1038.xml" ContentType="application/vnd.openxmlformats-officedocument.presentationml.slide+xml"/>
  <Override PartName="/ppt/slides/slide1039.xml" ContentType="application/vnd.openxmlformats-officedocument.presentationml.slide+xml"/>
  <Override PartName="/ppt/slides/slide1040.xml" ContentType="application/vnd.openxmlformats-officedocument.presentationml.slide+xml"/>
  <Override PartName="/ppt/slides/slide1041.xml" ContentType="application/vnd.openxmlformats-officedocument.presentationml.slide+xml"/>
  <Override PartName="/ppt/slides/slide1042.xml" ContentType="application/vnd.openxmlformats-officedocument.presentationml.slide+xml"/>
  <Override PartName="/ppt/slides/slide1043.xml" ContentType="application/vnd.openxmlformats-officedocument.presentationml.slide+xml"/>
  <Override PartName="/ppt/slides/slide1044.xml" ContentType="application/vnd.openxmlformats-officedocument.presentationml.slide+xml"/>
  <Override PartName="/ppt/slides/slide1045.xml" ContentType="application/vnd.openxmlformats-officedocument.presentationml.slide+xml"/>
  <Override PartName="/ppt/slides/slide1046.xml" ContentType="application/vnd.openxmlformats-officedocument.presentationml.slide+xml"/>
  <Override PartName="/ppt/slides/slide1047.xml" ContentType="application/vnd.openxmlformats-officedocument.presentationml.slide+xml"/>
  <Override PartName="/ppt/slides/slide1048.xml" ContentType="application/vnd.openxmlformats-officedocument.presentationml.slide+xml"/>
  <Override PartName="/ppt/slides/slide1049.xml" ContentType="application/vnd.openxmlformats-officedocument.presentationml.slide+xml"/>
  <Override PartName="/ppt/slides/slide1050.xml" ContentType="application/vnd.openxmlformats-officedocument.presentationml.slide+xml"/>
  <Override PartName="/ppt/slides/slide1051.xml" ContentType="application/vnd.openxmlformats-officedocument.presentationml.slide+xml"/>
  <Override PartName="/ppt/slides/slide1052.xml" ContentType="application/vnd.openxmlformats-officedocument.presentationml.slide+xml"/>
  <Override PartName="/ppt/slides/slide1053.xml" ContentType="application/vnd.openxmlformats-officedocument.presentationml.slide+xml"/>
  <Override PartName="/ppt/slides/slide1054.xml" ContentType="application/vnd.openxmlformats-officedocument.presentationml.slide+xml"/>
  <Override PartName="/ppt/slides/slide1055.xml" ContentType="application/vnd.openxmlformats-officedocument.presentationml.slide+xml"/>
  <Override PartName="/ppt/slides/slide1056.xml" ContentType="application/vnd.openxmlformats-officedocument.presentationml.slide+xml"/>
  <Override PartName="/ppt/slides/slide1057.xml" ContentType="application/vnd.openxmlformats-officedocument.presentationml.slide+xml"/>
  <Override PartName="/ppt/slides/slide1058.xml" ContentType="application/vnd.openxmlformats-officedocument.presentationml.slide+xml"/>
  <Override PartName="/ppt/slides/slide1059.xml" ContentType="application/vnd.openxmlformats-officedocument.presentationml.slide+xml"/>
  <Override PartName="/ppt/slides/slide1060.xml" ContentType="application/vnd.openxmlformats-officedocument.presentationml.slide+xml"/>
  <Override PartName="/ppt/slides/slide1061.xml" ContentType="application/vnd.openxmlformats-officedocument.presentationml.slide+xml"/>
  <Override PartName="/ppt/slides/slide1062.xml" ContentType="application/vnd.openxmlformats-officedocument.presentationml.slide+xml"/>
  <Override PartName="/ppt/slides/slide1063.xml" ContentType="application/vnd.openxmlformats-officedocument.presentationml.slide+xml"/>
  <Override PartName="/ppt/slides/slide1064.xml" ContentType="application/vnd.openxmlformats-officedocument.presentationml.slide+xml"/>
  <Override PartName="/ppt/slides/slide1065.xml" ContentType="application/vnd.openxmlformats-officedocument.presentationml.slide+xml"/>
  <Override PartName="/ppt/slides/slide1066.xml" ContentType="application/vnd.openxmlformats-officedocument.presentationml.slide+xml"/>
  <Override PartName="/ppt/slides/slide1067.xml" ContentType="application/vnd.openxmlformats-officedocument.presentationml.slide+xml"/>
  <Override PartName="/ppt/slides/slide1068.xml" ContentType="application/vnd.openxmlformats-officedocument.presentationml.slide+xml"/>
  <Override PartName="/ppt/slides/slide1069.xml" ContentType="application/vnd.openxmlformats-officedocument.presentationml.slide+xml"/>
  <Override PartName="/ppt/slides/slide1070.xml" ContentType="application/vnd.openxmlformats-officedocument.presentationml.slide+xml"/>
  <Override PartName="/ppt/slides/slide1071.xml" ContentType="application/vnd.openxmlformats-officedocument.presentationml.slide+xml"/>
  <Override PartName="/ppt/slides/slide1072.xml" ContentType="application/vnd.openxmlformats-officedocument.presentationml.slide+xml"/>
  <Override PartName="/ppt/slides/slide1073.xml" ContentType="application/vnd.openxmlformats-officedocument.presentationml.slide+xml"/>
  <Override PartName="/ppt/slides/slide1074.xml" ContentType="application/vnd.openxmlformats-officedocument.presentationml.slide+xml"/>
  <Override PartName="/ppt/slides/slide1075.xml" ContentType="application/vnd.openxmlformats-officedocument.presentationml.slide+xml"/>
  <Override PartName="/ppt/slides/slide1076.xml" ContentType="application/vnd.openxmlformats-officedocument.presentationml.slide+xml"/>
  <Override PartName="/ppt/slides/slide1077.xml" ContentType="application/vnd.openxmlformats-officedocument.presentationml.slide+xml"/>
  <Override PartName="/ppt/slides/slide1078.xml" ContentType="application/vnd.openxmlformats-officedocument.presentationml.slide+xml"/>
  <Override PartName="/ppt/slides/slide1079.xml" ContentType="application/vnd.openxmlformats-officedocument.presentationml.slide+xml"/>
  <Override PartName="/ppt/slides/slide1080.xml" ContentType="application/vnd.openxmlformats-officedocument.presentationml.slide+xml"/>
  <Override PartName="/ppt/slides/slide1081.xml" ContentType="application/vnd.openxmlformats-officedocument.presentationml.slide+xml"/>
  <Override PartName="/ppt/slides/slide1082.xml" ContentType="application/vnd.openxmlformats-officedocument.presentationml.slide+xml"/>
  <Override PartName="/ppt/slides/slide1083.xml" ContentType="application/vnd.openxmlformats-officedocument.presentationml.slide+xml"/>
  <Override PartName="/ppt/slides/slide1084.xml" ContentType="application/vnd.openxmlformats-officedocument.presentationml.slide+xml"/>
  <Override PartName="/ppt/slides/slide1085.xml" ContentType="application/vnd.openxmlformats-officedocument.presentationml.slide+xml"/>
  <Override PartName="/ppt/slides/slide1086.xml" ContentType="application/vnd.openxmlformats-officedocument.presentationml.slide+xml"/>
  <Override PartName="/ppt/slides/slide1087.xml" ContentType="application/vnd.openxmlformats-officedocument.presentationml.slide+xml"/>
  <Override PartName="/ppt/slides/slide1088.xml" ContentType="application/vnd.openxmlformats-officedocument.presentationml.slide+xml"/>
  <Override PartName="/ppt/slides/slide1089.xml" ContentType="application/vnd.openxmlformats-officedocument.presentationml.slide+xml"/>
  <Override PartName="/ppt/slides/slide1090.xml" ContentType="application/vnd.openxmlformats-officedocument.presentationml.slide+xml"/>
  <Override PartName="/ppt/slides/slide1091.xml" ContentType="application/vnd.openxmlformats-officedocument.presentationml.slide+xml"/>
  <Override PartName="/ppt/slides/slide1092.xml" ContentType="application/vnd.openxmlformats-officedocument.presentationml.slide+xml"/>
  <Override PartName="/ppt/slides/slide1093.xml" ContentType="application/vnd.openxmlformats-officedocument.presentationml.slide+xml"/>
  <Override PartName="/ppt/slides/slide1094.xml" ContentType="application/vnd.openxmlformats-officedocument.presentationml.slide+xml"/>
  <Override PartName="/ppt/slides/slide1095.xml" ContentType="application/vnd.openxmlformats-officedocument.presentationml.slide+xml"/>
  <Override PartName="/ppt/slides/slide1096.xml" ContentType="application/vnd.openxmlformats-officedocument.presentationml.slide+xml"/>
  <Override PartName="/ppt/slides/slide1097.xml" ContentType="application/vnd.openxmlformats-officedocument.presentationml.slide+xml"/>
  <Override PartName="/ppt/slides/slide1098.xml" ContentType="application/vnd.openxmlformats-officedocument.presentationml.slide+xml"/>
  <Override PartName="/ppt/slides/slide1099.xml" ContentType="application/vnd.openxmlformats-officedocument.presentationml.slide+xml"/>
  <Override PartName="/ppt/slides/slide1100.xml" ContentType="application/vnd.openxmlformats-officedocument.presentationml.slide+xml"/>
  <Override PartName="/ppt/slides/slide1101.xml" ContentType="application/vnd.openxmlformats-officedocument.presentationml.slide+xml"/>
  <Override PartName="/ppt/slides/slide1102.xml" ContentType="application/vnd.openxmlformats-officedocument.presentationml.slide+xml"/>
  <Override PartName="/ppt/slides/slide1103.xml" ContentType="application/vnd.openxmlformats-officedocument.presentationml.slide+xml"/>
  <Override PartName="/ppt/slides/slide1104.xml" ContentType="application/vnd.openxmlformats-officedocument.presentationml.slide+xml"/>
  <Override PartName="/ppt/slides/slide1105.xml" ContentType="application/vnd.openxmlformats-officedocument.presentationml.slide+xml"/>
  <Override PartName="/ppt/slides/slide1106.xml" ContentType="application/vnd.openxmlformats-officedocument.presentationml.slide+xml"/>
  <Override PartName="/ppt/slides/slide1107.xml" ContentType="application/vnd.openxmlformats-officedocument.presentationml.slide+xml"/>
  <Override PartName="/ppt/slides/slide1108.xml" ContentType="application/vnd.openxmlformats-officedocument.presentationml.slide+xml"/>
  <Override PartName="/ppt/slides/slide1109.xml" ContentType="application/vnd.openxmlformats-officedocument.presentationml.slide+xml"/>
  <Override PartName="/ppt/slides/slide1110.xml" ContentType="application/vnd.openxmlformats-officedocument.presentationml.slide+xml"/>
  <Override PartName="/ppt/slides/slide1111.xml" ContentType="application/vnd.openxmlformats-officedocument.presentationml.slide+xml"/>
  <Override PartName="/ppt/slides/slide1112.xml" ContentType="application/vnd.openxmlformats-officedocument.presentationml.slide+xml"/>
  <Override PartName="/ppt/slides/slide1113.xml" ContentType="application/vnd.openxmlformats-officedocument.presentationml.slide+xml"/>
  <Override PartName="/ppt/slides/slide1114.xml" ContentType="application/vnd.openxmlformats-officedocument.presentationml.slide+xml"/>
  <Override PartName="/ppt/slides/slide1115.xml" ContentType="application/vnd.openxmlformats-officedocument.presentationml.slide+xml"/>
  <Override PartName="/ppt/slides/slide1116.xml" ContentType="application/vnd.openxmlformats-officedocument.presentationml.slide+xml"/>
  <Override PartName="/ppt/slides/slide1117.xml" ContentType="application/vnd.openxmlformats-officedocument.presentationml.slide+xml"/>
  <Override PartName="/ppt/slides/slide1118.xml" ContentType="application/vnd.openxmlformats-officedocument.presentationml.slide+xml"/>
  <Override PartName="/ppt/slides/slide1119.xml" ContentType="application/vnd.openxmlformats-officedocument.presentationml.slide+xml"/>
  <Override PartName="/ppt/slides/slide1120.xml" ContentType="application/vnd.openxmlformats-officedocument.presentationml.slide+xml"/>
  <Override PartName="/ppt/slides/slide1121.xml" ContentType="application/vnd.openxmlformats-officedocument.presentationml.slide+xml"/>
  <Override PartName="/ppt/slides/slide1122.xml" ContentType="application/vnd.openxmlformats-officedocument.presentationml.slide+xml"/>
  <Override PartName="/ppt/slides/slide1123.xml" ContentType="application/vnd.openxmlformats-officedocument.presentationml.slide+xml"/>
  <Override PartName="/ppt/slides/slide1124.xml" ContentType="application/vnd.openxmlformats-officedocument.presentationml.slide+xml"/>
  <Override PartName="/ppt/slides/slide1125.xml" ContentType="application/vnd.openxmlformats-officedocument.presentationml.slide+xml"/>
  <Override PartName="/ppt/slides/slide1126.xml" ContentType="application/vnd.openxmlformats-officedocument.presentationml.slide+xml"/>
  <Override PartName="/ppt/slides/slide1127.xml" ContentType="application/vnd.openxmlformats-officedocument.presentationml.slide+xml"/>
  <Override PartName="/ppt/slides/slide1128.xml" ContentType="application/vnd.openxmlformats-officedocument.presentationml.slide+xml"/>
  <Override PartName="/ppt/slides/slide1129.xml" ContentType="application/vnd.openxmlformats-officedocument.presentationml.slide+xml"/>
  <Override PartName="/ppt/slides/slide1130.xml" ContentType="application/vnd.openxmlformats-officedocument.presentationml.slide+xml"/>
  <Override PartName="/ppt/slides/slide1131.xml" ContentType="application/vnd.openxmlformats-officedocument.presentationml.slide+xml"/>
  <Override PartName="/ppt/slides/slide1132.xml" ContentType="application/vnd.openxmlformats-officedocument.presentationml.slide+xml"/>
  <Override PartName="/ppt/slides/slide1133.xml" ContentType="application/vnd.openxmlformats-officedocument.presentationml.slide+xml"/>
  <Override PartName="/ppt/slides/slide1134.xml" ContentType="application/vnd.openxmlformats-officedocument.presentationml.slide+xml"/>
  <Override PartName="/ppt/slides/slide1135.xml" ContentType="application/vnd.openxmlformats-officedocument.presentationml.slide+xml"/>
  <Override PartName="/ppt/slides/slide1136.xml" ContentType="application/vnd.openxmlformats-officedocument.presentationml.slide+xml"/>
  <Override PartName="/ppt/slides/slide1137.xml" ContentType="application/vnd.openxmlformats-officedocument.presentationml.slide+xml"/>
  <Override PartName="/ppt/slides/slide1138.xml" ContentType="application/vnd.openxmlformats-officedocument.presentationml.slide+xml"/>
  <Override PartName="/ppt/slides/slide1139.xml" ContentType="application/vnd.openxmlformats-officedocument.presentationml.slide+xml"/>
  <Override PartName="/ppt/slides/slide1140.xml" ContentType="application/vnd.openxmlformats-officedocument.presentationml.slide+xml"/>
  <Override PartName="/ppt/slides/slide1141.xml" ContentType="application/vnd.openxmlformats-officedocument.presentationml.slide+xml"/>
  <Override PartName="/ppt/slides/slide1142.xml" ContentType="application/vnd.openxmlformats-officedocument.presentationml.slide+xml"/>
  <Override PartName="/ppt/slides/slide1143.xml" ContentType="application/vnd.openxmlformats-officedocument.presentationml.slide+xml"/>
  <Override PartName="/ppt/slides/slide1144.xml" ContentType="application/vnd.openxmlformats-officedocument.presentationml.slide+xml"/>
  <Override PartName="/ppt/slides/slide1145.xml" ContentType="application/vnd.openxmlformats-officedocument.presentationml.slide+xml"/>
  <Override PartName="/ppt/slides/slide1146.xml" ContentType="application/vnd.openxmlformats-officedocument.presentationml.slide+xml"/>
  <Override PartName="/ppt/slides/slide1147.xml" ContentType="application/vnd.openxmlformats-officedocument.presentationml.slide+xml"/>
  <Override PartName="/ppt/slides/slide1148.xml" ContentType="application/vnd.openxmlformats-officedocument.presentationml.slide+xml"/>
  <Override PartName="/ppt/slides/slide1149.xml" ContentType="application/vnd.openxmlformats-officedocument.presentationml.slide+xml"/>
  <Override PartName="/ppt/slides/slide1150.xml" ContentType="application/vnd.openxmlformats-officedocument.presentationml.slide+xml"/>
  <Override PartName="/ppt/slides/slide1151.xml" ContentType="application/vnd.openxmlformats-officedocument.presentationml.slide+xml"/>
  <Override PartName="/ppt/slides/slide1152.xml" ContentType="application/vnd.openxmlformats-officedocument.presentationml.slide+xml"/>
  <Override PartName="/ppt/slides/slide1153.xml" ContentType="application/vnd.openxmlformats-officedocument.presentationml.slide+xml"/>
  <Override PartName="/ppt/slides/slide1154.xml" ContentType="application/vnd.openxmlformats-officedocument.presentationml.slide+xml"/>
  <Override PartName="/ppt/slides/slide1155.xml" ContentType="application/vnd.openxmlformats-officedocument.presentationml.slide+xml"/>
  <Override PartName="/ppt/slides/slide1156.xml" ContentType="application/vnd.openxmlformats-officedocument.presentationml.slide+xml"/>
  <Override PartName="/ppt/slides/slide1157.xml" ContentType="application/vnd.openxmlformats-officedocument.presentationml.slide+xml"/>
  <Override PartName="/ppt/slides/slide1158.xml" ContentType="application/vnd.openxmlformats-officedocument.presentationml.slide+xml"/>
  <Override PartName="/ppt/slides/slide1159.xml" ContentType="application/vnd.openxmlformats-officedocument.presentationml.slide+xml"/>
  <Override PartName="/ppt/slides/slide1160.xml" ContentType="application/vnd.openxmlformats-officedocument.presentationml.slide+xml"/>
  <Override PartName="/ppt/slides/slide1161.xml" ContentType="application/vnd.openxmlformats-officedocument.presentationml.slide+xml"/>
  <Override PartName="/ppt/slides/slide1162.xml" ContentType="application/vnd.openxmlformats-officedocument.presentationml.slide+xml"/>
  <Override PartName="/ppt/slides/slide1163.xml" ContentType="application/vnd.openxmlformats-officedocument.presentationml.slide+xml"/>
  <Override PartName="/ppt/slides/slide1164.xml" ContentType="application/vnd.openxmlformats-officedocument.presentationml.slide+xml"/>
  <Override PartName="/ppt/slides/slide1165.xml" ContentType="application/vnd.openxmlformats-officedocument.presentationml.slide+xml"/>
  <Override PartName="/ppt/slides/slide1166.xml" ContentType="application/vnd.openxmlformats-officedocument.presentationml.slide+xml"/>
  <Override PartName="/ppt/slides/slide1167.xml" ContentType="application/vnd.openxmlformats-officedocument.presentationml.slide+xml"/>
  <Override PartName="/ppt/slides/slide1168.xml" ContentType="application/vnd.openxmlformats-officedocument.presentationml.slide+xml"/>
  <Override PartName="/ppt/slides/slide1169.xml" ContentType="application/vnd.openxmlformats-officedocument.presentationml.slide+xml"/>
  <Override PartName="/ppt/slides/slide1170.xml" ContentType="application/vnd.openxmlformats-officedocument.presentationml.slide+xml"/>
  <Override PartName="/ppt/slides/slide1171.xml" ContentType="application/vnd.openxmlformats-officedocument.presentationml.slide+xml"/>
  <Override PartName="/ppt/slides/slide1172.xml" ContentType="application/vnd.openxmlformats-officedocument.presentationml.slide+xml"/>
  <Override PartName="/ppt/slides/slide1173.xml" ContentType="application/vnd.openxmlformats-officedocument.presentationml.slide+xml"/>
  <Override PartName="/ppt/slides/slide1174.xml" ContentType="application/vnd.openxmlformats-officedocument.presentationml.slide+xml"/>
  <Override PartName="/ppt/slides/slide1175.xml" ContentType="application/vnd.openxmlformats-officedocument.presentationml.slide+xml"/>
  <Override PartName="/ppt/slides/slide1176.xml" ContentType="application/vnd.openxmlformats-officedocument.presentationml.slide+xml"/>
  <Override PartName="/ppt/slides/slide1177.xml" ContentType="application/vnd.openxmlformats-officedocument.presentationml.slide+xml"/>
  <Override PartName="/ppt/slides/slide1178.xml" ContentType="application/vnd.openxmlformats-officedocument.presentationml.slide+xml"/>
  <Override PartName="/ppt/slides/slide1179.xml" ContentType="application/vnd.openxmlformats-officedocument.presentationml.slide+xml"/>
  <Override PartName="/ppt/slides/slide1180.xml" ContentType="application/vnd.openxmlformats-officedocument.presentationml.slide+xml"/>
  <Override PartName="/ppt/slides/slide1181.xml" ContentType="application/vnd.openxmlformats-officedocument.presentationml.slide+xml"/>
  <Override PartName="/ppt/slides/slide1182.xml" ContentType="application/vnd.openxmlformats-officedocument.presentationml.slide+xml"/>
  <Override PartName="/ppt/slides/slide1183.xml" ContentType="application/vnd.openxmlformats-officedocument.presentationml.slide+xml"/>
  <Override PartName="/ppt/slides/slide1184.xml" ContentType="application/vnd.openxmlformats-officedocument.presentationml.slide+xml"/>
  <Override PartName="/ppt/slides/slide1185.xml" ContentType="application/vnd.openxmlformats-officedocument.presentationml.slide+xml"/>
  <Override PartName="/ppt/slides/slide1186.xml" ContentType="application/vnd.openxmlformats-officedocument.presentationml.slide+xml"/>
  <Override PartName="/ppt/slides/slide1187.xml" ContentType="application/vnd.openxmlformats-officedocument.presentationml.slide+xml"/>
  <Override PartName="/ppt/slides/slide1188.xml" ContentType="application/vnd.openxmlformats-officedocument.presentationml.slide+xml"/>
  <Override PartName="/ppt/slides/slide1189.xml" ContentType="application/vnd.openxmlformats-officedocument.presentationml.slide+xml"/>
  <Override PartName="/ppt/slides/slide1190.xml" ContentType="application/vnd.openxmlformats-officedocument.presentationml.slide+xml"/>
  <Override PartName="/ppt/slides/slide1191.xml" ContentType="application/vnd.openxmlformats-officedocument.presentationml.slide+xml"/>
  <Override PartName="/ppt/slides/slide1192.xml" ContentType="application/vnd.openxmlformats-officedocument.presentationml.slide+xml"/>
  <Override PartName="/ppt/slides/slide1193.xml" ContentType="application/vnd.openxmlformats-officedocument.presentationml.slide+xml"/>
  <Override PartName="/ppt/slides/slide1194.xml" ContentType="application/vnd.openxmlformats-officedocument.presentationml.slide+xml"/>
  <Override PartName="/ppt/slides/slide1195.xml" ContentType="application/vnd.openxmlformats-officedocument.presentationml.slide+xml"/>
  <Override PartName="/ppt/slides/slide1196.xml" ContentType="application/vnd.openxmlformats-officedocument.presentationml.slide+xml"/>
  <Override PartName="/ppt/slides/slide1197.xml" ContentType="application/vnd.openxmlformats-officedocument.presentationml.slide+xml"/>
  <Override PartName="/ppt/slides/slide1198.xml" ContentType="application/vnd.openxmlformats-officedocument.presentationml.slide+xml"/>
  <Override PartName="/ppt/slides/slide1199.xml" ContentType="application/vnd.openxmlformats-officedocument.presentationml.slide+xml"/>
  <Override PartName="/ppt/slides/slide1200.xml" ContentType="application/vnd.openxmlformats-officedocument.presentationml.slide+xml"/>
  <Override PartName="/ppt/slides/slide1201.xml" ContentType="application/vnd.openxmlformats-officedocument.presentationml.slide+xml"/>
  <Override PartName="/ppt/slides/slide1202.xml" ContentType="application/vnd.openxmlformats-officedocument.presentationml.slide+xml"/>
  <Override PartName="/ppt/slides/slide1203.xml" ContentType="application/vnd.openxmlformats-officedocument.presentationml.slide+xml"/>
  <Override PartName="/ppt/slides/slide1204.xml" ContentType="application/vnd.openxmlformats-officedocument.presentationml.slide+xml"/>
  <Override PartName="/ppt/slides/slide1205.xml" ContentType="application/vnd.openxmlformats-officedocument.presentationml.slide+xml"/>
  <Override PartName="/ppt/slides/slide1206.xml" ContentType="application/vnd.openxmlformats-officedocument.presentationml.slide+xml"/>
  <Override PartName="/ppt/slides/slide1207.xml" ContentType="application/vnd.openxmlformats-officedocument.presentationml.slide+xml"/>
  <Override PartName="/ppt/slides/slide1208.xml" ContentType="application/vnd.openxmlformats-officedocument.presentationml.slide+xml"/>
  <Override PartName="/ppt/slides/slide1209.xml" ContentType="application/vnd.openxmlformats-officedocument.presentationml.slide+xml"/>
  <Override PartName="/ppt/slides/slide1210.xml" ContentType="application/vnd.openxmlformats-officedocument.presentationml.slide+xml"/>
  <Override PartName="/ppt/slides/slide1211.xml" ContentType="application/vnd.openxmlformats-officedocument.presentationml.slide+xml"/>
  <Override PartName="/ppt/slides/slide1212.xml" ContentType="application/vnd.openxmlformats-officedocument.presentationml.slide+xml"/>
  <Override PartName="/ppt/slides/slide1213.xml" ContentType="application/vnd.openxmlformats-officedocument.presentationml.slide+xml"/>
  <Override PartName="/ppt/slides/slide1214.xml" ContentType="application/vnd.openxmlformats-officedocument.presentationml.slide+xml"/>
  <Override PartName="/ppt/slides/slide1215.xml" ContentType="application/vnd.openxmlformats-officedocument.presentationml.slide+xml"/>
  <Override PartName="/ppt/slides/slide1216.xml" ContentType="application/vnd.openxmlformats-officedocument.presentationml.slide+xml"/>
  <Override PartName="/ppt/slides/slide1217.xml" ContentType="application/vnd.openxmlformats-officedocument.presentationml.slide+xml"/>
  <Override PartName="/ppt/slides/slide1218.xml" ContentType="application/vnd.openxmlformats-officedocument.presentationml.slide+xml"/>
  <Override PartName="/ppt/slides/slide1219.xml" ContentType="application/vnd.openxmlformats-officedocument.presentationml.slide+xml"/>
  <Override PartName="/ppt/slides/slide1220.xml" ContentType="application/vnd.openxmlformats-officedocument.presentationml.slide+xml"/>
  <Override PartName="/ppt/slides/slide1221.xml" ContentType="application/vnd.openxmlformats-officedocument.presentationml.slide+xml"/>
  <Override PartName="/ppt/slides/slide1222.xml" ContentType="application/vnd.openxmlformats-officedocument.presentationml.slide+xml"/>
  <Override PartName="/ppt/slides/slide1223.xml" ContentType="application/vnd.openxmlformats-officedocument.presentationml.slide+xml"/>
  <Override PartName="/ppt/slides/slide1224.xml" ContentType="application/vnd.openxmlformats-officedocument.presentationml.slide+xml"/>
  <Override PartName="/ppt/slides/slide1225.xml" ContentType="application/vnd.openxmlformats-officedocument.presentationml.slide+xml"/>
  <Override PartName="/ppt/slides/slide1226.xml" ContentType="application/vnd.openxmlformats-officedocument.presentationml.slide+xml"/>
  <Override PartName="/ppt/slides/slide1227.xml" ContentType="application/vnd.openxmlformats-officedocument.presentationml.slide+xml"/>
  <Override PartName="/ppt/slides/slide1228.xml" ContentType="application/vnd.openxmlformats-officedocument.presentationml.slide+xml"/>
  <Override PartName="/ppt/slides/slide1229.xml" ContentType="application/vnd.openxmlformats-officedocument.presentationml.slide+xml"/>
  <Override PartName="/ppt/slides/slide1230.xml" ContentType="application/vnd.openxmlformats-officedocument.presentationml.slide+xml"/>
  <Override PartName="/ppt/slides/slide1231.xml" ContentType="application/vnd.openxmlformats-officedocument.presentationml.slide+xml"/>
  <Override PartName="/ppt/slides/slide1232.xml" ContentType="application/vnd.openxmlformats-officedocument.presentationml.slide+xml"/>
  <Override PartName="/ppt/slides/slide1233.xml" ContentType="application/vnd.openxmlformats-officedocument.presentationml.slide+xml"/>
  <Override PartName="/ppt/slides/slide1234.xml" ContentType="application/vnd.openxmlformats-officedocument.presentationml.slide+xml"/>
  <Override PartName="/ppt/slides/slide1235.xml" ContentType="application/vnd.openxmlformats-officedocument.presentationml.slide+xml"/>
  <Override PartName="/ppt/slides/slide1236.xml" ContentType="application/vnd.openxmlformats-officedocument.presentationml.slide+xml"/>
  <Override PartName="/ppt/slides/slide1237.xml" ContentType="application/vnd.openxmlformats-officedocument.presentationml.slide+xml"/>
  <Override PartName="/ppt/slides/slide1238.xml" ContentType="application/vnd.openxmlformats-officedocument.presentationml.slide+xml"/>
  <Override PartName="/ppt/slides/slide1239.xml" ContentType="application/vnd.openxmlformats-officedocument.presentationml.slide+xml"/>
  <Override PartName="/ppt/slides/slide1240.xml" ContentType="application/vnd.openxmlformats-officedocument.presentationml.slide+xml"/>
  <Override PartName="/ppt/slides/slide1241.xml" ContentType="application/vnd.openxmlformats-officedocument.presentationml.slide+xml"/>
  <Override PartName="/ppt/slides/slide1242.xml" ContentType="application/vnd.openxmlformats-officedocument.presentationml.slide+xml"/>
  <Override PartName="/ppt/slides/slide1243.xml" ContentType="application/vnd.openxmlformats-officedocument.presentationml.slide+xml"/>
  <Override PartName="/ppt/slides/slide1244.xml" ContentType="application/vnd.openxmlformats-officedocument.presentationml.slide+xml"/>
  <Override PartName="/ppt/slides/slide1245.xml" ContentType="application/vnd.openxmlformats-officedocument.presentationml.slide+xml"/>
  <Override PartName="/ppt/slides/slide1246.xml" ContentType="application/vnd.openxmlformats-officedocument.presentationml.slide+xml"/>
  <Override PartName="/ppt/slides/slide1247.xml" ContentType="application/vnd.openxmlformats-officedocument.presentationml.slide+xml"/>
  <Override PartName="/ppt/slides/slide1248.xml" ContentType="application/vnd.openxmlformats-officedocument.presentationml.slide+xml"/>
  <Override PartName="/ppt/slides/slide1249.xml" ContentType="application/vnd.openxmlformats-officedocument.presentationml.slide+xml"/>
  <Override PartName="/ppt/slides/slide1250.xml" ContentType="application/vnd.openxmlformats-officedocument.presentationml.slide+xml"/>
  <Override PartName="/ppt/slides/slide1251.xml" ContentType="application/vnd.openxmlformats-officedocument.presentationml.slide+xml"/>
  <Override PartName="/ppt/slides/slide1252.xml" ContentType="application/vnd.openxmlformats-officedocument.presentationml.slide+xml"/>
  <Override PartName="/ppt/slides/slide1253.xml" ContentType="application/vnd.openxmlformats-officedocument.presentationml.slide+xml"/>
  <Override PartName="/ppt/slides/slide1254.xml" ContentType="application/vnd.openxmlformats-officedocument.presentationml.slide+xml"/>
  <Override PartName="/ppt/slides/slide1255.xml" ContentType="application/vnd.openxmlformats-officedocument.presentationml.slide+xml"/>
  <Override PartName="/ppt/slides/slide1256.xml" ContentType="application/vnd.openxmlformats-officedocument.presentationml.slide+xml"/>
  <Override PartName="/ppt/slides/slide1257.xml" ContentType="application/vnd.openxmlformats-officedocument.presentationml.slide+xml"/>
  <Override PartName="/ppt/slides/slide1258.xml" ContentType="application/vnd.openxmlformats-officedocument.presentationml.slide+xml"/>
  <Override PartName="/ppt/slides/slide1259.xml" ContentType="application/vnd.openxmlformats-officedocument.presentationml.slide+xml"/>
  <Override PartName="/ppt/slides/slide1260.xml" ContentType="application/vnd.openxmlformats-officedocument.presentationml.slide+xml"/>
  <Override PartName="/ppt/slides/slide1261.xml" ContentType="application/vnd.openxmlformats-officedocument.presentationml.slide+xml"/>
  <Override PartName="/ppt/slides/slide1262.xml" ContentType="application/vnd.openxmlformats-officedocument.presentationml.slide+xml"/>
  <Override PartName="/ppt/slides/slide1263.xml" ContentType="application/vnd.openxmlformats-officedocument.presentationml.slide+xml"/>
  <Override PartName="/ppt/slides/slide1264.xml" ContentType="application/vnd.openxmlformats-officedocument.presentationml.slide+xml"/>
  <Override PartName="/ppt/slides/slide1265.xml" ContentType="application/vnd.openxmlformats-officedocument.presentationml.slide+xml"/>
  <Override PartName="/ppt/slides/slide1266.xml" ContentType="application/vnd.openxmlformats-officedocument.presentationml.slide+xml"/>
  <Override PartName="/ppt/slides/slide1267.xml" ContentType="application/vnd.openxmlformats-officedocument.presentationml.slide+xml"/>
  <Override PartName="/ppt/slides/slide1268.xml" ContentType="application/vnd.openxmlformats-officedocument.presentationml.slide+xml"/>
  <Override PartName="/ppt/slides/slide1269.xml" ContentType="application/vnd.openxmlformats-officedocument.presentationml.slide+xml"/>
  <Override PartName="/ppt/slides/slide1270.xml" ContentType="application/vnd.openxmlformats-officedocument.presentationml.slide+xml"/>
  <Override PartName="/ppt/slides/slide1271.xml" ContentType="application/vnd.openxmlformats-officedocument.presentationml.slide+xml"/>
  <Override PartName="/ppt/slides/slide1272.xml" ContentType="application/vnd.openxmlformats-officedocument.presentationml.slide+xml"/>
  <Override PartName="/ppt/slides/slide1273.xml" ContentType="application/vnd.openxmlformats-officedocument.presentationml.slide+xml"/>
  <Override PartName="/ppt/slides/slide1274.xml" ContentType="application/vnd.openxmlformats-officedocument.presentationml.slide+xml"/>
  <Override PartName="/ppt/slides/slide1275.xml" ContentType="application/vnd.openxmlformats-officedocument.presentationml.slide+xml"/>
  <Override PartName="/ppt/slides/slide1276.xml" ContentType="application/vnd.openxmlformats-officedocument.presentationml.slide+xml"/>
  <Override PartName="/ppt/slides/slide1277.xml" ContentType="application/vnd.openxmlformats-officedocument.presentationml.slide+xml"/>
  <Override PartName="/ppt/slides/slide1278.xml" ContentType="application/vnd.openxmlformats-officedocument.presentationml.slide+xml"/>
  <Override PartName="/ppt/slides/slide1279.xml" ContentType="application/vnd.openxmlformats-officedocument.presentationml.slide+xml"/>
  <Override PartName="/ppt/slides/slide1280.xml" ContentType="application/vnd.openxmlformats-officedocument.presentationml.slide+xml"/>
  <Override PartName="/ppt/slides/slide1281.xml" ContentType="application/vnd.openxmlformats-officedocument.presentationml.slide+xml"/>
  <Override PartName="/ppt/slides/slide1282.xml" ContentType="application/vnd.openxmlformats-officedocument.presentationml.slide+xml"/>
  <Override PartName="/ppt/slides/slide1283.xml" ContentType="application/vnd.openxmlformats-officedocument.presentationml.slide+xml"/>
  <Override PartName="/ppt/slides/slide1284.xml" ContentType="application/vnd.openxmlformats-officedocument.presentationml.slide+xml"/>
  <Override PartName="/ppt/slides/slide1285.xml" ContentType="application/vnd.openxmlformats-officedocument.presentationml.slide+xml"/>
  <Override PartName="/ppt/slides/slide1286.xml" ContentType="application/vnd.openxmlformats-officedocument.presentationml.slide+xml"/>
  <Override PartName="/ppt/slides/slide1287.xml" ContentType="application/vnd.openxmlformats-officedocument.presentationml.slide+xml"/>
  <Override PartName="/ppt/slides/slide1288.xml" ContentType="application/vnd.openxmlformats-officedocument.presentationml.slide+xml"/>
  <Override PartName="/ppt/slides/slide1289.xml" ContentType="application/vnd.openxmlformats-officedocument.presentationml.slide+xml"/>
  <Override PartName="/ppt/slides/slide1290.xml" ContentType="application/vnd.openxmlformats-officedocument.presentationml.slide+xml"/>
  <Override PartName="/ppt/slides/slide1291.xml" ContentType="application/vnd.openxmlformats-officedocument.presentationml.slide+xml"/>
  <Override PartName="/ppt/slides/slide1292.xml" ContentType="application/vnd.openxmlformats-officedocument.presentationml.slide+xml"/>
  <Override PartName="/ppt/slides/slide1293.xml" ContentType="application/vnd.openxmlformats-officedocument.presentationml.slide+xml"/>
  <Override PartName="/ppt/slides/slide1294.xml" ContentType="application/vnd.openxmlformats-officedocument.presentationml.slide+xml"/>
  <Override PartName="/ppt/slides/slide1295.xml" ContentType="application/vnd.openxmlformats-officedocument.presentationml.slide+xml"/>
  <Override PartName="/ppt/slides/slide1296.xml" ContentType="application/vnd.openxmlformats-officedocument.presentationml.slide+xml"/>
  <Override PartName="/ppt/slides/slide1297.xml" ContentType="application/vnd.openxmlformats-officedocument.presentationml.slide+xml"/>
  <Override PartName="/ppt/slides/slide1298.xml" ContentType="application/vnd.openxmlformats-officedocument.presentationml.slide+xml"/>
  <Override PartName="/ppt/slides/slide1299.xml" ContentType="application/vnd.openxmlformats-officedocument.presentationml.slide+xml"/>
  <Override PartName="/ppt/slides/slide1300.xml" ContentType="application/vnd.openxmlformats-officedocument.presentationml.slide+xml"/>
  <Override PartName="/ppt/slides/slide1301.xml" ContentType="application/vnd.openxmlformats-officedocument.presentationml.slide+xml"/>
  <Override PartName="/ppt/slides/slide1302.xml" ContentType="application/vnd.openxmlformats-officedocument.presentationml.slide+xml"/>
  <Override PartName="/ppt/slides/slide1303.xml" ContentType="application/vnd.openxmlformats-officedocument.presentationml.slide+xml"/>
  <Override PartName="/ppt/slides/slide1304.xml" ContentType="application/vnd.openxmlformats-officedocument.presentationml.slide+xml"/>
  <Override PartName="/ppt/slides/slide1305.xml" ContentType="application/vnd.openxmlformats-officedocument.presentationml.slide+xml"/>
  <Override PartName="/ppt/slides/slide1306.xml" ContentType="application/vnd.openxmlformats-officedocument.presentationml.slide+xml"/>
  <Override PartName="/ppt/slides/slide1307.xml" ContentType="application/vnd.openxmlformats-officedocument.presentationml.slide+xml"/>
  <Override PartName="/ppt/slides/slide1308.xml" ContentType="application/vnd.openxmlformats-officedocument.presentationml.slide+xml"/>
  <Override PartName="/ppt/slides/slide1309.xml" ContentType="application/vnd.openxmlformats-officedocument.presentationml.slide+xml"/>
  <Override PartName="/ppt/slides/slide1310.xml" ContentType="application/vnd.openxmlformats-officedocument.presentationml.slide+xml"/>
  <Override PartName="/ppt/slides/slide1311.xml" ContentType="application/vnd.openxmlformats-officedocument.presentationml.slide+xml"/>
  <Override PartName="/ppt/slides/slide1312.xml" ContentType="application/vnd.openxmlformats-officedocument.presentationml.slide+xml"/>
  <Override PartName="/ppt/slides/slide1313.xml" ContentType="application/vnd.openxmlformats-officedocument.presentationml.slide+xml"/>
  <Override PartName="/ppt/slides/slide1314.xml" ContentType="application/vnd.openxmlformats-officedocument.presentationml.slide+xml"/>
  <Override PartName="/ppt/slides/slide1315.xml" ContentType="application/vnd.openxmlformats-officedocument.presentationml.slide+xml"/>
  <Override PartName="/ppt/slides/slide1316.xml" ContentType="application/vnd.openxmlformats-officedocument.presentationml.slide+xml"/>
  <Override PartName="/ppt/slides/slide1317.xml" ContentType="application/vnd.openxmlformats-officedocument.presentationml.slide+xml"/>
  <Override PartName="/ppt/slides/slide1318.xml" ContentType="application/vnd.openxmlformats-officedocument.presentationml.slide+xml"/>
  <Override PartName="/ppt/slides/slide1319.xml" ContentType="application/vnd.openxmlformats-officedocument.presentationml.slide+xml"/>
  <Override PartName="/ppt/slides/slide1320.xml" ContentType="application/vnd.openxmlformats-officedocument.presentationml.slide+xml"/>
  <Override PartName="/ppt/slides/slide1321.xml" ContentType="application/vnd.openxmlformats-officedocument.presentationml.slide+xml"/>
  <Override PartName="/ppt/slides/slide1322.xml" ContentType="application/vnd.openxmlformats-officedocument.presentationml.slide+xml"/>
  <Override PartName="/ppt/slides/slide1323.xml" ContentType="application/vnd.openxmlformats-officedocument.presentationml.slide+xml"/>
  <Override PartName="/ppt/slides/slide1324.xml" ContentType="application/vnd.openxmlformats-officedocument.presentationml.slide+xml"/>
  <Override PartName="/ppt/slides/slide1325.xml" ContentType="application/vnd.openxmlformats-officedocument.presentationml.slide+xml"/>
  <Override PartName="/ppt/slides/slide1326.xml" ContentType="application/vnd.openxmlformats-officedocument.presentationml.slide+xml"/>
  <Override PartName="/ppt/slides/slide1327.xml" ContentType="application/vnd.openxmlformats-officedocument.presentationml.slide+xml"/>
  <Override PartName="/ppt/slides/slide1328.xml" ContentType="application/vnd.openxmlformats-officedocument.presentationml.slide+xml"/>
  <Override PartName="/ppt/slides/slide1329.xml" ContentType="application/vnd.openxmlformats-officedocument.presentationml.slide+xml"/>
  <Override PartName="/ppt/slides/slide1330.xml" ContentType="application/vnd.openxmlformats-officedocument.presentationml.slide+xml"/>
  <Override PartName="/ppt/slides/slide1331.xml" ContentType="application/vnd.openxmlformats-officedocument.presentationml.slide+xml"/>
  <Override PartName="/ppt/slides/slide1332.xml" ContentType="application/vnd.openxmlformats-officedocument.presentationml.slide+xml"/>
  <Override PartName="/ppt/slides/slide1333.xml" ContentType="application/vnd.openxmlformats-officedocument.presentationml.slide+xml"/>
  <Override PartName="/ppt/slides/slide1334.xml" ContentType="application/vnd.openxmlformats-officedocument.presentationml.slide+xml"/>
  <Override PartName="/ppt/slides/slide1335.xml" ContentType="application/vnd.openxmlformats-officedocument.presentationml.slide+xml"/>
  <Override PartName="/ppt/slides/slide1336.xml" ContentType="application/vnd.openxmlformats-officedocument.presentationml.slide+xml"/>
  <Override PartName="/ppt/slides/slide1337.xml" ContentType="application/vnd.openxmlformats-officedocument.presentationml.slide+xml"/>
  <Override PartName="/ppt/slides/slide1338.xml" ContentType="application/vnd.openxmlformats-officedocument.presentationml.slide+xml"/>
  <Override PartName="/ppt/slides/slide1339.xml" ContentType="application/vnd.openxmlformats-officedocument.presentationml.slide+xml"/>
  <Override PartName="/ppt/slides/slide1340.xml" ContentType="application/vnd.openxmlformats-officedocument.presentationml.slide+xml"/>
  <Override PartName="/ppt/slides/slide1341.xml" ContentType="application/vnd.openxmlformats-officedocument.presentationml.slide+xml"/>
  <Override PartName="/ppt/slides/slide1342.xml" ContentType="application/vnd.openxmlformats-officedocument.presentationml.slide+xml"/>
  <Override PartName="/ppt/slides/slide1343.xml" ContentType="application/vnd.openxmlformats-officedocument.presentationml.slide+xml"/>
  <Override PartName="/ppt/slides/slide1344.xml" ContentType="application/vnd.openxmlformats-officedocument.presentationml.slide+xml"/>
  <Override PartName="/ppt/slides/slide1345.xml" ContentType="application/vnd.openxmlformats-officedocument.presentationml.slide+xml"/>
  <Override PartName="/ppt/slides/slide1346.xml" ContentType="application/vnd.openxmlformats-officedocument.presentationml.slide+xml"/>
  <Override PartName="/ppt/slides/slide1347.xml" ContentType="application/vnd.openxmlformats-officedocument.presentationml.slide+xml"/>
  <Override PartName="/ppt/slides/slide1348.xml" ContentType="application/vnd.openxmlformats-officedocument.presentationml.slide+xml"/>
  <Override PartName="/ppt/slides/slide1349.xml" ContentType="application/vnd.openxmlformats-officedocument.presentationml.slide+xml"/>
  <Override PartName="/ppt/slides/slide1350.xml" ContentType="application/vnd.openxmlformats-officedocument.presentationml.slide+xml"/>
  <Override PartName="/ppt/slides/slide1351.xml" ContentType="application/vnd.openxmlformats-officedocument.presentationml.slide+xml"/>
  <Override PartName="/ppt/slides/slide1352.xml" ContentType="application/vnd.openxmlformats-officedocument.presentationml.slide+xml"/>
  <Override PartName="/ppt/slides/slide1353.xml" ContentType="application/vnd.openxmlformats-officedocument.presentationml.slide+xml"/>
  <Override PartName="/ppt/slides/slide1354.xml" ContentType="application/vnd.openxmlformats-officedocument.presentationml.slide+xml"/>
  <Override PartName="/ppt/slides/slide1355.xml" ContentType="application/vnd.openxmlformats-officedocument.presentationml.slide+xml"/>
  <Override PartName="/ppt/slides/slide1356.xml" ContentType="application/vnd.openxmlformats-officedocument.presentationml.slide+xml"/>
  <Override PartName="/ppt/slides/slide1357.xml" ContentType="application/vnd.openxmlformats-officedocument.presentationml.slide+xml"/>
  <Override PartName="/ppt/slides/slide1358.xml" ContentType="application/vnd.openxmlformats-officedocument.presentationml.slide+xml"/>
  <Override PartName="/ppt/slides/slide1359.xml" ContentType="application/vnd.openxmlformats-officedocument.presentationml.slide+xml"/>
  <Override PartName="/ppt/slides/slide1360.xml" ContentType="application/vnd.openxmlformats-officedocument.presentationml.slide+xml"/>
  <Override PartName="/ppt/slides/slide1361.xml" ContentType="application/vnd.openxmlformats-officedocument.presentationml.slide+xml"/>
  <Override PartName="/ppt/slides/slide1362.xml" ContentType="application/vnd.openxmlformats-officedocument.presentationml.slide+xml"/>
  <Override PartName="/ppt/slides/slide1363.xml" ContentType="application/vnd.openxmlformats-officedocument.presentationml.slide+xml"/>
  <Override PartName="/ppt/slides/slide1364.xml" ContentType="application/vnd.openxmlformats-officedocument.presentationml.slide+xml"/>
  <Override PartName="/ppt/slides/slide1365.xml" ContentType="application/vnd.openxmlformats-officedocument.presentationml.slide+xml"/>
  <Override PartName="/ppt/slides/slide1366.xml" ContentType="application/vnd.openxmlformats-officedocument.presentationml.slide+xml"/>
  <Override PartName="/ppt/slides/slide1367.xml" ContentType="application/vnd.openxmlformats-officedocument.presentationml.slide+xml"/>
  <Override PartName="/ppt/slides/slide1368.xml" ContentType="application/vnd.openxmlformats-officedocument.presentationml.slide+xml"/>
  <Override PartName="/ppt/slides/slide1369.xml" ContentType="application/vnd.openxmlformats-officedocument.presentationml.slide+xml"/>
  <Override PartName="/ppt/slides/slide1370.xml" ContentType="application/vnd.openxmlformats-officedocument.presentationml.slide+xml"/>
  <Override PartName="/ppt/slides/slide1371.xml" ContentType="application/vnd.openxmlformats-officedocument.presentationml.slide+xml"/>
  <Override PartName="/ppt/slides/slide1372.xml" ContentType="application/vnd.openxmlformats-officedocument.presentationml.slide+xml"/>
  <Override PartName="/ppt/slides/slide1373.xml" ContentType="application/vnd.openxmlformats-officedocument.presentationml.slide+xml"/>
  <Override PartName="/ppt/slides/slide1374.xml" ContentType="application/vnd.openxmlformats-officedocument.presentationml.slide+xml"/>
  <Override PartName="/ppt/slides/slide1375.xml" ContentType="application/vnd.openxmlformats-officedocument.presentationml.slide+xml"/>
  <Override PartName="/ppt/slides/slide1376.xml" ContentType="application/vnd.openxmlformats-officedocument.presentationml.slide+xml"/>
  <Override PartName="/ppt/slides/slide1377.xml" ContentType="application/vnd.openxmlformats-officedocument.presentationml.slide+xml"/>
  <Override PartName="/ppt/slides/slide1378.xml" ContentType="application/vnd.openxmlformats-officedocument.presentationml.slide+xml"/>
  <Override PartName="/ppt/slides/slide1379.xml" ContentType="application/vnd.openxmlformats-officedocument.presentationml.slide+xml"/>
  <Override PartName="/ppt/slides/slide1380.xml" ContentType="application/vnd.openxmlformats-officedocument.presentationml.slide+xml"/>
  <Override PartName="/ppt/slides/slide1381.xml" ContentType="application/vnd.openxmlformats-officedocument.presentationml.slide+xml"/>
  <Override PartName="/ppt/slides/slide1382.xml" ContentType="application/vnd.openxmlformats-officedocument.presentationml.slide+xml"/>
  <Override PartName="/ppt/slides/slide1383.xml" ContentType="application/vnd.openxmlformats-officedocument.presentationml.slide+xml"/>
  <Override PartName="/ppt/slides/slide1384.xml" ContentType="application/vnd.openxmlformats-officedocument.presentationml.slide+xml"/>
  <Override PartName="/ppt/slides/slide1385.xml" ContentType="application/vnd.openxmlformats-officedocument.presentationml.slide+xml"/>
  <Override PartName="/ppt/slides/slide1386.xml" ContentType="application/vnd.openxmlformats-officedocument.presentationml.slide+xml"/>
  <Override PartName="/ppt/slides/slide1387.xml" ContentType="application/vnd.openxmlformats-officedocument.presentationml.slide+xml"/>
  <Override PartName="/ppt/slides/slide1388.xml" ContentType="application/vnd.openxmlformats-officedocument.presentationml.slide+xml"/>
  <Override PartName="/ppt/slides/slide1389.xml" ContentType="application/vnd.openxmlformats-officedocument.presentationml.slide+xml"/>
  <Override PartName="/ppt/slides/slide1390.xml" ContentType="application/vnd.openxmlformats-officedocument.presentationml.slide+xml"/>
  <Override PartName="/ppt/slides/slide1391.xml" ContentType="application/vnd.openxmlformats-officedocument.presentationml.slide+xml"/>
  <Override PartName="/ppt/slides/slide1392.xml" ContentType="application/vnd.openxmlformats-officedocument.presentationml.slide+xml"/>
  <Override PartName="/ppt/slides/slide1393.xml" ContentType="application/vnd.openxmlformats-officedocument.presentationml.slide+xml"/>
  <Override PartName="/ppt/slides/slide1394.xml" ContentType="application/vnd.openxmlformats-officedocument.presentationml.slide+xml"/>
  <Override PartName="/ppt/slides/slide1395.xml" ContentType="application/vnd.openxmlformats-officedocument.presentationml.slide+xml"/>
  <Override PartName="/ppt/slides/slide1396.xml" ContentType="application/vnd.openxmlformats-officedocument.presentationml.slide+xml"/>
  <Override PartName="/ppt/slides/slide1397.xml" ContentType="application/vnd.openxmlformats-officedocument.presentationml.slide+xml"/>
  <Override PartName="/ppt/slides/slide1398.xml" ContentType="application/vnd.openxmlformats-officedocument.presentationml.slide+xml"/>
  <Override PartName="/ppt/slides/slide1399.xml" ContentType="application/vnd.openxmlformats-officedocument.presentationml.slide+xml"/>
  <Override PartName="/ppt/slides/slide1400.xml" ContentType="application/vnd.openxmlformats-officedocument.presentationml.slide+xml"/>
  <Override PartName="/ppt/slides/slide1401.xml" ContentType="application/vnd.openxmlformats-officedocument.presentationml.slide+xml"/>
  <Override PartName="/ppt/slides/slide1402.xml" ContentType="application/vnd.openxmlformats-officedocument.presentationml.slide+xml"/>
  <Override PartName="/ppt/slides/slide1403.xml" ContentType="application/vnd.openxmlformats-officedocument.presentationml.slide+xml"/>
  <Override PartName="/ppt/slides/slide1404.xml" ContentType="application/vnd.openxmlformats-officedocument.presentationml.slide+xml"/>
  <Override PartName="/ppt/slides/slide1405.xml" ContentType="application/vnd.openxmlformats-officedocument.presentationml.slide+xml"/>
  <Override PartName="/ppt/slides/slide1406.xml" ContentType="application/vnd.openxmlformats-officedocument.presentationml.slide+xml"/>
  <Override PartName="/ppt/slides/slide1407.xml" ContentType="application/vnd.openxmlformats-officedocument.presentationml.slide+xml"/>
  <Override PartName="/ppt/slides/slide1408.xml" ContentType="application/vnd.openxmlformats-officedocument.presentationml.slide+xml"/>
  <Override PartName="/ppt/slides/slide1409.xml" ContentType="application/vnd.openxmlformats-officedocument.presentationml.slide+xml"/>
  <Override PartName="/ppt/slides/slide1410.xml" ContentType="application/vnd.openxmlformats-officedocument.presentationml.slide+xml"/>
  <Override PartName="/ppt/slides/slide1411.xml" ContentType="application/vnd.openxmlformats-officedocument.presentationml.slide+xml"/>
  <Override PartName="/ppt/slides/slide1412.xml" ContentType="application/vnd.openxmlformats-officedocument.presentationml.slide+xml"/>
  <Override PartName="/ppt/slides/slide1413.xml" ContentType="application/vnd.openxmlformats-officedocument.presentationml.slide+xml"/>
  <Override PartName="/ppt/slides/slide1414.xml" ContentType="application/vnd.openxmlformats-officedocument.presentationml.slide+xml"/>
  <Override PartName="/ppt/slides/slide1415.xml" ContentType="application/vnd.openxmlformats-officedocument.presentationml.slide+xml"/>
  <Override PartName="/ppt/slides/slide1416.xml" ContentType="application/vnd.openxmlformats-officedocument.presentationml.slide+xml"/>
  <Override PartName="/ppt/slides/slide1417.xml" ContentType="application/vnd.openxmlformats-officedocument.presentationml.slide+xml"/>
  <Override PartName="/ppt/slides/slide1418.xml" ContentType="application/vnd.openxmlformats-officedocument.presentationml.slide+xml"/>
  <Override PartName="/ppt/slides/slide1419.xml" ContentType="application/vnd.openxmlformats-officedocument.presentationml.slide+xml"/>
  <Override PartName="/ppt/slides/slide1420.xml" ContentType="application/vnd.openxmlformats-officedocument.presentationml.slide+xml"/>
  <Override PartName="/ppt/slides/slide1421.xml" ContentType="application/vnd.openxmlformats-officedocument.presentationml.slide+xml"/>
  <Override PartName="/ppt/slides/slide1422.xml" ContentType="application/vnd.openxmlformats-officedocument.presentationml.slide+xml"/>
  <Override PartName="/ppt/slides/slide1423.xml" ContentType="application/vnd.openxmlformats-officedocument.presentationml.slide+xml"/>
  <Override PartName="/ppt/slides/slide1424.xml" ContentType="application/vnd.openxmlformats-officedocument.presentationml.slide+xml"/>
  <Override PartName="/ppt/slides/slide1425.xml" ContentType="application/vnd.openxmlformats-officedocument.presentationml.slide+xml"/>
  <Override PartName="/ppt/slides/slide1426.xml" ContentType="application/vnd.openxmlformats-officedocument.presentationml.slide+xml"/>
  <Override PartName="/ppt/slides/slide1427.xml" ContentType="application/vnd.openxmlformats-officedocument.presentationml.slide+xml"/>
  <Override PartName="/ppt/slides/slide1428.xml" ContentType="application/vnd.openxmlformats-officedocument.presentationml.slide+xml"/>
  <Override PartName="/ppt/slides/slide1429.xml" ContentType="application/vnd.openxmlformats-officedocument.presentationml.slide+xml"/>
  <Override PartName="/ppt/slides/slide1430.xml" ContentType="application/vnd.openxmlformats-officedocument.presentationml.slide+xml"/>
  <Override PartName="/ppt/slides/slide1431.xml" ContentType="application/vnd.openxmlformats-officedocument.presentationml.slide+xml"/>
  <Override PartName="/ppt/slides/slide1432.xml" ContentType="application/vnd.openxmlformats-officedocument.presentationml.slide+xml"/>
  <Override PartName="/ppt/slides/slide1433.xml" ContentType="application/vnd.openxmlformats-officedocument.presentationml.slide+xml"/>
  <Override PartName="/ppt/slides/slide1434.xml" ContentType="application/vnd.openxmlformats-officedocument.presentationml.slide+xml"/>
  <Override PartName="/ppt/slides/slide1435.xml" ContentType="application/vnd.openxmlformats-officedocument.presentationml.slide+xml"/>
  <Override PartName="/ppt/slides/slide1436.xml" ContentType="application/vnd.openxmlformats-officedocument.presentationml.slide+xml"/>
  <Override PartName="/ppt/slides/slide1437.xml" ContentType="application/vnd.openxmlformats-officedocument.presentationml.slide+xml"/>
  <Override PartName="/ppt/slides/slide1438.xml" ContentType="application/vnd.openxmlformats-officedocument.presentationml.slide+xml"/>
  <Override PartName="/ppt/slides/slide1439.xml" ContentType="application/vnd.openxmlformats-officedocument.presentationml.slide+xml"/>
  <Override PartName="/ppt/slides/slide1440.xml" ContentType="application/vnd.openxmlformats-officedocument.presentationml.slide+xml"/>
  <Override PartName="/ppt/slides/slide1441.xml" ContentType="application/vnd.openxmlformats-officedocument.presentationml.slide+xml"/>
  <Override PartName="/ppt/slides/slide1442.xml" ContentType="application/vnd.openxmlformats-officedocument.presentationml.slide+xml"/>
  <Override PartName="/ppt/slides/slide1443.xml" ContentType="application/vnd.openxmlformats-officedocument.presentationml.slide+xml"/>
  <Override PartName="/ppt/slides/slide1444.xml" ContentType="application/vnd.openxmlformats-officedocument.presentationml.slide+xml"/>
  <Override PartName="/ppt/slides/slide1445.xml" ContentType="application/vnd.openxmlformats-officedocument.presentationml.slide+xml"/>
  <Override PartName="/ppt/slides/slide1446.xml" ContentType="application/vnd.openxmlformats-officedocument.presentationml.slide+xml"/>
  <Override PartName="/ppt/slides/slide1447.xml" ContentType="application/vnd.openxmlformats-officedocument.presentationml.slide+xml"/>
  <Override PartName="/ppt/slides/slide1448.xml" ContentType="application/vnd.openxmlformats-officedocument.presentationml.slide+xml"/>
  <Override PartName="/ppt/slides/slide1449.xml" ContentType="application/vnd.openxmlformats-officedocument.presentationml.slide+xml"/>
  <Override PartName="/ppt/slides/slide1450.xml" ContentType="application/vnd.openxmlformats-officedocument.presentationml.slide+xml"/>
  <Override PartName="/ppt/slides/slide1451.xml" ContentType="application/vnd.openxmlformats-officedocument.presentationml.slide+xml"/>
  <Override PartName="/ppt/slides/slide1452.xml" ContentType="application/vnd.openxmlformats-officedocument.presentationml.slide+xml"/>
  <Override PartName="/ppt/slides/slide1453.xml" ContentType="application/vnd.openxmlformats-officedocument.presentationml.slide+xml"/>
  <Override PartName="/ppt/slides/slide1454.xml" ContentType="application/vnd.openxmlformats-officedocument.presentationml.slide+xml"/>
  <Override PartName="/ppt/slides/slide1455.xml" ContentType="application/vnd.openxmlformats-officedocument.presentationml.slide+xml"/>
  <Override PartName="/ppt/slides/slide1456.xml" ContentType="application/vnd.openxmlformats-officedocument.presentationml.slide+xml"/>
  <Override PartName="/ppt/slides/slide1457.xml" ContentType="application/vnd.openxmlformats-officedocument.presentationml.slide+xml"/>
  <Override PartName="/ppt/slides/slide1458.xml" ContentType="application/vnd.openxmlformats-officedocument.presentationml.slide+xml"/>
  <Override PartName="/ppt/slides/slide1459.xml" ContentType="application/vnd.openxmlformats-officedocument.presentationml.slide+xml"/>
  <Override PartName="/ppt/slides/slide1460.xml" ContentType="application/vnd.openxmlformats-officedocument.presentationml.slide+xml"/>
  <Override PartName="/ppt/slides/slide1461.xml" ContentType="application/vnd.openxmlformats-officedocument.presentationml.slide+xml"/>
  <Override PartName="/ppt/slides/slide1462.xml" ContentType="application/vnd.openxmlformats-officedocument.presentationml.slide+xml"/>
  <Override PartName="/ppt/slides/slide1463.xml" ContentType="application/vnd.openxmlformats-officedocument.presentationml.slide+xml"/>
  <Override PartName="/ppt/slides/slide1464.xml" ContentType="application/vnd.openxmlformats-officedocument.presentationml.slide+xml"/>
  <Override PartName="/ppt/slides/slide1465.xml" ContentType="application/vnd.openxmlformats-officedocument.presentationml.slide+xml"/>
  <Override PartName="/ppt/slides/slide1466.xml" ContentType="application/vnd.openxmlformats-officedocument.presentationml.slide+xml"/>
  <Override PartName="/ppt/slides/slide1467.xml" ContentType="application/vnd.openxmlformats-officedocument.presentationml.slide+xml"/>
  <Override PartName="/ppt/slides/slide1468.xml" ContentType="application/vnd.openxmlformats-officedocument.presentationml.slide+xml"/>
  <Override PartName="/ppt/slides/slide1469.xml" ContentType="application/vnd.openxmlformats-officedocument.presentationml.slide+xml"/>
  <Override PartName="/ppt/slides/slide1470.xml" ContentType="application/vnd.openxmlformats-officedocument.presentationml.slide+xml"/>
  <Override PartName="/ppt/slides/slide1471.xml" ContentType="application/vnd.openxmlformats-officedocument.presentationml.slide+xml"/>
  <Override PartName="/ppt/slides/slide1472.xml" ContentType="application/vnd.openxmlformats-officedocument.presentationml.slide+xml"/>
  <Override PartName="/ppt/slides/slide1473.xml" ContentType="application/vnd.openxmlformats-officedocument.presentationml.slide+xml"/>
  <Override PartName="/ppt/slides/slide1474.xml" ContentType="application/vnd.openxmlformats-officedocument.presentationml.slide+xml"/>
  <Override PartName="/ppt/slides/slide1475.xml" ContentType="application/vnd.openxmlformats-officedocument.presentationml.slide+xml"/>
  <Override PartName="/ppt/slides/slide1476.xml" ContentType="application/vnd.openxmlformats-officedocument.presentationml.slide+xml"/>
  <Override PartName="/ppt/slides/slide1477.xml" ContentType="application/vnd.openxmlformats-officedocument.presentationml.slide+xml"/>
  <Override PartName="/ppt/slides/slide1478.xml" ContentType="application/vnd.openxmlformats-officedocument.presentationml.slide+xml"/>
  <Override PartName="/ppt/slides/slide1479.xml" ContentType="application/vnd.openxmlformats-officedocument.presentationml.slide+xml"/>
  <Override PartName="/ppt/slides/slide1480.xml" ContentType="application/vnd.openxmlformats-officedocument.presentationml.slide+xml"/>
  <Override PartName="/ppt/slides/slide1481.xml" ContentType="application/vnd.openxmlformats-officedocument.presentationml.slide+xml"/>
  <Override PartName="/ppt/slides/slide1482.xml" ContentType="application/vnd.openxmlformats-officedocument.presentationml.slide+xml"/>
  <Override PartName="/ppt/slides/slide1483.xml" ContentType="application/vnd.openxmlformats-officedocument.presentationml.slide+xml"/>
  <Override PartName="/ppt/slides/slide1484.xml" ContentType="application/vnd.openxmlformats-officedocument.presentationml.slide+xml"/>
  <Override PartName="/ppt/slides/slide1485.xml" ContentType="application/vnd.openxmlformats-officedocument.presentationml.slide+xml"/>
  <Override PartName="/ppt/slides/slide1486.xml" ContentType="application/vnd.openxmlformats-officedocument.presentationml.slide+xml"/>
  <Override PartName="/ppt/slides/slide1487.xml" ContentType="application/vnd.openxmlformats-officedocument.presentationml.slide+xml"/>
  <Override PartName="/ppt/slides/slide1488.xml" ContentType="application/vnd.openxmlformats-officedocument.presentationml.slide+xml"/>
  <Override PartName="/ppt/slides/slide1489.xml" ContentType="application/vnd.openxmlformats-officedocument.presentationml.slide+xml"/>
  <Override PartName="/ppt/slides/slide1490.xml" ContentType="application/vnd.openxmlformats-officedocument.presentationml.slide+xml"/>
  <Override PartName="/ppt/slides/slide1491.xml" ContentType="application/vnd.openxmlformats-officedocument.presentationml.slide+xml"/>
  <Override PartName="/ppt/slides/slide1492.xml" ContentType="application/vnd.openxmlformats-officedocument.presentationml.slide+xml"/>
  <Override PartName="/ppt/slides/slide1493.xml" ContentType="application/vnd.openxmlformats-officedocument.presentationml.slide+xml"/>
  <Override PartName="/ppt/slides/slide1494.xml" ContentType="application/vnd.openxmlformats-officedocument.presentationml.slide+xml"/>
  <Override PartName="/ppt/slides/slide1495.xml" ContentType="application/vnd.openxmlformats-officedocument.presentationml.slide+xml"/>
  <Override PartName="/ppt/slides/slide1496.xml" ContentType="application/vnd.openxmlformats-officedocument.presentationml.slide+xml"/>
  <Override PartName="/ppt/slides/slide1497.xml" ContentType="application/vnd.openxmlformats-officedocument.presentationml.slide+xml"/>
  <Override PartName="/ppt/slides/slide1498.xml" ContentType="application/vnd.openxmlformats-officedocument.presentationml.slide+xml"/>
  <Override PartName="/ppt/slides/slide1499.xml" ContentType="application/vnd.openxmlformats-officedocument.presentationml.slide+xml"/>
  <Override PartName="/ppt/slides/slide1500.xml" ContentType="application/vnd.openxmlformats-officedocument.presentationml.slide+xml"/>
  <Override PartName="/ppt/slides/slide1501.xml" ContentType="application/vnd.openxmlformats-officedocument.presentationml.slide+xml"/>
  <Override PartName="/ppt/slides/slide1502.xml" ContentType="application/vnd.openxmlformats-officedocument.presentationml.slide+xml"/>
  <Override PartName="/ppt/slides/slide1503.xml" ContentType="application/vnd.openxmlformats-officedocument.presentationml.slide+xml"/>
  <Override PartName="/ppt/slides/slide1504.xml" ContentType="application/vnd.openxmlformats-officedocument.presentationml.slide+xml"/>
  <Override PartName="/ppt/slides/slide1505.xml" ContentType="application/vnd.openxmlformats-officedocument.presentationml.slide+xml"/>
  <Override PartName="/ppt/slides/slide1506.xml" ContentType="application/vnd.openxmlformats-officedocument.presentationml.slide+xml"/>
  <Override PartName="/ppt/slides/slide1507.xml" ContentType="application/vnd.openxmlformats-officedocument.presentationml.slide+xml"/>
  <Override PartName="/ppt/slides/slide1508.xml" ContentType="application/vnd.openxmlformats-officedocument.presentationml.slide+xml"/>
  <Override PartName="/ppt/slides/slide1509.xml" ContentType="application/vnd.openxmlformats-officedocument.presentationml.slide+xml"/>
  <Override PartName="/ppt/slides/slide1510.xml" ContentType="application/vnd.openxmlformats-officedocument.presentationml.slide+xml"/>
  <Override PartName="/ppt/slides/slide1511.xml" ContentType="application/vnd.openxmlformats-officedocument.presentationml.slide+xml"/>
  <Override PartName="/ppt/slides/slide1512.xml" ContentType="application/vnd.openxmlformats-officedocument.presentationml.slide+xml"/>
  <Override PartName="/ppt/slides/slide1513.xml" ContentType="application/vnd.openxmlformats-officedocument.presentationml.slide+xml"/>
  <Override PartName="/ppt/slides/slide1514.xml" ContentType="application/vnd.openxmlformats-officedocument.presentationml.slide+xml"/>
  <Override PartName="/ppt/slides/slide1515.xml" ContentType="application/vnd.openxmlformats-officedocument.presentationml.slide+xml"/>
  <Override PartName="/ppt/slides/slide1516.xml" ContentType="application/vnd.openxmlformats-officedocument.presentationml.slide+xml"/>
  <Override PartName="/ppt/slides/slide1517.xml" ContentType="application/vnd.openxmlformats-officedocument.presentationml.slide+xml"/>
  <Override PartName="/ppt/slides/slide1518.xml" ContentType="application/vnd.openxmlformats-officedocument.presentationml.slide+xml"/>
  <Override PartName="/ppt/slides/slide1519.xml" ContentType="application/vnd.openxmlformats-officedocument.presentationml.slide+xml"/>
  <Override PartName="/ppt/slides/slide1520.xml" ContentType="application/vnd.openxmlformats-officedocument.presentationml.slide+xml"/>
  <Override PartName="/ppt/slides/slide1521.xml" ContentType="application/vnd.openxmlformats-officedocument.presentationml.slide+xml"/>
  <Override PartName="/ppt/slides/slide1522.xml" ContentType="application/vnd.openxmlformats-officedocument.presentationml.slide+xml"/>
  <Override PartName="/ppt/slides/slide1523.xml" ContentType="application/vnd.openxmlformats-officedocument.presentationml.slide+xml"/>
  <Override PartName="/ppt/slides/slide1524.xml" ContentType="application/vnd.openxmlformats-officedocument.presentationml.slide+xml"/>
  <Override PartName="/ppt/slides/slide1525.xml" ContentType="application/vnd.openxmlformats-officedocument.presentationml.slide+xml"/>
  <Override PartName="/ppt/slides/slide1526.xml" ContentType="application/vnd.openxmlformats-officedocument.presentationml.slide+xml"/>
  <Override PartName="/ppt/slides/slide1527.xml" ContentType="application/vnd.openxmlformats-officedocument.presentationml.slide+xml"/>
  <Override PartName="/ppt/slides/slide1528.xml" ContentType="application/vnd.openxmlformats-officedocument.presentationml.slide+xml"/>
  <Override PartName="/ppt/slides/slide1529.xml" ContentType="application/vnd.openxmlformats-officedocument.presentationml.slide+xml"/>
  <Override PartName="/ppt/slides/slide1530.xml" ContentType="application/vnd.openxmlformats-officedocument.presentationml.slide+xml"/>
  <Override PartName="/ppt/slides/slide1531.xml" ContentType="application/vnd.openxmlformats-officedocument.presentationml.slide+xml"/>
  <Override PartName="/ppt/slides/slide1532.xml" ContentType="application/vnd.openxmlformats-officedocument.presentationml.slide+xml"/>
  <Override PartName="/ppt/slides/slide1533.xml" ContentType="application/vnd.openxmlformats-officedocument.presentationml.slide+xml"/>
  <Override PartName="/ppt/slides/slide1534.xml" ContentType="application/vnd.openxmlformats-officedocument.presentationml.slide+xml"/>
  <Override PartName="/ppt/slides/slide1535.xml" ContentType="application/vnd.openxmlformats-officedocument.presentationml.slide+xml"/>
  <Override PartName="/ppt/slides/slide1536.xml" ContentType="application/vnd.openxmlformats-officedocument.presentationml.slide+xml"/>
  <Override PartName="/ppt/slides/slide1537.xml" ContentType="application/vnd.openxmlformats-officedocument.presentationml.slide+xml"/>
  <Override PartName="/ppt/slides/slide1538.xml" ContentType="application/vnd.openxmlformats-officedocument.presentationml.slide+xml"/>
  <Override PartName="/ppt/slides/slide1539.xml" ContentType="application/vnd.openxmlformats-officedocument.presentationml.slide+xml"/>
  <Override PartName="/ppt/slides/slide1540.xml" ContentType="application/vnd.openxmlformats-officedocument.presentationml.slide+xml"/>
  <Override PartName="/ppt/slides/slide1541.xml" ContentType="application/vnd.openxmlformats-officedocument.presentationml.slide+xml"/>
  <Override PartName="/ppt/slides/slide1542.xml" ContentType="application/vnd.openxmlformats-officedocument.presentationml.slide+xml"/>
  <Override PartName="/ppt/slides/slide1543.xml" ContentType="application/vnd.openxmlformats-officedocument.presentationml.slide+xml"/>
  <Override PartName="/ppt/slides/slide1544.xml" ContentType="application/vnd.openxmlformats-officedocument.presentationml.slide+xml"/>
  <Override PartName="/ppt/slides/slide1545.xml" ContentType="application/vnd.openxmlformats-officedocument.presentationml.slide+xml"/>
  <Override PartName="/ppt/slides/slide1546.xml" ContentType="application/vnd.openxmlformats-officedocument.presentationml.slide+xml"/>
  <Override PartName="/ppt/slides/slide1547.xml" ContentType="application/vnd.openxmlformats-officedocument.presentationml.slide+xml"/>
  <Override PartName="/ppt/slides/slide1548.xml" ContentType="application/vnd.openxmlformats-officedocument.presentationml.slide+xml"/>
  <Override PartName="/ppt/slides/slide1549.xml" ContentType="application/vnd.openxmlformats-officedocument.presentationml.slide+xml"/>
  <Override PartName="/ppt/slides/slide1550.xml" ContentType="application/vnd.openxmlformats-officedocument.presentationml.slide+xml"/>
  <Override PartName="/ppt/slides/slide1551.xml" ContentType="application/vnd.openxmlformats-officedocument.presentationml.slide+xml"/>
  <Override PartName="/ppt/slides/slide1552.xml" ContentType="application/vnd.openxmlformats-officedocument.presentationml.slide+xml"/>
  <Override PartName="/ppt/slides/slide1553.xml" ContentType="application/vnd.openxmlformats-officedocument.presentationml.slide+xml"/>
  <Override PartName="/ppt/slides/slide1554.xml" ContentType="application/vnd.openxmlformats-officedocument.presentationml.slide+xml"/>
  <Override PartName="/ppt/slides/slide1555.xml" ContentType="application/vnd.openxmlformats-officedocument.presentationml.slide+xml"/>
  <Override PartName="/ppt/slides/slide1556.xml" ContentType="application/vnd.openxmlformats-officedocument.presentationml.slide+xml"/>
  <Override PartName="/ppt/slides/slide1557.xml" ContentType="application/vnd.openxmlformats-officedocument.presentationml.slide+xml"/>
  <Override PartName="/ppt/slides/slide1558.xml" ContentType="application/vnd.openxmlformats-officedocument.presentationml.slide+xml"/>
  <Override PartName="/ppt/slides/slide1559.xml" ContentType="application/vnd.openxmlformats-officedocument.presentationml.slide+xml"/>
  <Override PartName="/ppt/slides/slide1560.xml" ContentType="application/vnd.openxmlformats-officedocument.presentationml.slide+xml"/>
  <Override PartName="/ppt/slides/slide1561.xml" ContentType="application/vnd.openxmlformats-officedocument.presentationml.slide+xml"/>
  <Override PartName="/ppt/slides/slide1562.xml" ContentType="application/vnd.openxmlformats-officedocument.presentationml.slide+xml"/>
  <Override PartName="/ppt/slides/slide1563.xml" ContentType="application/vnd.openxmlformats-officedocument.presentationml.slide+xml"/>
  <Override PartName="/ppt/slides/slide1564.xml" ContentType="application/vnd.openxmlformats-officedocument.presentationml.slide+xml"/>
  <Override PartName="/ppt/slides/slide1565.xml" ContentType="application/vnd.openxmlformats-officedocument.presentationml.slide+xml"/>
  <Override PartName="/ppt/slides/slide1566.xml" ContentType="application/vnd.openxmlformats-officedocument.presentationml.slide+xml"/>
  <Override PartName="/ppt/slides/slide1567.xml" ContentType="application/vnd.openxmlformats-officedocument.presentationml.slide+xml"/>
  <Override PartName="/ppt/slides/slide1568.xml" ContentType="application/vnd.openxmlformats-officedocument.presentationml.slide+xml"/>
  <Override PartName="/ppt/slides/slide1569.xml" ContentType="application/vnd.openxmlformats-officedocument.presentationml.slide+xml"/>
  <Override PartName="/ppt/slides/slide1570.xml" ContentType="application/vnd.openxmlformats-officedocument.presentationml.slide+xml"/>
  <Override PartName="/ppt/slides/slide1571.xml" ContentType="application/vnd.openxmlformats-officedocument.presentationml.slide+xml"/>
  <Override PartName="/ppt/slides/slide1572.xml" ContentType="application/vnd.openxmlformats-officedocument.presentationml.slide+xml"/>
  <Override PartName="/ppt/slides/slide1573.xml" ContentType="application/vnd.openxmlformats-officedocument.presentationml.slide+xml"/>
  <Override PartName="/ppt/slides/slide1574.xml" ContentType="application/vnd.openxmlformats-officedocument.presentationml.slide+xml"/>
  <Override PartName="/ppt/slides/slide1575.xml" ContentType="application/vnd.openxmlformats-officedocument.presentationml.slide+xml"/>
  <Override PartName="/ppt/slides/slide1576.xml" ContentType="application/vnd.openxmlformats-officedocument.presentationml.slide+xml"/>
  <Override PartName="/ppt/slides/slide1577.xml" ContentType="application/vnd.openxmlformats-officedocument.presentationml.slide+xml"/>
  <Override PartName="/ppt/slides/slide1578.xml" ContentType="application/vnd.openxmlformats-officedocument.presentationml.slide+xml"/>
  <Override PartName="/ppt/slides/slide1579.xml" ContentType="application/vnd.openxmlformats-officedocument.presentationml.slide+xml"/>
  <Override PartName="/ppt/slides/slide1580.xml" ContentType="application/vnd.openxmlformats-officedocument.presentationml.slide+xml"/>
  <Override PartName="/ppt/slides/slide1581.xml" ContentType="application/vnd.openxmlformats-officedocument.presentationml.slide+xml"/>
  <Override PartName="/ppt/slides/slide1582.xml" ContentType="application/vnd.openxmlformats-officedocument.presentationml.slide+xml"/>
  <Override PartName="/ppt/slides/slide1583.xml" ContentType="application/vnd.openxmlformats-officedocument.presentationml.slide+xml"/>
  <Override PartName="/ppt/slides/slide1584.xml" ContentType="application/vnd.openxmlformats-officedocument.presentationml.slide+xml"/>
  <Override PartName="/ppt/slides/slide1585.xml" ContentType="application/vnd.openxmlformats-officedocument.presentationml.slide+xml"/>
  <Override PartName="/ppt/slides/slide1586.xml" ContentType="application/vnd.openxmlformats-officedocument.presentationml.slide+xml"/>
  <Override PartName="/ppt/slides/slide1587.xml" ContentType="application/vnd.openxmlformats-officedocument.presentationml.slide+xml"/>
  <Override PartName="/ppt/slides/slide1588.xml" ContentType="application/vnd.openxmlformats-officedocument.presentationml.slide+xml"/>
  <Override PartName="/ppt/slides/slide1589.xml" ContentType="application/vnd.openxmlformats-officedocument.presentationml.slide+xml"/>
  <Override PartName="/ppt/slides/slide1590.xml" ContentType="application/vnd.openxmlformats-officedocument.presentationml.slide+xml"/>
  <Override PartName="/ppt/slides/slide1591.xml" ContentType="application/vnd.openxmlformats-officedocument.presentationml.slide+xml"/>
  <Override PartName="/ppt/slides/slide1592.xml" ContentType="application/vnd.openxmlformats-officedocument.presentationml.slide+xml"/>
  <Override PartName="/ppt/slides/slide1593.xml" ContentType="application/vnd.openxmlformats-officedocument.presentationml.slide+xml"/>
  <Override PartName="/ppt/slides/slide1594.xml" ContentType="application/vnd.openxmlformats-officedocument.presentationml.slide+xml"/>
  <Override PartName="/ppt/slides/slide1595.xml" ContentType="application/vnd.openxmlformats-officedocument.presentationml.slide+xml"/>
  <Override PartName="/ppt/slides/slide1596.xml" ContentType="application/vnd.openxmlformats-officedocument.presentationml.slide+xml"/>
  <Override PartName="/ppt/slides/slide1597.xml" ContentType="application/vnd.openxmlformats-officedocument.presentationml.slide+xml"/>
  <Override PartName="/ppt/slides/slide1598.xml" ContentType="application/vnd.openxmlformats-officedocument.presentationml.slide+xml"/>
  <Override PartName="/ppt/slides/slide1599.xml" ContentType="application/vnd.openxmlformats-officedocument.presentationml.slide+xml"/>
  <Override PartName="/ppt/slides/slide1600.xml" ContentType="application/vnd.openxmlformats-officedocument.presentationml.slide+xml"/>
  <Override PartName="/ppt/slides/slide1601.xml" ContentType="application/vnd.openxmlformats-officedocument.presentationml.slide+xml"/>
  <Override PartName="/ppt/slides/slide1602.xml" ContentType="application/vnd.openxmlformats-officedocument.presentationml.slide+xml"/>
  <Override PartName="/ppt/slides/slide1603.xml" ContentType="application/vnd.openxmlformats-officedocument.presentationml.slide+xml"/>
  <Override PartName="/ppt/slides/slide1604.xml" ContentType="application/vnd.openxmlformats-officedocument.presentationml.slide+xml"/>
  <Override PartName="/ppt/slides/slide1605.xml" ContentType="application/vnd.openxmlformats-officedocument.presentationml.slide+xml"/>
  <Override PartName="/ppt/slides/slide1606.xml" ContentType="application/vnd.openxmlformats-officedocument.presentationml.slide+xml"/>
  <Override PartName="/ppt/slides/slide1607.xml" ContentType="application/vnd.openxmlformats-officedocument.presentationml.slide+xml"/>
  <Override PartName="/ppt/slides/slide1608.xml" ContentType="application/vnd.openxmlformats-officedocument.presentationml.slide+xml"/>
  <Override PartName="/ppt/slides/slide1609.xml" ContentType="application/vnd.openxmlformats-officedocument.presentationml.slide+xml"/>
  <Override PartName="/ppt/slides/slide1610.xml" ContentType="application/vnd.openxmlformats-officedocument.presentationml.slide+xml"/>
  <Override PartName="/ppt/slides/slide1611.xml" ContentType="application/vnd.openxmlformats-officedocument.presentationml.slide+xml"/>
  <Override PartName="/ppt/slides/slide1612.xml" ContentType="application/vnd.openxmlformats-officedocument.presentationml.slide+xml"/>
  <Override PartName="/ppt/slides/slide1613.xml" ContentType="application/vnd.openxmlformats-officedocument.presentationml.slide+xml"/>
  <Override PartName="/ppt/slides/slide1614.xml" ContentType="application/vnd.openxmlformats-officedocument.presentationml.slide+xml"/>
  <Override PartName="/ppt/slides/slide1615.xml" ContentType="application/vnd.openxmlformats-officedocument.presentationml.slide+xml"/>
  <Override PartName="/ppt/slides/slide1616.xml" ContentType="application/vnd.openxmlformats-officedocument.presentationml.slide+xml"/>
  <Override PartName="/ppt/slides/slide1617.xml" ContentType="application/vnd.openxmlformats-officedocument.presentationml.slide+xml"/>
  <Override PartName="/ppt/slides/slide1618.xml" ContentType="application/vnd.openxmlformats-officedocument.presentationml.slide+xml"/>
  <Override PartName="/ppt/slides/slide1619.xml" ContentType="application/vnd.openxmlformats-officedocument.presentationml.slide+xml"/>
  <Override PartName="/ppt/slides/slide1620.xml" ContentType="application/vnd.openxmlformats-officedocument.presentationml.slide+xml"/>
  <Override PartName="/ppt/slides/slide1621.xml" ContentType="application/vnd.openxmlformats-officedocument.presentationml.slide+xml"/>
  <Override PartName="/ppt/slides/slide1622.xml" ContentType="application/vnd.openxmlformats-officedocument.presentationml.slide+xml"/>
  <Override PartName="/ppt/slides/slide1623.xml" ContentType="application/vnd.openxmlformats-officedocument.presentationml.slide+xml"/>
  <Override PartName="/ppt/slides/slide1624.xml" ContentType="application/vnd.openxmlformats-officedocument.presentationml.slide+xml"/>
  <Override PartName="/ppt/slides/slide1625.xml" ContentType="application/vnd.openxmlformats-officedocument.presentationml.slide+xml"/>
  <Override PartName="/ppt/slides/slide1626.xml" ContentType="application/vnd.openxmlformats-officedocument.presentationml.slide+xml"/>
  <Override PartName="/ppt/slides/slide1627.xml" ContentType="application/vnd.openxmlformats-officedocument.presentationml.slide+xml"/>
  <Override PartName="/ppt/slides/slide1628.xml" ContentType="application/vnd.openxmlformats-officedocument.presentationml.slide+xml"/>
  <Override PartName="/ppt/slides/slide1629.xml" ContentType="application/vnd.openxmlformats-officedocument.presentationml.slide+xml"/>
  <Override PartName="/ppt/slides/slide1630.xml" ContentType="application/vnd.openxmlformats-officedocument.presentationml.slide+xml"/>
  <Override PartName="/ppt/slides/slide1631.xml" ContentType="application/vnd.openxmlformats-officedocument.presentationml.slide+xml"/>
  <Override PartName="/ppt/slides/slide1632.xml" ContentType="application/vnd.openxmlformats-officedocument.presentationml.slide+xml"/>
  <Override PartName="/ppt/slides/slide1633.xml" ContentType="application/vnd.openxmlformats-officedocument.presentationml.slide+xml"/>
  <Override PartName="/ppt/slides/slide1634.xml" ContentType="application/vnd.openxmlformats-officedocument.presentationml.slide+xml"/>
  <Override PartName="/ppt/slides/slide1635.xml" ContentType="application/vnd.openxmlformats-officedocument.presentationml.slide+xml"/>
  <Override PartName="/ppt/slides/slide1636.xml" ContentType="application/vnd.openxmlformats-officedocument.presentationml.slide+xml"/>
  <Override PartName="/ppt/slides/slide1637.xml" ContentType="application/vnd.openxmlformats-officedocument.presentationml.slide+xml"/>
  <Override PartName="/ppt/slides/slide1638.xml" ContentType="application/vnd.openxmlformats-officedocument.presentationml.slide+xml"/>
  <Override PartName="/ppt/slides/slide1639.xml" ContentType="application/vnd.openxmlformats-officedocument.presentationml.slide+xml"/>
  <Override PartName="/ppt/slides/slide1640.xml" ContentType="application/vnd.openxmlformats-officedocument.presentationml.slide+xml"/>
  <Override PartName="/ppt/slides/slide1641.xml" ContentType="application/vnd.openxmlformats-officedocument.presentationml.slide+xml"/>
  <Override PartName="/ppt/slides/slide1642.xml" ContentType="application/vnd.openxmlformats-officedocument.presentationml.slide+xml"/>
  <Override PartName="/ppt/slides/slide1643.xml" ContentType="application/vnd.openxmlformats-officedocument.presentationml.slide+xml"/>
  <Override PartName="/ppt/slides/slide1644.xml" ContentType="application/vnd.openxmlformats-officedocument.presentationml.slide+xml"/>
  <Override PartName="/ppt/slides/slide1645.xml" ContentType="application/vnd.openxmlformats-officedocument.presentationml.slide+xml"/>
  <Override PartName="/ppt/slides/slide1646.xml" ContentType="application/vnd.openxmlformats-officedocument.presentationml.slide+xml"/>
  <Override PartName="/ppt/slides/slide1647.xml" ContentType="application/vnd.openxmlformats-officedocument.presentationml.slide+xml"/>
  <Override PartName="/ppt/slides/slide1648.xml" ContentType="application/vnd.openxmlformats-officedocument.presentationml.slide+xml"/>
  <Override PartName="/ppt/slides/slide1649.xml" ContentType="application/vnd.openxmlformats-officedocument.presentationml.slide+xml"/>
  <Override PartName="/ppt/slides/slide1650.xml" ContentType="application/vnd.openxmlformats-officedocument.presentationml.slide+xml"/>
  <Override PartName="/ppt/slides/slide1651.xml" ContentType="application/vnd.openxmlformats-officedocument.presentationml.slide+xml"/>
  <Override PartName="/ppt/slides/slide1652.xml" ContentType="application/vnd.openxmlformats-officedocument.presentationml.slide+xml"/>
  <Override PartName="/ppt/slides/slide1653.xml" ContentType="application/vnd.openxmlformats-officedocument.presentationml.slide+xml"/>
  <Override PartName="/ppt/slides/slide1654.xml" ContentType="application/vnd.openxmlformats-officedocument.presentationml.slide+xml"/>
  <Override PartName="/ppt/slides/slide1655.xml" ContentType="application/vnd.openxmlformats-officedocument.presentationml.slide+xml"/>
  <Override PartName="/ppt/slides/slide1656.xml" ContentType="application/vnd.openxmlformats-officedocument.presentationml.slide+xml"/>
  <Override PartName="/ppt/slides/slide1657.xml" ContentType="application/vnd.openxmlformats-officedocument.presentationml.slide+xml"/>
  <Override PartName="/ppt/slides/slide1658.xml" ContentType="application/vnd.openxmlformats-officedocument.presentationml.slide+xml"/>
  <Override PartName="/ppt/slides/slide1659.xml" ContentType="application/vnd.openxmlformats-officedocument.presentationml.slide+xml"/>
  <Override PartName="/ppt/slides/slide1660.xml" ContentType="application/vnd.openxmlformats-officedocument.presentationml.slide+xml"/>
  <Override PartName="/ppt/slides/slide1661.xml" ContentType="application/vnd.openxmlformats-officedocument.presentationml.slide+xml"/>
  <Override PartName="/ppt/slides/slide1662.xml" ContentType="application/vnd.openxmlformats-officedocument.presentationml.slide+xml"/>
  <Override PartName="/ppt/slides/slide1663.xml" ContentType="application/vnd.openxmlformats-officedocument.presentationml.slide+xml"/>
  <Override PartName="/ppt/slides/slide1664.xml" ContentType="application/vnd.openxmlformats-officedocument.presentationml.slide+xml"/>
  <Override PartName="/ppt/slides/slide1665.xml" ContentType="application/vnd.openxmlformats-officedocument.presentationml.slide+xml"/>
  <Override PartName="/ppt/slides/slide1666.xml" ContentType="application/vnd.openxmlformats-officedocument.presentationml.slide+xml"/>
  <Override PartName="/ppt/slides/slide1667.xml" ContentType="application/vnd.openxmlformats-officedocument.presentationml.slide+xml"/>
  <Override PartName="/ppt/slides/slide1668.xml" ContentType="application/vnd.openxmlformats-officedocument.presentationml.slide+xml"/>
  <Override PartName="/ppt/slides/slide1669.xml" ContentType="application/vnd.openxmlformats-officedocument.presentationml.slide+xml"/>
  <Override PartName="/ppt/slides/slide1670.xml" ContentType="application/vnd.openxmlformats-officedocument.presentationml.slide+xml"/>
  <Override PartName="/ppt/slides/slide1671.xml" ContentType="application/vnd.openxmlformats-officedocument.presentationml.slide+xml"/>
  <Override PartName="/ppt/slides/slide1672.xml" ContentType="application/vnd.openxmlformats-officedocument.presentationml.slide+xml"/>
  <Override PartName="/ppt/slides/slide1673.xml" ContentType="application/vnd.openxmlformats-officedocument.presentationml.slide+xml"/>
  <Override PartName="/ppt/slides/slide1674.xml" ContentType="application/vnd.openxmlformats-officedocument.presentationml.slide+xml"/>
  <Override PartName="/ppt/slides/slide1675.xml" ContentType="application/vnd.openxmlformats-officedocument.presentationml.slide+xml"/>
  <Override PartName="/ppt/slides/slide1676.xml" ContentType="application/vnd.openxmlformats-officedocument.presentationml.slide+xml"/>
  <Override PartName="/ppt/slides/slide1677.xml" ContentType="application/vnd.openxmlformats-officedocument.presentationml.slide+xml"/>
  <Override PartName="/ppt/slides/slide1678.xml" ContentType="application/vnd.openxmlformats-officedocument.presentationml.slide+xml"/>
  <Override PartName="/ppt/slides/slide1679.xml" ContentType="application/vnd.openxmlformats-officedocument.presentationml.slide+xml"/>
  <Override PartName="/ppt/slides/slide1680.xml" ContentType="application/vnd.openxmlformats-officedocument.presentationml.slide+xml"/>
  <Override PartName="/ppt/slides/slide1681.xml" ContentType="application/vnd.openxmlformats-officedocument.presentationml.slide+xml"/>
  <Override PartName="/ppt/slides/slide1682.xml" ContentType="application/vnd.openxmlformats-officedocument.presentationml.slide+xml"/>
  <Override PartName="/ppt/slides/slide1683.xml" ContentType="application/vnd.openxmlformats-officedocument.presentationml.slide+xml"/>
  <Override PartName="/ppt/slides/slide1684.xml" ContentType="application/vnd.openxmlformats-officedocument.presentationml.slide+xml"/>
  <Override PartName="/ppt/slides/slide1685.xml" ContentType="application/vnd.openxmlformats-officedocument.presentationml.slide+xml"/>
  <Override PartName="/ppt/slides/slide1686.xml" ContentType="application/vnd.openxmlformats-officedocument.presentationml.slide+xml"/>
  <Override PartName="/ppt/slides/slide1687.xml" ContentType="application/vnd.openxmlformats-officedocument.presentationml.slide+xml"/>
  <Override PartName="/ppt/slides/slide1688.xml" ContentType="application/vnd.openxmlformats-officedocument.presentationml.slide+xml"/>
  <Override PartName="/ppt/slides/slide1689.xml" ContentType="application/vnd.openxmlformats-officedocument.presentationml.slide+xml"/>
  <Override PartName="/ppt/slides/slide1690.xml" ContentType="application/vnd.openxmlformats-officedocument.presentationml.slide+xml"/>
  <Override PartName="/ppt/slides/slide1691.xml" ContentType="application/vnd.openxmlformats-officedocument.presentationml.slide+xml"/>
  <Override PartName="/ppt/slides/slide1692.xml" ContentType="application/vnd.openxmlformats-officedocument.presentationml.slide+xml"/>
  <Override PartName="/ppt/slides/slide1693.xml" ContentType="application/vnd.openxmlformats-officedocument.presentationml.slide+xml"/>
  <Override PartName="/ppt/slides/slide1694.xml" ContentType="application/vnd.openxmlformats-officedocument.presentationml.slide+xml"/>
  <Override PartName="/ppt/slides/slide1695.xml" ContentType="application/vnd.openxmlformats-officedocument.presentationml.slide+xml"/>
  <Override PartName="/ppt/slides/slide1696.xml" ContentType="application/vnd.openxmlformats-officedocument.presentationml.slide+xml"/>
  <Override PartName="/ppt/slides/slide1697.xml" ContentType="application/vnd.openxmlformats-officedocument.presentationml.slide+xml"/>
  <Override PartName="/ppt/slides/slide1698.xml" ContentType="application/vnd.openxmlformats-officedocument.presentationml.slide+xml"/>
  <Override PartName="/ppt/slides/slide1699.xml" ContentType="application/vnd.openxmlformats-officedocument.presentationml.slide+xml"/>
  <Override PartName="/ppt/slides/slide1700.xml" ContentType="application/vnd.openxmlformats-officedocument.presentationml.slide+xml"/>
  <Override PartName="/ppt/slides/slide1701.xml" ContentType="application/vnd.openxmlformats-officedocument.presentationml.slide+xml"/>
  <Override PartName="/ppt/slides/slide1702.xml" ContentType="application/vnd.openxmlformats-officedocument.presentationml.slide+xml"/>
  <Override PartName="/ppt/slides/slide1703.xml" ContentType="application/vnd.openxmlformats-officedocument.presentationml.slide+xml"/>
  <Override PartName="/ppt/slides/slide1704.xml" ContentType="application/vnd.openxmlformats-officedocument.presentationml.slide+xml"/>
  <Override PartName="/ppt/slides/slide1705.xml" ContentType="application/vnd.openxmlformats-officedocument.presentationml.slide+xml"/>
  <Override PartName="/ppt/slides/slide1706.xml" ContentType="application/vnd.openxmlformats-officedocument.presentationml.slide+xml"/>
  <Override PartName="/ppt/slides/slide1707.xml" ContentType="application/vnd.openxmlformats-officedocument.presentationml.slide+xml"/>
  <Override PartName="/ppt/slides/slide1708.xml" ContentType="application/vnd.openxmlformats-officedocument.presentationml.slide+xml"/>
  <Override PartName="/ppt/slides/slide1709.xml" ContentType="application/vnd.openxmlformats-officedocument.presentationml.slide+xml"/>
  <Override PartName="/ppt/slides/slide1710.xml" ContentType="application/vnd.openxmlformats-officedocument.presentationml.slide+xml"/>
  <Override PartName="/ppt/slides/slide1711.xml" ContentType="application/vnd.openxmlformats-officedocument.presentationml.slide+xml"/>
  <Override PartName="/ppt/slides/slide1712.xml" ContentType="application/vnd.openxmlformats-officedocument.presentationml.slide+xml"/>
  <Override PartName="/ppt/slides/slide1713.xml" ContentType="application/vnd.openxmlformats-officedocument.presentationml.slide+xml"/>
  <Override PartName="/ppt/slides/slide1714.xml" ContentType="application/vnd.openxmlformats-officedocument.presentationml.slide+xml"/>
  <Override PartName="/ppt/slides/slide1715.xml" ContentType="application/vnd.openxmlformats-officedocument.presentationml.slide+xml"/>
  <Override PartName="/ppt/slides/slide1716.xml" ContentType="application/vnd.openxmlformats-officedocument.presentationml.slide+xml"/>
  <Override PartName="/ppt/slides/slide1717.xml" ContentType="application/vnd.openxmlformats-officedocument.presentationml.slide+xml"/>
  <Override PartName="/ppt/slides/slide1718.xml" ContentType="application/vnd.openxmlformats-officedocument.presentationml.slide+xml"/>
  <Override PartName="/ppt/slides/slide1719.xml" ContentType="application/vnd.openxmlformats-officedocument.presentationml.slide+xml"/>
  <Override PartName="/ppt/slides/slide1720.xml" ContentType="application/vnd.openxmlformats-officedocument.presentationml.slide+xml"/>
  <Override PartName="/ppt/slides/slide1721.xml" ContentType="application/vnd.openxmlformats-officedocument.presentationml.slide+xml"/>
  <Override PartName="/ppt/slides/slide1722.xml" ContentType="application/vnd.openxmlformats-officedocument.presentationml.slide+xml"/>
  <Override PartName="/ppt/slides/slide1723.xml" ContentType="application/vnd.openxmlformats-officedocument.presentationml.slide+xml"/>
  <Override PartName="/ppt/slides/slide1724.xml" ContentType="application/vnd.openxmlformats-officedocument.presentationml.slide+xml"/>
  <Override PartName="/ppt/slides/slide1725.xml" ContentType="application/vnd.openxmlformats-officedocument.presentationml.slide+xml"/>
  <Override PartName="/ppt/slides/slide1726.xml" ContentType="application/vnd.openxmlformats-officedocument.presentationml.slide+xml"/>
  <Override PartName="/ppt/slides/slide1727.xml" ContentType="application/vnd.openxmlformats-officedocument.presentationml.slide+xml"/>
  <Override PartName="/ppt/slides/slide1728.xml" ContentType="application/vnd.openxmlformats-officedocument.presentationml.slide+xml"/>
  <Override PartName="/ppt/slides/slide1729.xml" ContentType="application/vnd.openxmlformats-officedocument.presentationml.slide+xml"/>
  <Override PartName="/ppt/slides/slide1730.xml" ContentType="application/vnd.openxmlformats-officedocument.presentationml.slide+xml"/>
  <Override PartName="/ppt/slides/slide1731.xml" ContentType="application/vnd.openxmlformats-officedocument.presentationml.slide+xml"/>
  <Override PartName="/ppt/slides/slide1732.xml" ContentType="application/vnd.openxmlformats-officedocument.presentationml.slide+xml"/>
  <Override PartName="/ppt/slides/slide1733.xml" ContentType="application/vnd.openxmlformats-officedocument.presentationml.slide+xml"/>
  <Override PartName="/ppt/slides/slide1734.xml" ContentType="application/vnd.openxmlformats-officedocument.presentationml.slide+xml"/>
  <Override PartName="/ppt/slides/slide1735.xml" ContentType="application/vnd.openxmlformats-officedocument.presentationml.slide+xml"/>
  <Override PartName="/ppt/slides/slide1736.xml" ContentType="application/vnd.openxmlformats-officedocument.presentationml.slide+xml"/>
  <Override PartName="/ppt/slides/slide1737.xml" ContentType="application/vnd.openxmlformats-officedocument.presentationml.slide+xml"/>
  <Override PartName="/ppt/slides/slide1738.xml" ContentType="application/vnd.openxmlformats-officedocument.presentationml.slide+xml"/>
  <Override PartName="/ppt/slides/slide1739.xml" ContentType="application/vnd.openxmlformats-officedocument.presentationml.slide+xml"/>
  <Override PartName="/ppt/slides/slide1740.xml" ContentType="application/vnd.openxmlformats-officedocument.presentationml.slide+xml"/>
  <Override PartName="/ppt/slides/slide1741.xml" ContentType="application/vnd.openxmlformats-officedocument.presentationml.slide+xml"/>
  <Override PartName="/ppt/slides/slide1742.xml" ContentType="application/vnd.openxmlformats-officedocument.presentationml.slide+xml"/>
  <Override PartName="/ppt/slides/slide1743.xml" ContentType="application/vnd.openxmlformats-officedocument.presentationml.slide+xml"/>
  <Override PartName="/ppt/slides/slide1744.xml" ContentType="application/vnd.openxmlformats-officedocument.presentationml.slide+xml"/>
  <Override PartName="/ppt/slides/slide1745.xml" ContentType="application/vnd.openxmlformats-officedocument.presentationml.slide+xml"/>
  <Override PartName="/ppt/slides/slide1746.xml" ContentType="application/vnd.openxmlformats-officedocument.presentationml.slide+xml"/>
  <Override PartName="/ppt/slides/slide1747.xml" ContentType="application/vnd.openxmlformats-officedocument.presentationml.slide+xml"/>
  <Override PartName="/ppt/slides/slide1748.xml" ContentType="application/vnd.openxmlformats-officedocument.presentationml.slide+xml"/>
  <Override PartName="/ppt/slides/slide1749.xml" ContentType="application/vnd.openxmlformats-officedocument.presentationml.slide+xml"/>
  <Override PartName="/ppt/slides/slide1750.xml" ContentType="application/vnd.openxmlformats-officedocument.presentationml.slide+xml"/>
  <Override PartName="/ppt/slides/slide1751.xml" ContentType="application/vnd.openxmlformats-officedocument.presentationml.slide+xml"/>
  <Override PartName="/ppt/slides/slide1752.xml" ContentType="application/vnd.openxmlformats-officedocument.presentationml.slide+xml"/>
  <Override PartName="/ppt/slides/slide1753.xml" ContentType="application/vnd.openxmlformats-officedocument.presentationml.slide+xml"/>
  <Override PartName="/ppt/slides/slide1754.xml" ContentType="application/vnd.openxmlformats-officedocument.presentationml.slide+xml"/>
  <Override PartName="/ppt/slides/slide1755.xml" ContentType="application/vnd.openxmlformats-officedocument.presentationml.slide+xml"/>
  <Override PartName="/ppt/slides/slide1756.xml" ContentType="application/vnd.openxmlformats-officedocument.presentationml.slide+xml"/>
  <Override PartName="/ppt/slides/slide1757.xml" ContentType="application/vnd.openxmlformats-officedocument.presentationml.slide+xml"/>
  <Override PartName="/ppt/slides/slide1758.xml" ContentType="application/vnd.openxmlformats-officedocument.presentationml.slide+xml"/>
  <Override PartName="/ppt/slides/slide1759.xml" ContentType="application/vnd.openxmlformats-officedocument.presentationml.slide+xml"/>
  <Override PartName="/ppt/slides/slide1760.xml" ContentType="application/vnd.openxmlformats-officedocument.presentationml.slide+xml"/>
  <Override PartName="/ppt/slides/slide1761.xml" ContentType="application/vnd.openxmlformats-officedocument.presentationml.slide+xml"/>
  <Override PartName="/ppt/slides/slide1762.xml" ContentType="application/vnd.openxmlformats-officedocument.presentationml.slide+xml"/>
  <Override PartName="/ppt/slides/slide1763.xml" ContentType="application/vnd.openxmlformats-officedocument.presentationml.slide+xml"/>
  <Override PartName="/ppt/slides/slide1764.xml" ContentType="application/vnd.openxmlformats-officedocument.presentationml.slide+xml"/>
  <Override PartName="/ppt/slides/slide1765.xml" ContentType="application/vnd.openxmlformats-officedocument.presentationml.slide+xml"/>
  <Override PartName="/ppt/slides/slide1766.xml" ContentType="application/vnd.openxmlformats-officedocument.presentationml.slide+xml"/>
  <Override PartName="/ppt/slides/slide1767.xml" ContentType="application/vnd.openxmlformats-officedocument.presentationml.slide+xml"/>
  <Override PartName="/ppt/slides/slide1768.xml" ContentType="application/vnd.openxmlformats-officedocument.presentationml.slide+xml"/>
  <Override PartName="/ppt/slides/slide1769.xml" ContentType="application/vnd.openxmlformats-officedocument.presentationml.slide+xml"/>
  <Override PartName="/ppt/slides/slide1770.xml" ContentType="application/vnd.openxmlformats-officedocument.presentationml.slide+xml"/>
  <Override PartName="/ppt/slides/slide1771.xml" ContentType="application/vnd.openxmlformats-officedocument.presentationml.slide+xml"/>
  <Override PartName="/ppt/slides/slide1772.xml" ContentType="application/vnd.openxmlformats-officedocument.presentationml.slide+xml"/>
  <Override PartName="/ppt/slides/slide1773.xml" ContentType="application/vnd.openxmlformats-officedocument.presentationml.slide+xml"/>
  <Override PartName="/ppt/slides/slide1774.xml" ContentType="application/vnd.openxmlformats-officedocument.presentationml.slide+xml"/>
  <Override PartName="/ppt/slides/slide1775.xml" ContentType="application/vnd.openxmlformats-officedocument.presentationml.slide+xml"/>
  <Override PartName="/ppt/slides/slide1776.xml" ContentType="application/vnd.openxmlformats-officedocument.presentationml.slide+xml"/>
  <Override PartName="/ppt/slides/slide1777.xml" ContentType="application/vnd.openxmlformats-officedocument.presentationml.slide+xml"/>
  <Override PartName="/ppt/slides/slide1778.xml" ContentType="application/vnd.openxmlformats-officedocument.presentationml.slide+xml"/>
  <Override PartName="/ppt/slides/slide1779.xml" ContentType="application/vnd.openxmlformats-officedocument.presentationml.slide+xml"/>
  <Override PartName="/ppt/slides/slide1780.xml" ContentType="application/vnd.openxmlformats-officedocument.presentationml.slide+xml"/>
  <Override PartName="/ppt/slides/slide1781.xml" ContentType="application/vnd.openxmlformats-officedocument.presentationml.slide+xml"/>
  <Override PartName="/ppt/slides/slide1782.xml" ContentType="application/vnd.openxmlformats-officedocument.presentationml.slide+xml"/>
  <Override PartName="/ppt/slides/slide1783.xml" ContentType="application/vnd.openxmlformats-officedocument.presentationml.slide+xml"/>
  <Override PartName="/ppt/slides/slide1784.xml" ContentType="application/vnd.openxmlformats-officedocument.presentationml.slide+xml"/>
  <Override PartName="/ppt/slides/slide1785.xml" ContentType="application/vnd.openxmlformats-officedocument.presentationml.slide+xml"/>
  <Override PartName="/ppt/slides/slide1786.xml" ContentType="application/vnd.openxmlformats-officedocument.presentationml.slide+xml"/>
  <Override PartName="/ppt/slides/slide1787.xml" ContentType="application/vnd.openxmlformats-officedocument.presentationml.slide+xml"/>
  <Override PartName="/ppt/slides/slide1788.xml" ContentType="application/vnd.openxmlformats-officedocument.presentationml.slide+xml"/>
  <Override PartName="/ppt/slides/slide1789.xml" ContentType="application/vnd.openxmlformats-officedocument.presentationml.slide+xml"/>
  <Override PartName="/ppt/slides/slide1790.xml" ContentType="application/vnd.openxmlformats-officedocument.presentationml.slide+xml"/>
  <Override PartName="/ppt/slides/slide1791.xml" ContentType="application/vnd.openxmlformats-officedocument.presentationml.slide+xml"/>
  <Override PartName="/ppt/slides/slide1792.xml" ContentType="application/vnd.openxmlformats-officedocument.presentationml.slide+xml"/>
  <Override PartName="/ppt/slides/slide1793.xml" ContentType="application/vnd.openxmlformats-officedocument.presentationml.slide+xml"/>
  <Override PartName="/ppt/slides/slide1794.xml" ContentType="application/vnd.openxmlformats-officedocument.presentationml.slide+xml"/>
  <Override PartName="/ppt/slides/slide1795.xml" ContentType="application/vnd.openxmlformats-officedocument.presentationml.slide+xml"/>
  <Override PartName="/ppt/slides/slide1796.xml" ContentType="application/vnd.openxmlformats-officedocument.presentationml.slide+xml"/>
  <Override PartName="/ppt/slides/slide1797.xml" ContentType="application/vnd.openxmlformats-officedocument.presentationml.slide+xml"/>
  <Override PartName="/ppt/slides/slide1798.xml" ContentType="application/vnd.openxmlformats-officedocument.presentationml.slide+xml"/>
  <Override PartName="/ppt/slides/slide1799.xml" ContentType="application/vnd.openxmlformats-officedocument.presentationml.slide+xml"/>
  <Override PartName="/ppt/slides/slide1800.xml" ContentType="application/vnd.openxmlformats-officedocument.presentationml.slide+xml"/>
  <Override PartName="/ppt/slides/slide1801.xml" ContentType="application/vnd.openxmlformats-officedocument.presentationml.slide+xml"/>
  <Override PartName="/ppt/slides/slide1802.xml" ContentType="application/vnd.openxmlformats-officedocument.presentationml.slide+xml"/>
  <Override PartName="/ppt/slides/slide1803.xml" ContentType="application/vnd.openxmlformats-officedocument.presentationml.slide+xml"/>
  <Override PartName="/ppt/slides/slide1804.xml" ContentType="application/vnd.openxmlformats-officedocument.presentationml.slide+xml"/>
  <Override PartName="/ppt/slides/slide1805.xml" ContentType="application/vnd.openxmlformats-officedocument.presentationml.slide+xml"/>
  <Override PartName="/ppt/slides/slide1806.xml" ContentType="application/vnd.openxmlformats-officedocument.presentationml.slide+xml"/>
  <Override PartName="/ppt/slides/slide1807.xml" ContentType="application/vnd.openxmlformats-officedocument.presentationml.slide+xml"/>
  <Override PartName="/ppt/slides/slide1808.xml" ContentType="application/vnd.openxmlformats-officedocument.presentationml.slide+xml"/>
  <Override PartName="/ppt/slides/slide1809.xml" ContentType="application/vnd.openxmlformats-officedocument.presentationml.slide+xml"/>
  <Override PartName="/ppt/slides/slide1810.xml" ContentType="application/vnd.openxmlformats-officedocument.presentationml.slide+xml"/>
  <Override PartName="/ppt/slides/slide1811.xml" ContentType="application/vnd.openxmlformats-officedocument.presentationml.slide+xml"/>
  <Override PartName="/ppt/slides/slide1812.xml" ContentType="application/vnd.openxmlformats-officedocument.presentationml.slide+xml"/>
  <Override PartName="/ppt/slides/slide1813.xml" ContentType="application/vnd.openxmlformats-officedocument.presentationml.slide+xml"/>
  <Override PartName="/ppt/slides/slide1814.xml" ContentType="application/vnd.openxmlformats-officedocument.presentationml.slide+xml"/>
  <Override PartName="/ppt/slides/slide1815.xml" ContentType="application/vnd.openxmlformats-officedocument.presentationml.slide+xml"/>
  <Override PartName="/ppt/slides/slide1816.xml" ContentType="application/vnd.openxmlformats-officedocument.presentationml.slide+xml"/>
  <Override PartName="/ppt/slides/slide1817.xml" ContentType="application/vnd.openxmlformats-officedocument.presentationml.slide+xml"/>
  <Override PartName="/ppt/slides/slide1818.xml" ContentType="application/vnd.openxmlformats-officedocument.presentationml.slide+xml"/>
  <Override PartName="/ppt/slides/slide1819.xml" ContentType="application/vnd.openxmlformats-officedocument.presentationml.slide+xml"/>
  <Override PartName="/ppt/slides/slide1820.xml" ContentType="application/vnd.openxmlformats-officedocument.presentationml.slide+xml"/>
  <Override PartName="/ppt/slides/slide1821.xml" ContentType="application/vnd.openxmlformats-officedocument.presentationml.slide+xml"/>
  <Override PartName="/ppt/slides/slide1822.xml" ContentType="application/vnd.openxmlformats-officedocument.presentationml.slide+xml"/>
  <Override PartName="/ppt/slides/slide1823.xml" ContentType="application/vnd.openxmlformats-officedocument.presentationml.slide+xml"/>
  <Override PartName="/ppt/slides/slide1824.xml" ContentType="application/vnd.openxmlformats-officedocument.presentationml.slide+xml"/>
  <Override PartName="/ppt/slides/slide1825.xml" ContentType="application/vnd.openxmlformats-officedocument.presentationml.slide+xml"/>
  <Override PartName="/ppt/slides/slide1826.xml" ContentType="application/vnd.openxmlformats-officedocument.presentationml.slide+xml"/>
  <Override PartName="/ppt/slides/slide1827.xml" ContentType="application/vnd.openxmlformats-officedocument.presentationml.slide+xml"/>
  <Override PartName="/ppt/slides/slide1828.xml" ContentType="application/vnd.openxmlformats-officedocument.presentationml.slide+xml"/>
  <Override PartName="/ppt/slides/slide1829.xml" ContentType="application/vnd.openxmlformats-officedocument.presentationml.slide+xml"/>
  <Override PartName="/ppt/slides/slide1830.xml" ContentType="application/vnd.openxmlformats-officedocument.presentationml.slide+xml"/>
  <Override PartName="/ppt/slides/slide1831.xml" ContentType="application/vnd.openxmlformats-officedocument.presentationml.slide+xml"/>
  <Override PartName="/ppt/slides/slide1832.xml" ContentType="application/vnd.openxmlformats-officedocument.presentationml.slide+xml"/>
  <Override PartName="/ppt/slides/slide1833.xml" ContentType="application/vnd.openxmlformats-officedocument.presentationml.slide+xml"/>
  <Override PartName="/ppt/slides/slide1834.xml" ContentType="application/vnd.openxmlformats-officedocument.presentationml.slide+xml"/>
  <Override PartName="/ppt/slides/slide1835.xml" ContentType="application/vnd.openxmlformats-officedocument.presentationml.slide+xml"/>
  <Override PartName="/ppt/slides/slide1836.xml" ContentType="application/vnd.openxmlformats-officedocument.presentationml.slide+xml"/>
  <Override PartName="/ppt/slides/slide1837.xml" ContentType="application/vnd.openxmlformats-officedocument.presentationml.slide+xml"/>
  <Override PartName="/ppt/slides/slide1838.xml" ContentType="application/vnd.openxmlformats-officedocument.presentationml.slide+xml"/>
  <Override PartName="/ppt/slides/slide1839.xml" ContentType="application/vnd.openxmlformats-officedocument.presentationml.slide+xml"/>
  <Override PartName="/ppt/slides/slide1840.xml" ContentType="application/vnd.openxmlformats-officedocument.presentationml.slide+xml"/>
  <Override PartName="/ppt/slides/slide1841.xml" ContentType="application/vnd.openxmlformats-officedocument.presentationml.slide+xml"/>
  <Override PartName="/ppt/slides/slide1842.xml" ContentType="application/vnd.openxmlformats-officedocument.presentationml.slide+xml"/>
  <Override PartName="/ppt/slides/slide1843.xml" ContentType="application/vnd.openxmlformats-officedocument.presentationml.slide+xml"/>
  <Override PartName="/ppt/slides/slide1844.xml" ContentType="application/vnd.openxmlformats-officedocument.presentationml.slide+xml"/>
  <Override PartName="/ppt/slides/slide1845.xml" ContentType="application/vnd.openxmlformats-officedocument.presentationml.slide+xml"/>
  <Override PartName="/ppt/slides/slide1846.xml" ContentType="application/vnd.openxmlformats-officedocument.presentationml.slide+xml"/>
  <Override PartName="/ppt/slides/slide1847.xml" ContentType="application/vnd.openxmlformats-officedocument.presentationml.slide+xml"/>
  <Override PartName="/ppt/slides/slide1848.xml" ContentType="application/vnd.openxmlformats-officedocument.presentationml.slide+xml"/>
  <Override PartName="/ppt/slides/slide1849.xml" ContentType="application/vnd.openxmlformats-officedocument.presentationml.slide+xml"/>
  <Override PartName="/ppt/slides/slide1850.xml" ContentType="application/vnd.openxmlformats-officedocument.presentationml.slide+xml"/>
  <Override PartName="/ppt/slides/slide1851.xml" ContentType="application/vnd.openxmlformats-officedocument.presentationml.slide+xml"/>
  <Override PartName="/ppt/slides/slide1852.xml" ContentType="application/vnd.openxmlformats-officedocument.presentationml.slide+xml"/>
  <Override PartName="/ppt/slides/slide1853.xml" ContentType="application/vnd.openxmlformats-officedocument.presentationml.slide+xml"/>
  <Override PartName="/ppt/slides/slide1854.xml" ContentType="application/vnd.openxmlformats-officedocument.presentationml.slide+xml"/>
  <Override PartName="/ppt/slides/slide1855.xml" ContentType="application/vnd.openxmlformats-officedocument.presentationml.slide+xml"/>
  <Override PartName="/ppt/slides/slide1856.xml" ContentType="application/vnd.openxmlformats-officedocument.presentationml.slide+xml"/>
  <Override PartName="/ppt/slides/slide1857.xml" ContentType="application/vnd.openxmlformats-officedocument.presentationml.slide+xml"/>
  <Override PartName="/ppt/slides/slide1858.xml" ContentType="application/vnd.openxmlformats-officedocument.presentationml.slide+xml"/>
  <Override PartName="/ppt/slides/slide1859.xml" ContentType="application/vnd.openxmlformats-officedocument.presentationml.slide+xml"/>
  <Override PartName="/ppt/slides/slide1860.xml" ContentType="application/vnd.openxmlformats-officedocument.presentationml.slide+xml"/>
  <Override PartName="/ppt/slides/slide1861.xml" ContentType="application/vnd.openxmlformats-officedocument.presentationml.slide+xml"/>
  <Override PartName="/ppt/slides/slide1862.xml" ContentType="application/vnd.openxmlformats-officedocument.presentationml.slide+xml"/>
  <Override PartName="/ppt/slides/slide1863.xml" ContentType="application/vnd.openxmlformats-officedocument.presentationml.slide+xml"/>
  <Override PartName="/ppt/slides/slide1864.xml" ContentType="application/vnd.openxmlformats-officedocument.presentationml.slide+xml"/>
  <Override PartName="/ppt/slides/slide1865.xml" ContentType="application/vnd.openxmlformats-officedocument.presentationml.slide+xml"/>
  <Override PartName="/ppt/slides/slide1866.xml" ContentType="application/vnd.openxmlformats-officedocument.presentationml.slide+xml"/>
  <Override PartName="/ppt/slides/slide1867.xml" ContentType="application/vnd.openxmlformats-officedocument.presentationml.slide+xml"/>
  <Override PartName="/ppt/slides/slide1868.xml" ContentType="application/vnd.openxmlformats-officedocument.presentationml.slide+xml"/>
  <Override PartName="/ppt/slides/slide1869.xml" ContentType="application/vnd.openxmlformats-officedocument.presentationml.slide+xml"/>
  <Override PartName="/ppt/slides/slide1870.xml" ContentType="application/vnd.openxmlformats-officedocument.presentationml.slide+xml"/>
  <Override PartName="/ppt/slides/slide1871.xml" ContentType="application/vnd.openxmlformats-officedocument.presentationml.slide+xml"/>
  <Override PartName="/ppt/slides/slide1872.xml" ContentType="application/vnd.openxmlformats-officedocument.presentationml.slide+xml"/>
  <Override PartName="/ppt/slides/slide1873.xml" ContentType="application/vnd.openxmlformats-officedocument.presentationml.slide+xml"/>
  <Override PartName="/ppt/slides/slide1874.xml" ContentType="application/vnd.openxmlformats-officedocument.presentationml.slide+xml"/>
  <Override PartName="/ppt/slides/slide1875.xml" ContentType="application/vnd.openxmlformats-officedocument.presentationml.slide+xml"/>
  <Override PartName="/ppt/slides/slide1876.xml" ContentType="application/vnd.openxmlformats-officedocument.presentationml.slide+xml"/>
  <Override PartName="/ppt/slides/slide1877.xml" ContentType="application/vnd.openxmlformats-officedocument.presentationml.slide+xml"/>
  <Override PartName="/ppt/slides/slide1878.xml" ContentType="application/vnd.openxmlformats-officedocument.presentationml.slide+xml"/>
  <Override PartName="/ppt/slides/slide1879.xml" ContentType="application/vnd.openxmlformats-officedocument.presentationml.slide+xml"/>
  <Override PartName="/ppt/slides/slide1880.xml" ContentType="application/vnd.openxmlformats-officedocument.presentationml.slide+xml"/>
  <Override PartName="/ppt/slides/slide1881.xml" ContentType="application/vnd.openxmlformats-officedocument.presentationml.slide+xml"/>
  <Override PartName="/ppt/slides/slide1882.xml" ContentType="application/vnd.openxmlformats-officedocument.presentationml.slide+xml"/>
  <Override PartName="/ppt/slides/slide1883.xml" ContentType="application/vnd.openxmlformats-officedocument.presentationml.slide+xml"/>
  <Override PartName="/ppt/slides/slide1884.xml" ContentType="application/vnd.openxmlformats-officedocument.presentationml.slide+xml"/>
  <Override PartName="/ppt/slides/slide1885.xml" ContentType="application/vnd.openxmlformats-officedocument.presentationml.slide+xml"/>
  <Override PartName="/ppt/slides/slide1886.xml" ContentType="application/vnd.openxmlformats-officedocument.presentationml.slide+xml"/>
  <Override PartName="/ppt/slides/slide1887.xml" ContentType="application/vnd.openxmlformats-officedocument.presentationml.slide+xml"/>
  <Override PartName="/ppt/slides/slide1888.xml" ContentType="application/vnd.openxmlformats-officedocument.presentationml.slide+xml"/>
  <Override PartName="/ppt/slides/slide1889.xml" ContentType="application/vnd.openxmlformats-officedocument.presentationml.slide+xml"/>
  <Override PartName="/ppt/slides/slide1890.xml" ContentType="application/vnd.openxmlformats-officedocument.presentationml.slide+xml"/>
  <Override PartName="/ppt/slides/slide1891.xml" ContentType="application/vnd.openxmlformats-officedocument.presentationml.slide+xml"/>
  <Override PartName="/ppt/slides/slide1892.xml" ContentType="application/vnd.openxmlformats-officedocument.presentationml.slide+xml"/>
  <Override PartName="/ppt/slides/slide1893.xml" ContentType="application/vnd.openxmlformats-officedocument.presentationml.slide+xml"/>
  <Override PartName="/ppt/slides/slide1894.xml" ContentType="application/vnd.openxmlformats-officedocument.presentationml.slide+xml"/>
  <Override PartName="/ppt/slides/slide1895.xml" ContentType="application/vnd.openxmlformats-officedocument.presentationml.slide+xml"/>
  <Override PartName="/ppt/slides/slide1896.xml" ContentType="application/vnd.openxmlformats-officedocument.presentationml.slide+xml"/>
  <Override PartName="/ppt/slides/slide1897.xml" ContentType="application/vnd.openxmlformats-officedocument.presentationml.slide+xml"/>
  <Override PartName="/ppt/slides/slide1898.xml" ContentType="application/vnd.openxmlformats-officedocument.presentationml.slide+xml"/>
  <Override PartName="/ppt/slides/slide1899.xml" ContentType="application/vnd.openxmlformats-officedocument.presentationml.slide+xml"/>
  <Override PartName="/ppt/slides/slide1900.xml" ContentType="application/vnd.openxmlformats-officedocument.presentationml.slide+xml"/>
  <Override PartName="/ppt/slides/slide1901.xml" ContentType="application/vnd.openxmlformats-officedocument.presentationml.slide+xml"/>
  <Override PartName="/ppt/slides/slide1902.xml" ContentType="application/vnd.openxmlformats-officedocument.presentationml.slide+xml"/>
  <Override PartName="/ppt/slides/slide1903.xml" ContentType="application/vnd.openxmlformats-officedocument.presentationml.slide+xml"/>
  <Override PartName="/ppt/slides/slide1904.xml" ContentType="application/vnd.openxmlformats-officedocument.presentationml.slide+xml"/>
  <Override PartName="/ppt/slides/slide1905.xml" ContentType="application/vnd.openxmlformats-officedocument.presentationml.slide+xml"/>
  <Override PartName="/ppt/slides/slide1906.xml" ContentType="application/vnd.openxmlformats-officedocument.presentationml.slide+xml"/>
  <Override PartName="/ppt/slides/slide1907.xml" ContentType="application/vnd.openxmlformats-officedocument.presentationml.slide+xml"/>
  <Override PartName="/ppt/slides/slide1908.xml" ContentType="application/vnd.openxmlformats-officedocument.presentationml.slide+xml"/>
  <Override PartName="/ppt/slides/slide1909.xml" ContentType="application/vnd.openxmlformats-officedocument.presentationml.slide+xml"/>
  <Override PartName="/ppt/slides/slide1910.xml" ContentType="application/vnd.openxmlformats-officedocument.presentationml.slide+xml"/>
  <Override PartName="/ppt/slides/slide1911.xml" ContentType="application/vnd.openxmlformats-officedocument.presentationml.slide+xml"/>
  <Override PartName="/ppt/slides/slide1912.xml" ContentType="application/vnd.openxmlformats-officedocument.presentationml.slide+xml"/>
  <Override PartName="/ppt/slides/slide1913.xml" ContentType="application/vnd.openxmlformats-officedocument.presentationml.slide+xml"/>
  <Override PartName="/ppt/slides/slide1914.xml" ContentType="application/vnd.openxmlformats-officedocument.presentationml.slide+xml"/>
  <Override PartName="/ppt/slides/slide1915.xml" ContentType="application/vnd.openxmlformats-officedocument.presentationml.slide+xml"/>
  <Override PartName="/ppt/slides/slide1916.xml" ContentType="application/vnd.openxmlformats-officedocument.presentationml.slide+xml"/>
  <Override PartName="/ppt/slides/slide1917.xml" ContentType="application/vnd.openxmlformats-officedocument.presentationml.slide+xml"/>
  <Override PartName="/ppt/slides/slide1918.xml" ContentType="application/vnd.openxmlformats-officedocument.presentationml.slide+xml"/>
  <Override PartName="/ppt/slides/slide1919.xml" ContentType="application/vnd.openxmlformats-officedocument.presentationml.slide+xml"/>
  <Override PartName="/ppt/slides/slide1920.xml" ContentType="application/vnd.openxmlformats-officedocument.presentationml.slide+xml"/>
  <Override PartName="/ppt/slides/slide1921.xml" ContentType="application/vnd.openxmlformats-officedocument.presentationml.slide+xml"/>
  <Override PartName="/ppt/slides/slide1922.xml" ContentType="application/vnd.openxmlformats-officedocument.presentationml.slide+xml"/>
  <Override PartName="/ppt/slides/slide1923.xml" ContentType="application/vnd.openxmlformats-officedocument.presentationml.slide+xml"/>
  <Override PartName="/ppt/slides/slide1924.xml" ContentType="application/vnd.openxmlformats-officedocument.presentationml.slide+xml"/>
  <Override PartName="/ppt/slides/slide1925.xml" ContentType="application/vnd.openxmlformats-officedocument.presentationml.slide+xml"/>
  <Override PartName="/ppt/slides/slide1926.xml" ContentType="application/vnd.openxmlformats-officedocument.presentationml.slide+xml"/>
  <Override PartName="/ppt/slides/slide1927.xml" ContentType="application/vnd.openxmlformats-officedocument.presentationml.slide+xml"/>
  <Override PartName="/ppt/slides/slide1928.xml" ContentType="application/vnd.openxmlformats-officedocument.presentationml.slide+xml"/>
  <Override PartName="/ppt/slides/slide1929.xml" ContentType="application/vnd.openxmlformats-officedocument.presentationml.slide+xml"/>
  <Override PartName="/ppt/slides/slide1930.xml" ContentType="application/vnd.openxmlformats-officedocument.presentationml.slide+xml"/>
  <Override PartName="/ppt/slides/slide1931.xml" ContentType="application/vnd.openxmlformats-officedocument.presentationml.slide+xml"/>
  <Override PartName="/ppt/slides/slide1932.xml" ContentType="application/vnd.openxmlformats-officedocument.presentationml.slide+xml"/>
  <Override PartName="/ppt/slides/slide1933.xml" ContentType="application/vnd.openxmlformats-officedocument.presentationml.slide+xml"/>
  <Override PartName="/ppt/slides/slide1934.xml" ContentType="application/vnd.openxmlformats-officedocument.presentationml.slide+xml"/>
  <Override PartName="/ppt/slides/slide1935.xml" ContentType="application/vnd.openxmlformats-officedocument.presentationml.slide+xml"/>
  <Override PartName="/ppt/slides/slide1936.xml" ContentType="application/vnd.openxmlformats-officedocument.presentationml.slide+xml"/>
  <Override PartName="/ppt/slides/slide1937.xml" ContentType="application/vnd.openxmlformats-officedocument.presentationml.slide+xml"/>
  <Override PartName="/ppt/slides/slide1938.xml" ContentType="application/vnd.openxmlformats-officedocument.presentationml.slide+xml"/>
  <Override PartName="/ppt/slides/slide1939.xml" ContentType="application/vnd.openxmlformats-officedocument.presentationml.slide+xml"/>
  <Override PartName="/ppt/slides/slide1940.xml" ContentType="application/vnd.openxmlformats-officedocument.presentationml.slide+xml"/>
  <Override PartName="/ppt/slides/slide1941.xml" ContentType="application/vnd.openxmlformats-officedocument.presentationml.slide+xml"/>
  <Override PartName="/ppt/slides/slide1942.xml" ContentType="application/vnd.openxmlformats-officedocument.presentationml.slide+xml"/>
  <Override PartName="/ppt/slides/slide1943.xml" ContentType="application/vnd.openxmlformats-officedocument.presentationml.slide+xml"/>
  <Override PartName="/ppt/slides/slide1944.xml" ContentType="application/vnd.openxmlformats-officedocument.presentationml.slide+xml"/>
  <Override PartName="/ppt/slides/slide1945.xml" ContentType="application/vnd.openxmlformats-officedocument.presentationml.slide+xml"/>
  <Override PartName="/ppt/slides/slide1946.xml" ContentType="application/vnd.openxmlformats-officedocument.presentationml.slide+xml"/>
  <Override PartName="/ppt/slides/slide1947.xml" ContentType="application/vnd.openxmlformats-officedocument.presentationml.slide+xml"/>
  <Override PartName="/ppt/slides/slide1948.xml" ContentType="application/vnd.openxmlformats-officedocument.presentationml.slide+xml"/>
  <Override PartName="/ppt/slides/slide1949.xml" ContentType="application/vnd.openxmlformats-officedocument.presentationml.slide+xml"/>
  <Override PartName="/ppt/slides/slide1950.xml" ContentType="application/vnd.openxmlformats-officedocument.presentationml.slide+xml"/>
  <Override PartName="/ppt/slides/slide1951.xml" ContentType="application/vnd.openxmlformats-officedocument.presentationml.slide+xml"/>
  <Override PartName="/ppt/slides/slide1952.xml" ContentType="application/vnd.openxmlformats-officedocument.presentationml.slide+xml"/>
  <Override PartName="/ppt/slides/slide1953.xml" ContentType="application/vnd.openxmlformats-officedocument.presentationml.slide+xml"/>
  <Override PartName="/ppt/slides/slide1954.xml" ContentType="application/vnd.openxmlformats-officedocument.presentationml.slide+xml"/>
  <Override PartName="/ppt/slides/slide1955.xml" ContentType="application/vnd.openxmlformats-officedocument.presentationml.slide+xml"/>
  <Override PartName="/ppt/slides/slide1956.xml" ContentType="application/vnd.openxmlformats-officedocument.presentationml.slide+xml"/>
  <Override PartName="/ppt/slides/slide1957.xml" ContentType="application/vnd.openxmlformats-officedocument.presentationml.slide+xml"/>
  <Override PartName="/ppt/slides/slide1958.xml" ContentType="application/vnd.openxmlformats-officedocument.presentationml.slide+xml"/>
  <Override PartName="/ppt/slides/slide1959.xml" ContentType="application/vnd.openxmlformats-officedocument.presentationml.slide+xml"/>
  <Override PartName="/ppt/slides/slide1960.xml" ContentType="application/vnd.openxmlformats-officedocument.presentationml.slide+xml"/>
  <Override PartName="/ppt/slides/slide1961.xml" ContentType="application/vnd.openxmlformats-officedocument.presentationml.slide+xml"/>
  <Override PartName="/ppt/slides/slide1962.xml" ContentType="application/vnd.openxmlformats-officedocument.presentationml.slide+xml"/>
  <Override PartName="/ppt/slides/slide1963.xml" ContentType="application/vnd.openxmlformats-officedocument.presentationml.slide+xml"/>
  <Override PartName="/ppt/slides/slide1964.xml" ContentType="application/vnd.openxmlformats-officedocument.presentationml.slide+xml"/>
  <Override PartName="/ppt/slides/slide1965.xml" ContentType="application/vnd.openxmlformats-officedocument.presentationml.slide+xml"/>
  <Override PartName="/ppt/slides/slide1966.xml" ContentType="application/vnd.openxmlformats-officedocument.presentationml.slide+xml"/>
  <Override PartName="/ppt/slides/slide1967.xml" ContentType="application/vnd.openxmlformats-officedocument.presentationml.slide+xml"/>
  <Override PartName="/ppt/slides/slide1968.xml" ContentType="application/vnd.openxmlformats-officedocument.presentationml.slide+xml"/>
  <Override PartName="/ppt/slides/slide1969.xml" ContentType="application/vnd.openxmlformats-officedocument.presentationml.slide+xml"/>
  <Override PartName="/ppt/slides/slide1970.xml" ContentType="application/vnd.openxmlformats-officedocument.presentationml.slide+xml"/>
  <Override PartName="/ppt/slides/slide1971.xml" ContentType="application/vnd.openxmlformats-officedocument.presentationml.slide+xml"/>
  <Override PartName="/ppt/slides/slide1972.xml" ContentType="application/vnd.openxmlformats-officedocument.presentationml.slide+xml"/>
  <Override PartName="/ppt/slides/slide1973.xml" ContentType="application/vnd.openxmlformats-officedocument.presentationml.slide+xml"/>
  <Override PartName="/ppt/slides/slide1974.xml" ContentType="application/vnd.openxmlformats-officedocument.presentationml.slide+xml"/>
  <Override PartName="/ppt/slides/slide1975.xml" ContentType="application/vnd.openxmlformats-officedocument.presentationml.slide+xml"/>
  <Override PartName="/ppt/slides/slide1976.xml" ContentType="application/vnd.openxmlformats-officedocument.presentationml.slide+xml"/>
  <Override PartName="/ppt/slides/slide1977.xml" ContentType="application/vnd.openxmlformats-officedocument.presentationml.slide+xml"/>
  <Override PartName="/ppt/slides/slide1978.xml" ContentType="application/vnd.openxmlformats-officedocument.presentationml.slide+xml"/>
  <Override PartName="/ppt/slides/slide1979.xml" ContentType="application/vnd.openxmlformats-officedocument.presentationml.slide+xml"/>
  <Override PartName="/ppt/slides/slide1980.xml" ContentType="application/vnd.openxmlformats-officedocument.presentationml.slide+xml"/>
  <Override PartName="/ppt/slides/slide1981.xml" ContentType="application/vnd.openxmlformats-officedocument.presentationml.slide+xml"/>
  <Override PartName="/ppt/slides/slide1982.xml" ContentType="application/vnd.openxmlformats-officedocument.presentationml.slide+xml"/>
  <Override PartName="/ppt/slides/slide1983.xml" ContentType="application/vnd.openxmlformats-officedocument.presentationml.slide+xml"/>
  <Override PartName="/ppt/slides/slide1984.xml" ContentType="application/vnd.openxmlformats-officedocument.presentationml.slide+xml"/>
  <Override PartName="/ppt/slides/slide1985.xml" ContentType="application/vnd.openxmlformats-officedocument.presentationml.slide+xml"/>
  <Override PartName="/ppt/slides/slide1986.xml" ContentType="application/vnd.openxmlformats-officedocument.presentationml.slide+xml"/>
  <Override PartName="/ppt/slides/slide1987.xml" ContentType="application/vnd.openxmlformats-officedocument.presentationml.slide+xml"/>
  <Override PartName="/ppt/slides/slide1988.xml" ContentType="application/vnd.openxmlformats-officedocument.presentationml.slide+xml"/>
  <Override PartName="/ppt/slides/slide1989.xml" ContentType="application/vnd.openxmlformats-officedocument.presentationml.slide+xml"/>
  <Override PartName="/ppt/slides/slide1990.xml" ContentType="application/vnd.openxmlformats-officedocument.presentationml.slide+xml"/>
  <Override PartName="/ppt/slides/slide1991.xml" ContentType="application/vnd.openxmlformats-officedocument.presentationml.slide+xml"/>
  <Override PartName="/ppt/slides/slide1992.xml" ContentType="application/vnd.openxmlformats-officedocument.presentationml.slide+xml"/>
  <Override PartName="/ppt/slides/slide1993.xml" ContentType="application/vnd.openxmlformats-officedocument.presentationml.slide+xml"/>
  <Override PartName="/ppt/slides/slide1994.xml" ContentType="application/vnd.openxmlformats-officedocument.presentationml.slide+xml"/>
  <Override PartName="/ppt/slides/slide1995.xml" ContentType="application/vnd.openxmlformats-officedocument.presentationml.slide+xml"/>
  <Override PartName="/ppt/slides/slide1996.xml" ContentType="application/vnd.openxmlformats-officedocument.presentationml.slide+xml"/>
  <Override PartName="/ppt/slides/slide1997.xml" ContentType="application/vnd.openxmlformats-officedocument.presentationml.slide+xml"/>
  <Override PartName="/ppt/slides/slide1998.xml" ContentType="application/vnd.openxmlformats-officedocument.presentationml.slide+xml"/>
  <Override PartName="/ppt/slides/slide1999.xml" ContentType="application/vnd.openxmlformats-officedocument.presentationml.slide+xml"/>
  <Override PartName="/ppt/slides/slide2000.xml" ContentType="application/vnd.openxmlformats-officedocument.presentationml.slide+xml"/>
  <Override PartName="/ppt/slides/slide2001.xml" ContentType="application/vnd.openxmlformats-officedocument.presentationml.slide+xml"/>
  <Override PartName="/ppt/slides/slide2002.xml" ContentType="application/vnd.openxmlformats-officedocument.presentationml.slide+xml"/>
  <Override PartName="/ppt/slides/slide2003.xml" ContentType="application/vnd.openxmlformats-officedocument.presentationml.slide+xml"/>
  <Override PartName="/ppt/slides/slide2004.xml" ContentType="application/vnd.openxmlformats-officedocument.presentationml.slide+xml"/>
  <Override PartName="/ppt/slides/slide2005.xml" ContentType="application/vnd.openxmlformats-officedocument.presentationml.slide+xml"/>
  <Override PartName="/ppt/slides/slide2006.xml" ContentType="application/vnd.openxmlformats-officedocument.presentationml.slide+xml"/>
  <Override PartName="/ppt/slides/slide2007.xml" ContentType="application/vnd.openxmlformats-officedocument.presentationml.slide+xml"/>
  <Override PartName="/ppt/slides/slide2008.xml" ContentType="application/vnd.openxmlformats-officedocument.presentationml.slide+xml"/>
  <Override PartName="/ppt/slides/slide2009.xml" ContentType="application/vnd.openxmlformats-officedocument.presentationml.slide+xml"/>
  <Override PartName="/ppt/slides/slide2010.xml" ContentType="application/vnd.openxmlformats-officedocument.presentationml.slide+xml"/>
  <Override PartName="/ppt/slides/slide2011.xml" ContentType="application/vnd.openxmlformats-officedocument.presentationml.slide+xml"/>
  <Override PartName="/ppt/slides/slide2012.xml" ContentType="application/vnd.openxmlformats-officedocument.presentationml.slide+xml"/>
  <Override PartName="/ppt/slides/slide2013.xml" ContentType="application/vnd.openxmlformats-officedocument.presentationml.slide+xml"/>
  <Override PartName="/ppt/slides/slide2014.xml" ContentType="application/vnd.openxmlformats-officedocument.presentationml.slide+xml"/>
  <Override PartName="/ppt/slides/slide2015.xml" ContentType="application/vnd.openxmlformats-officedocument.presentationml.slide+xml"/>
  <Override PartName="/ppt/slides/slide2016.xml" ContentType="application/vnd.openxmlformats-officedocument.presentationml.slide+xml"/>
  <Override PartName="/ppt/slides/slide2017.xml" ContentType="application/vnd.openxmlformats-officedocument.presentationml.slide+xml"/>
  <Override PartName="/ppt/slides/slide2018.xml" ContentType="application/vnd.openxmlformats-officedocument.presentationml.slide+xml"/>
  <Override PartName="/ppt/slides/slide2019.xml" ContentType="application/vnd.openxmlformats-officedocument.presentationml.slide+xml"/>
  <Override PartName="/ppt/slides/slide2020.xml" ContentType="application/vnd.openxmlformats-officedocument.presentationml.slide+xml"/>
  <Override PartName="/ppt/slides/slide2021.xml" ContentType="application/vnd.openxmlformats-officedocument.presentationml.slide+xml"/>
  <Override PartName="/ppt/slides/slide2022.xml" ContentType="application/vnd.openxmlformats-officedocument.presentationml.slide+xml"/>
  <Override PartName="/ppt/slides/slide2023.xml" ContentType="application/vnd.openxmlformats-officedocument.presentationml.slide+xml"/>
  <Override PartName="/ppt/slides/slide2024.xml" ContentType="application/vnd.openxmlformats-officedocument.presentationml.slide+xml"/>
  <Override PartName="/ppt/slides/slide2025.xml" ContentType="application/vnd.openxmlformats-officedocument.presentationml.slide+xml"/>
  <Override PartName="/ppt/slides/slide2026.xml" ContentType="application/vnd.openxmlformats-officedocument.presentationml.slide+xml"/>
  <Override PartName="/ppt/slides/slide2027.xml" ContentType="application/vnd.openxmlformats-officedocument.presentationml.slide+xml"/>
  <Override PartName="/ppt/slides/slide2028.xml" ContentType="application/vnd.openxmlformats-officedocument.presentationml.slide+xml"/>
  <Override PartName="/ppt/slides/slide2029.xml" ContentType="application/vnd.openxmlformats-officedocument.presentationml.slide+xml"/>
  <Override PartName="/ppt/slides/slide2030.xml" ContentType="application/vnd.openxmlformats-officedocument.presentationml.slide+xml"/>
  <Override PartName="/ppt/slides/slide2031.xml" ContentType="application/vnd.openxmlformats-officedocument.presentationml.slide+xml"/>
  <Override PartName="/ppt/slides/slide2032.xml" ContentType="application/vnd.openxmlformats-officedocument.presentationml.slide+xml"/>
  <Override PartName="/ppt/slides/slide2033.xml" ContentType="application/vnd.openxmlformats-officedocument.presentationml.slide+xml"/>
  <Override PartName="/ppt/slides/slide2034.xml" ContentType="application/vnd.openxmlformats-officedocument.presentationml.slide+xml"/>
  <Override PartName="/ppt/slides/slide2035.xml" ContentType="application/vnd.openxmlformats-officedocument.presentationml.slide+xml"/>
  <Override PartName="/ppt/slides/slide2036.xml" ContentType="application/vnd.openxmlformats-officedocument.presentationml.slide+xml"/>
  <Override PartName="/ppt/slides/slide2037.xml" ContentType="application/vnd.openxmlformats-officedocument.presentationml.slide+xml"/>
  <Override PartName="/ppt/slides/slide2038.xml" ContentType="application/vnd.openxmlformats-officedocument.presentationml.slide+xml"/>
  <Override PartName="/ppt/slides/slide2039.xml" ContentType="application/vnd.openxmlformats-officedocument.presentationml.slide+xml"/>
  <Override PartName="/ppt/slides/slide2040.xml" ContentType="application/vnd.openxmlformats-officedocument.presentationml.slide+xml"/>
  <Override PartName="/ppt/slides/slide2041.xml" ContentType="application/vnd.openxmlformats-officedocument.presentationml.slide+xml"/>
  <Override PartName="/ppt/slides/slide2042.xml" ContentType="application/vnd.openxmlformats-officedocument.presentationml.slide+xml"/>
  <Override PartName="/ppt/slides/slide2043.xml" ContentType="application/vnd.openxmlformats-officedocument.presentationml.slide+xml"/>
  <Override PartName="/ppt/slides/slide2044.xml" ContentType="application/vnd.openxmlformats-officedocument.presentationml.slide+xml"/>
  <Override PartName="/ppt/slides/slide2045.xml" ContentType="application/vnd.openxmlformats-officedocument.presentationml.slide+xml"/>
  <Override PartName="/ppt/slides/slide2046.xml" ContentType="application/vnd.openxmlformats-officedocument.presentationml.slide+xml"/>
  <Override PartName="/ppt/slides/slide2047.xml" ContentType="application/vnd.openxmlformats-officedocument.presentationml.slide+xml"/>
  <Override PartName="/ppt/slides/slide2048.xml" ContentType="application/vnd.openxmlformats-officedocument.presentationml.slide+xml"/>
  <Override PartName="/ppt/slides/slide2049.xml" ContentType="application/vnd.openxmlformats-officedocument.presentationml.slide+xml"/>
  <Override PartName="/ppt/slides/slide2050.xml" ContentType="application/vnd.openxmlformats-officedocument.presentationml.slide+xml"/>
  <Override PartName="/ppt/slides/slide2051.xml" ContentType="application/vnd.openxmlformats-officedocument.presentationml.slide+xml"/>
  <Override PartName="/ppt/slides/slide2052.xml" ContentType="application/vnd.openxmlformats-officedocument.presentationml.slide+xml"/>
  <Override PartName="/ppt/slides/slide2053.xml" ContentType="application/vnd.openxmlformats-officedocument.presentationml.slide+xml"/>
  <Override PartName="/ppt/slides/slide2054.xml" ContentType="application/vnd.openxmlformats-officedocument.presentationml.slide+xml"/>
  <Override PartName="/ppt/slides/slide2055.xml" ContentType="application/vnd.openxmlformats-officedocument.presentationml.slide+xml"/>
  <Override PartName="/ppt/slides/slide2056.xml" ContentType="application/vnd.openxmlformats-officedocument.presentationml.slide+xml"/>
  <Override PartName="/ppt/slides/slide2057.xml" ContentType="application/vnd.openxmlformats-officedocument.presentationml.slide+xml"/>
  <Override PartName="/ppt/slides/slide2058.xml" ContentType="application/vnd.openxmlformats-officedocument.presentationml.slide+xml"/>
  <Override PartName="/ppt/slides/slide2059.xml" ContentType="application/vnd.openxmlformats-officedocument.presentationml.slide+xml"/>
  <Override PartName="/ppt/slides/slide2060.xml" ContentType="application/vnd.openxmlformats-officedocument.presentationml.slide+xml"/>
  <Override PartName="/ppt/slides/slide2061.xml" ContentType="application/vnd.openxmlformats-officedocument.presentationml.slide+xml"/>
  <Override PartName="/ppt/slides/slide2062.xml" ContentType="application/vnd.openxmlformats-officedocument.presentationml.slide+xml"/>
  <Override PartName="/ppt/slides/slide2063.xml" ContentType="application/vnd.openxmlformats-officedocument.presentationml.slide+xml"/>
  <Override PartName="/ppt/slides/slide2064.xml" ContentType="application/vnd.openxmlformats-officedocument.presentationml.slide+xml"/>
  <Override PartName="/ppt/slides/slide2065.xml" ContentType="application/vnd.openxmlformats-officedocument.presentationml.slide+xml"/>
  <Override PartName="/ppt/slides/slide2066.xml" ContentType="application/vnd.openxmlformats-officedocument.presentationml.slide+xml"/>
  <Override PartName="/ppt/slides/slide2067.xml" ContentType="application/vnd.openxmlformats-officedocument.presentationml.slide+xml"/>
  <Override PartName="/ppt/slides/slide2068.xml" ContentType="application/vnd.openxmlformats-officedocument.presentationml.slide+xml"/>
  <Override PartName="/ppt/slides/slide2069.xml" ContentType="application/vnd.openxmlformats-officedocument.presentationml.slide+xml"/>
  <Override PartName="/ppt/slides/slide2070.xml" ContentType="application/vnd.openxmlformats-officedocument.presentationml.slide+xml"/>
  <Override PartName="/ppt/slides/slide2071.xml" ContentType="application/vnd.openxmlformats-officedocument.presentationml.slide+xml"/>
  <Override PartName="/ppt/slides/slide2072.xml" ContentType="application/vnd.openxmlformats-officedocument.presentationml.slide+xml"/>
  <Override PartName="/ppt/slides/slide2073.xml" ContentType="application/vnd.openxmlformats-officedocument.presentationml.slide+xml"/>
  <Override PartName="/ppt/slides/slide2074.xml" ContentType="application/vnd.openxmlformats-officedocument.presentationml.slide+xml"/>
  <Override PartName="/ppt/slides/slide2075.xml" ContentType="application/vnd.openxmlformats-officedocument.presentationml.slide+xml"/>
  <Override PartName="/ppt/slides/slide2076.xml" ContentType="application/vnd.openxmlformats-officedocument.presentationml.slide+xml"/>
  <Override PartName="/ppt/slides/slide2077.xml" ContentType="application/vnd.openxmlformats-officedocument.presentationml.slide+xml"/>
  <Override PartName="/ppt/slides/slide2078.xml" ContentType="application/vnd.openxmlformats-officedocument.presentationml.slide+xml"/>
  <Override PartName="/ppt/slides/slide2079.xml" ContentType="application/vnd.openxmlformats-officedocument.presentationml.slide+xml"/>
  <Override PartName="/ppt/slides/slide2080.xml" ContentType="application/vnd.openxmlformats-officedocument.presentationml.slide+xml"/>
  <Override PartName="/ppt/slides/slide2081.xml" ContentType="application/vnd.openxmlformats-officedocument.presentationml.slide+xml"/>
  <Override PartName="/ppt/slides/slide2082.xml" ContentType="application/vnd.openxmlformats-officedocument.presentationml.slide+xml"/>
  <Override PartName="/ppt/slides/slide2083.xml" ContentType="application/vnd.openxmlformats-officedocument.presentationml.slide+xml"/>
  <Override PartName="/ppt/slides/slide2084.xml" ContentType="application/vnd.openxmlformats-officedocument.presentationml.slide+xml"/>
  <Override PartName="/ppt/slides/slide2085.xml" ContentType="application/vnd.openxmlformats-officedocument.presentationml.slide+xml"/>
  <Override PartName="/ppt/slides/slide2086.xml" ContentType="application/vnd.openxmlformats-officedocument.presentationml.slide+xml"/>
  <Override PartName="/ppt/slides/slide2087.xml" ContentType="application/vnd.openxmlformats-officedocument.presentationml.slide+xml"/>
  <Override PartName="/ppt/slides/slide2088.xml" ContentType="application/vnd.openxmlformats-officedocument.presentationml.slide+xml"/>
  <Override PartName="/ppt/slides/slide2089.xml" ContentType="application/vnd.openxmlformats-officedocument.presentationml.slide+xml"/>
  <Override PartName="/ppt/slides/slide2090.xml" ContentType="application/vnd.openxmlformats-officedocument.presentationml.slide+xml"/>
  <Override PartName="/ppt/slides/slide2091.xml" ContentType="application/vnd.openxmlformats-officedocument.presentationml.slide+xml"/>
  <Override PartName="/ppt/slides/slide2092.xml" ContentType="application/vnd.openxmlformats-officedocument.presentationml.slide+xml"/>
  <Override PartName="/ppt/slides/slide2093.xml" ContentType="application/vnd.openxmlformats-officedocument.presentationml.slide+xml"/>
  <Override PartName="/ppt/slides/slide2094.xml" ContentType="application/vnd.openxmlformats-officedocument.presentationml.slide+xml"/>
  <Override PartName="/ppt/slides/slide2095.xml" ContentType="application/vnd.openxmlformats-officedocument.presentationml.slide+xml"/>
  <Override PartName="/ppt/slides/slide2096.xml" ContentType="application/vnd.openxmlformats-officedocument.presentationml.slide+xml"/>
  <Override PartName="/ppt/slides/slide2097.xml" ContentType="application/vnd.openxmlformats-officedocument.presentationml.slide+xml"/>
  <Override PartName="/ppt/slides/slide2098.xml" ContentType="application/vnd.openxmlformats-officedocument.presentationml.slide+xml"/>
  <Override PartName="/ppt/slides/slide2099.xml" ContentType="application/vnd.openxmlformats-officedocument.presentationml.slide+xml"/>
  <Override PartName="/ppt/slides/slide2100.xml" ContentType="application/vnd.openxmlformats-officedocument.presentationml.slide+xml"/>
  <Override PartName="/ppt/slides/slide2101.xml" ContentType="application/vnd.openxmlformats-officedocument.presentationml.slide+xml"/>
  <Override PartName="/ppt/slides/slide2102.xml" ContentType="application/vnd.openxmlformats-officedocument.presentationml.slide+xml"/>
  <Override PartName="/ppt/slides/slide2103.xml" ContentType="application/vnd.openxmlformats-officedocument.presentationml.slide+xml"/>
  <Override PartName="/ppt/slides/slide2104.xml" ContentType="application/vnd.openxmlformats-officedocument.presentationml.slide+xml"/>
  <Override PartName="/ppt/slides/slide2105.xml" ContentType="application/vnd.openxmlformats-officedocument.presentationml.slide+xml"/>
  <Override PartName="/ppt/slides/slide2106.xml" ContentType="application/vnd.openxmlformats-officedocument.presentationml.slide+xml"/>
  <Override PartName="/ppt/slides/slide2107.xml" ContentType="application/vnd.openxmlformats-officedocument.presentationml.slide+xml"/>
  <Override PartName="/ppt/slides/slide2108.xml" ContentType="application/vnd.openxmlformats-officedocument.presentationml.slide+xml"/>
  <Override PartName="/ppt/slides/slide2109.xml" ContentType="application/vnd.openxmlformats-officedocument.presentationml.slide+xml"/>
  <Override PartName="/ppt/slides/slide2110.xml" ContentType="application/vnd.openxmlformats-officedocument.presentationml.slide+xml"/>
  <Override PartName="/ppt/slides/slide2111.xml" ContentType="application/vnd.openxmlformats-officedocument.presentationml.slide+xml"/>
  <Override PartName="/ppt/slides/slide2112.xml" ContentType="application/vnd.openxmlformats-officedocument.presentationml.slide+xml"/>
  <Override PartName="/ppt/slides/slide2113.xml" ContentType="application/vnd.openxmlformats-officedocument.presentationml.slide+xml"/>
  <Override PartName="/ppt/slides/slide2114.xml" ContentType="application/vnd.openxmlformats-officedocument.presentationml.slide+xml"/>
  <Override PartName="/ppt/slides/slide2115.xml" ContentType="application/vnd.openxmlformats-officedocument.presentationml.slide+xml"/>
  <Override PartName="/ppt/slides/slide2116.xml" ContentType="application/vnd.openxmlformats-officedocument.presentationml.slide+xml"/>
  <Override PartName="/ppt/slides/slide2117.xml" ContentType="application/vnd.openxmlformats-officedocument.presentationml.slide+xml"/>
  <Override PartName="/ppt/slides/slide2118.xml" ContentType="application/vnd.openxmlformats-officedocument.presentationml.slide+xml"/>
  <Override PartName="/ppt/slides/slide2119.xml" ContentType="application/vnd.openxmlformats-officedocument.presentationml.slide+xml"/>
  <Override PartName="/ppt/slides/slide2120.xml" ContentType="application/vnd.openxmlformats-officedocument.presentationml.slide+xml"/>
  <Override PartName="/ppt/slides/slide2121.xml" ContentType="application/vnd.openxmlformats-officedocument.presentationml.slide+xml"/>
  <Override PartName="/ppt/slides/slide2122.xml" ContentType="application/vnd.openxmlformats-officedocument.presentationml.slide+xml"/>
  <Override PartName="/ppt/slides/slide2123.xml" ContentType="application/vnd.openxmlformats-officedocument.presentationml.slide+xml"/>
  <Override PartName="/ppt/slides/slide2124.xml" ContentType="application/vnd.openxmlformats-officedocument.presentationml.slide+xml"/>
  <Override PartName="/ppt/slides/slide2125.xml" ContentType="application/vnd.openxmlformats-officedocument.presentationml.slide+xml"/>
  <Override PartName="/ppt/slides/slide2126.xml" ContentType="application/vnd.openxmlformats-officedocument.presentationml.slide+xml"/>
  <Override PartName="/ppt/slides/slide2127.xml" ContentType="application/vnd.openxmlformats-officedocument.presentationml.slide+xml"/>
  <Override PartName="/ppt/slides/slide2128.xml" ContentType="application/vnd.openxmlformats-officedocument.presentationml.slide+xml"/>
  <Override PartName="/ppt/slides/slide2129.xml" ContentType="application/vnd.openxmlformats-officedocument.presentationml.slide+xml"/>
  <Override PartName="/ppt/slides/slide2130.xml" ContentType="application/vnd.openxmlformats-officedocument.presentationml.slide+xml"/>
  <Override PartName="/ppt/slides/slide2131.xml" ContentType="application/vnd.openxmlformats-officedocument.presentationml.slide+xml"/>
  <Override PartName="/ppt/slides/slide2132.xml" ContentType="application/vnd.openxmlformats-officedocument.presentationml.slide+xml"/>
  <Override PartName="/ppt/slides/slide2133.xml" ContentType="application/vnd.openxmlformats-officedocument.presentationml.slide+xml"/>
  <Override PartName="/ppt/slides/slide2134.xml" ContentType="application/vnd.openxmlformats-officedocument.presentationml.slide+xml"/>
  <Override PartName="/ppt/slides/slide2135.xml" ContentType="application/vnd.openxmlformats-officedocument.presentationml.slide+xml"/>
  <Override PartName="/ppt/slides/slide2136.xml" ContentType="application/vnd.openxmlformats-officedocument.presentationml.slide+xml"/>
  <Override PartName="/ppt/slides/slide2137.xml" ContentType="application/vnd.openxmlformats-officedocument.presentationml.slide+xml"/>
  <Override PartName="/ppt/slides/slide2138.xml" ContentType="application/vnd.openxmlformats-officedocument.presentationml.slide+xml"/>
  <Override PartName="/ppt/slides/slide2139.xml" ContentType="application/vnd.openxmlformats-officedocument.presentationml.slide+xml"/>
  <Override PartName="/ppt/slides/slide2140.xml" ContentType="application/vnd.openxmlformats-officedocument.presentationml.slide+xml"/>
  <Override PartName="/ppt/slides/slide2141.xml" ContentType="application/vnd.openxmlformats-officedocument.presentationml.slide+xml"/>
  <Override PartName="/ppt/slides/slide2142.xml" ContentType="application/vnd.openxmlformats-officedocument.presentationml.slide+xml"/>
  <Override PartName="/ppt/slides/slide2143.xml" ContentType="application/vnd.openxmlformats-officedocument.presentationml.slide+xml"/>
  <Override PartName="/ppt/slides/slide2144.xml" ContentType="application/vnd.openxmlformats-officedocument.presentationml.slide+xml"/>
  <Override PartName="/ppt/slides/slide2145.xml" ContentType="application/vnd.openxmlformats-officedocument.presentationml.slide+xml"/>
  <Override PartName="/ppt/slides/slide2146.xml" ContentType="application/vnd.openxmlformats-officedocument.presentationml.slide+xml"/>
  <Override PartName="/ppt/slides/slide2147.xml" ContentType="application/vnd.openxmlformats-officedocument.presentationml.slide+xml"/>
  <Override PartName="/ppt/slides/slide2148.xml" ContentType="application/vnd.openxmlformats-officedocument.presentationml.slide+xml"/>
  <Override PartName="/ppt/slides/slide2149.xml" ContentType="application/vnd.openxmlformats-officedocument.presentationml.slide+xml"/>
  <Override PartName="/ppt/slides/slide2150.xml" ContentType="application/vnd.openxmlformats-officedocument.presentationml.slide+xml"/>
  <Override PartName="/ppt/slides/slide2151.xml" ContentType="application/vnd.openxmlformats-officedocument.presentationml.slide+xml"/>
  <Override PartName="/ppt/slides/slide2152.xml" ContentType="application/vnd.openxmlformats-officedocument.presentationml.slide+xml"/>
  <Override PartName="/ppt/slides/slide2153.xml" ContentType="application/vnd.openxmlformats-officedocument.presentationml.slide+xml"/>
  <Override PartName="/ppt/slides/slide2154.xml" ContentType="application/vnd.openxmlformats-officedocument.presentationml.slide+xml"/>
  <Override PartName="/ppt/slides/slide2155.xml" ContentType="application/vnd.openxmlformats-officedocument.presentationml.slide+xml"/>
  <Override PartName="/ppt/slides/slide2156.xml" ContentType="application/vnd.openxmlformats-officedocument.presentationml.slide+xml"/>
  <Override PartName="/ppt/slides/slide2157.xml" ContentType="application/vnd.openxmlformats-officedocument.presentationml.slide+xml"/>
  <Override PartName="/ppt/slides/slide2158.xml" ContentType="application/vnd.openxmlformats-officedocument.presentationml.slide+xml"/>
  <Override PartName="/ppt/slides/slide2159.xml" ContentType="application/vnd.openxmlformats-officedocument.presentationml.slide+xml"/>
  <Override PartName="/ppt/slides/slide2160.xml" ContentType="application/vnd.openxmlformats-officedocument.presentationml.slide+xml"/>
  <Override PartName="/ppt/slides/slide2161.xml" ContentType="application/vnd.openxmlformats-officedocument.presentationml.slide+xml"/>
  <Override PartName="/ppt/slides/slide2162.xml" ContentType="application/vnd.openxmlformats-officedocument.presentationml.slide+xml"/>
  <Override PartName="/ppt/slides/slide2163.xml" ContentType="application/vnd.openxmlformats-officedocument.presentationml.slide+xml"/>
  <Override PartName="/ppt/slides/slide2164.xml" ContentType="application/vnd.openxmlformats-officedocument.presentationml.slide+xml"/>
  <Override PartName="/ppt/slides/slide2165.xml" ContentType="application/vnd.openxmlformats-officedocument.presentationml.slide+xml"/>
  <Override PartName="/ppt/slides/slide2166.xml" ContentType="application/vnd.openxmlformats-officedocument.presentationml.slide+xml"/>
  <Override PartName="/ppt/slides/slide2167.xml" ContentType="application/vnd.openxmlformats-officedocument.presentationml.slide+xml"/>
  <Override PartName="/ppt/slides/slide2168.xml" ContentType="application/vnd.openxmlformats-officedocument.presentationml.slide+xml"/>
  <Override PartName="/ppt/slides/slide2169.xml" ContentType="application/vnd.openxmlformats-officedocument.presentationml.slide+xml"/>
  <Override PartName="/ppt/slides/slide2170.xml" ContentType="application/vnd.openxmlformats-officedocument.presentationml.slide+xml"/>
  <Override PartName="/ppt/slides/slide2171.xml" ContentType="application/vnd.openxmlformats-officedocument.presentationml.slide+xml"/>
  <Override PartName="/ppt/slides/slide2172.xml" ContentType="application/vnd.openxmlformats-officedocument.presentationml.slide+xml"/>
  <Override PartName="/ppt/slides/slide2173.xml" ContentType="application/vnd.openxmlformats-officedocument.presentationml.slide+xml"/>
  <Override PartName="/ppt/slides/slide2174.xml" ContentType="application/vnd.openxmlformats-officedocument.presentationml.slide+xml"/>
  <Override PartName="/ppt/slides/slide2175.xml" ContentType="application/vnd.openxmlformats-officedocument.presentationml.slide+xml"/>
  <Override PartName="/ppt/slides/slide2176.xml" ContentType="application/vnd.openxmlformats-officedocument.presentationml.slide+xml"/>
  <Override PartName="/ppt/slides/slide2177.xml" ContentType="application/vnd.openxmlformats-officedocument.presentationml.slide+xml"/>
  <Override PartName="/ppt/slides/slide2178.xml" ContentType="application/vnd.openxmlformats-officedocument.presentationml.slide+xml"/>
  <Override PartName="/ppt/slides/slide2179.xml" ContentType="application/vnd.openxmlformats-officedocument.presentationml.slide+xml"/>
  <Override PartName="/ppt/slides/slide2180.xml" ContentType="application/vnd.openxmlformats-officedocument.presentationml.slide+xml"/>
  <Override PartName="/ppt/slides/slide2181.xml" ContentType="application/vnd.openxmlformats-officedocument.presentationml.slide+xml"/>
  <Override PartName="/ppt/slides/slide2182.xml" ContentType="application/vnd.openxmlformats-officedocument.presentationml.slide+xml"/>
  <Override PartName="/ppt/slides/slide2183.xml" ContentType="application/vnd.openxmlformats-officedocument.presentationml.slide+xml"/>
  <Override PartName="/ppt/slides/slide2184.xml" ContentType="application/vnd.openxmlformats-officedocument.presentationml.slide+xml"/>
  <Override PartName="/ppt/slides/slide2185.xml" ContentType="application/vnd.openxmlformats-officedocument.presentationml.slide+xml"/>
  <Override PartName="/ppt/slides/slide2186.xml" ContentType="application/vnd.openxmlformats-officedocument.presentationml.slide+xml"/>
  <Override PartName="/ppt/slides/slide2187.xml" ContentType="application/vnd.openxmlformats-officedocument.presentationml.slide+xml"/>
  <Override PartName="/ppt/slides/slide2188.xml" ContentType="application/vnd.openxmlformats-officedocument.presentationml.slide+xml"/>
  <Override PartName="/ppt/slides/slide2189.xml" ContentType="application/vnd.openxmlformats-officedocument.presentationml.slide+xml"/>
  <Override PartName="/ppt/slides/slide2190.xml" ContentType="application/vnd.openxmlformats-officedocument.presentationml.slide+xml"/>
  <Override PartName="/ppt/slides/slide2191.xml" ContentType="application/vnd.openxmlformats-officedocument.presentationml.slide+xml"/>
  <Override PartName="/ppt/slides/slide2192.xml" ContentType="application/vnd.openxmlformats-officedocument.presentationml.slide+xml"/>
  <Override PartName="/ppt/slides/slide2193.xml" ContentType="application/vnd.openxmlformats-officedocument.presentationml.slide+xml"/>
  <Override PartName="/ppt/slides/slide2194.xml" ContentType="application/vnd.openxmlformats-officedocument.presentationml.slide+xml"/>
  <Override PartName="/ppt/slides/slide2195.xml" ContentType="application/vnd.openxmlformats-officedocument.presentationml.slide+xml"/>
  <Override PartName="/ppt/slides/slide2196.xml" ContentType="application/vnd.openxmlformats-officedocument.presentationml.slide+xml"/>
  <Override PartName="/ppt/slides/slide2197.xml" ContentType="application/vnd.openxmlformats-officedocument.presentationml.slide+xml"/>
  <Override PartName="/ppt/slides/slide2198.xml" ContentType="application/vnd.openxmlformats-officedocument.presentationml.slide+xml"/>
  <Override PartName="/ppt/slides/slide2199.xml" ContentType="application/vnd.openxmlformats-officedocument.presentationml.slide+xml"/>
  <Override PartName="/ppt/slides/slide2200.xml" ContentType="application/vnd.openxmlformats-officedocument.presentationml.slide+xml"/>
  <Override PartName="/ppt/slides/slide2201.xml" ContentType="application/vnd.openxmlformats-officedocument.presentationml.slide+xml"/>
  <Override PartName="/ppt/slides/slide2202.xml" ContentType="application/vnd.openxmlformats-officedocument.presentationml.slide+xml"/>
  <Override PartName="/ppt/slides/slide2203.xml" ContentType="application/vnd.openxmlformats-officedocument.presentationml.slide+xml"/>
  <Override PartName="/ppt/slides/slide2204.xml" ContentType="application/vnd.openxmlformats-officedocument.presentationml.slide+xml"/>
  <Override PartName="/ppt/slides/slide2205.xml" ContentType="application/vnd.openxmlformats-officedocument.presentationml.slide+xml"/>
  <Override PartName="/ppt/slides/slide2206.xml" ContentType="application/vnd.openxmlformats-officedocument.presentationml.slide+xml"/>
  <Override PartName="/ppt/slides/slide2207.xml" ContentType="application/vnd.openxmlformats-officedocument.presentationml.slide+xml"/>
  <Override PartName="/ppt/slides/slide2208.xml" ContentType="application/vnd.openxmlformats-officedocument.presentationml.slide+xml"/>
  <Override PartName="/ppt/slides/slide2209.xml" ContentType="application/vnd.openxmlformats-officedocument.presentationml.slide+xml"/>
  <Override PartName="/ppt/slides/slide2210.xml" ContentType="application/vnd.openxmlformats-officedocument.presentationml.slide+xml"/>
  <Override PartName="/ppt/slides/slide2211.xml" ContentType="application/vnd.openxmlformats-officedocument.presentationml.slide+xml"/>
  <Override PartName="/ppt/slides/slide2212.xml" ContentType="application/vnd.openxmlformats-officedocument.presentationml.slide+xml"/>
  <Override PartName="/ppt/slides/slide2213.xml" ContentType="application/vnd.openxmlformats-officedocument.presentationml.slide+xml"/>
  <Override PartName="/ppt/slides/slide2214.xml" ContentType="application/vnd.openxmlformats-officedocument.presentationml.slide+xml"/>
  <Override PartName="/ppt/slides/slide2215.xml" ContentType="application/vnd.openxmlformats-officedocument.presentationml.slide+xml"/>
  <Override PartName="/ppt/slides/slide2216.xml" ContentType="application/vnd.openxmlformats-officedocument.presentationml.slide+xml"/>
  <Override PartName="/ppt/slides/slide2217.xml" ContentType="application/vnd.openxmlformats-officedocument.presentationml.slide+xml"/>
  <Override PartName="/ppt/slides/slide2218.xml" ContentType="application/vnd.openxmlformats-officedocument.presentationml.slide+xml"/>
  <Override PartName="/ppt/slides/slide2219.xml" ContentType="application/vnd.openxmlformats-officedocument.presentationml.slide+xml"/>
  <Override PartName="/ppt/slides/slide2220.xml" ContentType="application/vnd.openxmlformats-officedocument.presentationml.slide+xml"/>
  <Override PartName="/ppt/slides/slide2221.xml" ContentType="application/vnd.openxmlformats-officedocument.presentationml.slide+xml"/>
  <Override PartName="/ppt/slides/slide2222.xml" ContentType="application/vnd.openxmlformats-officedocument.presentationml.slide+xml"/>
  <Override PartName="/ppt/slides/slide2223.xml" ContentType="application/vnd.openxmlformats-officedocument.presentationml.slide+xml"/>
  <Override PartName="/ppt/slides/slide2224.xml" ContentType="application/vnd.openxmlformats-officedocument.presentationml.slide+xml"/>
  <Override PartName="/ppt/slides/slide2225.xml" ContentType="application/vnd.openxmlformats-officedocument.presentationml.slide+xml"/>
  <Override PartName="/ppt/slides/slide2226.xml" ContentType="application/vnd.openxmlformats-officedocument.presentationml.slide+xml"/>
  <Override PartName="/ppt/slides/slide2227.xml" ContentType="application/vnd.openxmlformats-officedocument.presentationml.slide+xml"/>
  <Override PartName="/ppt/slides/slide2228.xml" ContentType="application/vnd.openxmlformats-officedocument.presentationml.slide+xml"/>
  <Override PartName="/ppt/slides/slide2229.xml" ContentType="application/vnd.openxmlformats-officedocument.presentationml.slide+xml"/>
  <Override PartName="/ppt/slides/slide2230.xml" ContentType="application/vnd.openxmlformats-officedocument.presentationml.slide+xml"/>
  <Override PartName="/ppt/slides/slide2231.xml" ContentType="application/vnd.openxmlformats-officedocument.presentationml.slide+xml"/>
  <Override PartName="/ppt/slides/slide2232.xml" ContentType="application/vnd.openxmlformats-officedocument.presentationml.slide+xml"/>
  <Override PartName="/ppt/slides/slide2233.xml" ContentType="application/vnd.openxmlformats-officedocument.presentationml.slide+xml"/>
  <Override PartName="/ppt/slides/slide2234.xml" ContentType="application/vnd.openxmlformats-officedocument.presentationml.slide+xml"/>
  <Override PartName="/ppt/slides/slide2235.xml" ContentType="application/vnd.openxmlformats-officedocument.presentationml.slide+xml"/>
  <Override PartName="/ppt/slides/slide2236.xml" ContentType="application/vnd.openxmlformats-officedocument.presentationml.slide+xml"/>
  <Override PartName="/ppt/slides/slide2237.xml" ContentType="application/vnd.openxmlformats-officedocument.presentationml.slide+xml"/>
  <Override PartName="/ppt/slides/slide2238.xml" ContentType="application/vnd.openxmlformats-officedocument.presentationml.slide+xml"/>
  <Override PartName="/ppt/slides/slide2239.xml" ContentType="application/vnd.openxmlformats-officedocument.presentationml.slide+xml"/>
  <Override PartName="/ppt/slides/slide2240.xml" ContentType="application/vnd.openxmlformats-officedocument.presentationml.slide+xml"/>
  <Override PartName="/ppt/slides/slide2241.xml" ContentType="application/vnd.openxmlformats-officedocument.presentationml.slide+xml"/>
  <Override PartName="/ppt/slides/slide2242.xml" ContentType="application/vnd.openxmlformats-officedocument.presentationml.slide+xml"/>
  <Override PartName="/ppt/slides/slide2243.xml" ContentType="application/vnd.openxmlformats-officedocument.presentationml.slide+xml"/>
  <Override PartName="/ppt/slides/slide2244.xml" ContentType="application/vnd.openxmlformats-officedocument.presentationml.slide+xml"/>
  <Override PartName="/ppt/slides/slide2245.xml" ContentType="application/vnd.openxmlformats-officedocument.presentationml.slide+xml"/>
  <Override PartName="/ppt/slides/slide2246.xml" ContentType="application/vnd.openxmlformats-officedocument.presentationml.slide+xml"/>
  <Override PartName="/ppt/slides/slide2247.xml" ContentType="application/vnd.openxmlformats-officedocument.presentationml.slide+xml"/>
  <Override PartName="/ppt/slides/slide2248.xml" ContentType="application/vnd.openxmlformats-officedocument.presentationml.slide+xml"/>
  <Override PartName="/ppt/slides/slide2249.xml" ContentType="application/vnd.openxmlformats-officedocument.presentationml.slide+xml"/>
  <Override PartName="/ppt/slides/slide2250.xml" ContentType="application/vnd.openxmlformats-officedocument.presentationml.slide+xml"/>
  <Override PartName="/ppt/slides/slide2251.xml" ContentType="application/vnd.openxmlformats-officedocument.presentationml.slide+xml"/>
  <Override PartName="/ppt/slides/slide2252.xml" ContentType="application/vnd.openxmlformats-officedocument.presentationml.slide+xml"/>
  <Override PartName="/ppt/slides/slide2253.xml" ContentType="application/vnd.openxmlformats-officedocument.presentationml.slide+xml"/>
  <Override PartName="/ppt/slides/slide2254.xml" ContentType="application/vnd.openxmlformats-officedocument.presentationml.slide+xml"/>
  <Override PartName="/ppt/slides/slide2255.xml" ContentType="application/vnd.openxmlformats-officedocument.presentationml.slide+xml"/>
  <Override PartName="/ppt/slides/slide2256.xml" ContentType="application/vnd.openxmlformats-officedocument.presentationml.slide+xml"/>
  <Override PartName="/ppt/slides/slide2257.xml" ContentType="application/vnd.openxmlformats-officedocument.presentationml.slide+xml"/>
  <Override PartName="/ppt/slides/slide2258.xml" ContentType="application/vnd.openxmlformats-officedocument.presentationml.slide+xml"/>
  <Override PartName="/ppt/slides/slide2259.xml" ContentType="application/vnd.openxmlformats-officedocument.presentationml.slide+xml"/>
  <Override PartName="/ppt/slides/slide2260.xml" ContentType="application/vnd.openxmlformats-officedocument.presentationml.slide+xml"/>
  <Override PartName="/ppt/slides/slide2261.xml" ContentType="application/vnd.openxmlformats-officedocument.presentationml.slide+xml"/>
  <Override PartName="/ppt/slides/slide2262.xml" ContentType="application/vnd.openxmlformats-officedocument.presentationml.slide+xml"/>
  <Override PartName="/ppt/slides/slide2263.xml" ContentType="application/vnd.openxmlformats-officedocument.presentationml.slide+xml"/>
  <Override PartName="/ppt/slides/slide2264.xml" ContentType="application/vnd.openxmlformats-officedocument.presentationml.slide+xml"/>
  <Override PartName="/ppt/slides/slide2265.xml" ContentType="application/vnd.openxmlformats-officedocument.presentationml.slide+xml"/>
  <Override PartName="/ppt/slides/slide2266.xml" ContentType="application/vnd.openxmlformats-officedocument.presentationml.slide+xml"/>
  <Override PartName="/ppt/slides/slide2267.xml" ContentType="application/vnd.openxmlformats-officedocument.presentationml.slide+xml"/>
  <Override PartName="/ppt/slides/slide2268.xml" ContentType="application/vnd.openxmlformats-officedocument.presentationml.slide+xml"/>
  <Override PartName="/ppt/slides/slide2269.xml" ContentType="application/vnd.openxmlformats-officedocument.presentationml.slide+xml"/>
  <Override PartName="/ppt/slides/slide2270.xml" ContentType="application/vnd.openxmlformats-officedocument.presentationml.slide+xml"/>
  <Override PartName="/ppt/slides/slide2271.xml" ContentType="application/vnd.openxmlformats-officedocument.presentationml.slide+xml"/>
  <Override PartName="/ppt/slides/slide2272.xml" ContentType="application/vnd.openxmlformats-officedocument.presentationml.slide+xml"/>
  <Override PartName="/ppt/slides/slide2273.xml" ContentType="application/vnd.openxmlformats-officedocument.presentationml.slide+xml"/>
  <Override PartName="/ppt/slides/slide2274.xml" ContentType="application/vnd.openxmlformats-officedocument.presentationml.slide+xml"/>
  <Override PartName="/ppt/slides/slide2275.xml" ContentType="application/vnd.openxmlformats-officedocument.presentationml.slide+xml"/>
  <Override PartName="/ppt/slides/slide2276.xml" ContentType="application/vnd.openxmlformats-officedocument.presentationml.slide+xml"/>
  <Override PartName="/ppt/slides/slide2277.xml" ContentType="application/vnd.openxmlformats-officedocument.presentationml.slide+xml"/>
  <Override PartName="/ppt/slides/slide2278.xml" ContentType="application/vnd.openxmlformats-officedocument.presentationml.slide+xml"/>
  <Override PartName="/ppt/slides/slide2279.xml" ContentType="application/vnd.openxmlformats-officedocument.presentationml.slide+xml"/>
  <Override PartName="/ppt/slides/slide2280.xml" ContentType="application/vnd.openxmlformats-officedocument.presentationml.slide+xml"/>
  <Override PartName="/ppt/slides/slide2281.xml" ContentType="application/vnd.openxmlformats-officedocument.presentationml.slide+xml"/>
  <Override PartName="/ppt/slides/slide2282.xml" ContentType="application/vnd.openxmlformats-officedocument.presentationml.slide+xml"/>
  <Override PartName="/ppt/slides/slide2283.xml" ContentType="application/vnd.openxmlformats-officedocument.presentationml.slide+xml"/>
  <Override PartName="/ppt/slides/slide2284.xml" ContentType="application/vnd.openxmlformats-officedocument.presentationml.slide+xml"/>
  <Override PartName="/ppt/slides/slide2285.xml" ContentType="application/vnd.openxmlformats-officedocument.presentationml.slide+xml"/>
  <Override PartName="/ppt/slides/slide2286.xml" ContentType="application/vnd.openxmlformats-officedocument.presentationml.slide+xml"/>
  <Override PartName="/ppt/slides/slide2287.xml" ContentType="application/vnd.openxmlformats-officedocument.presentationml.slide+xml"/>
  <Override PartName="/ppt/slides/slide2288.xml" ContentType="application/vnd.openxmlformats-officedocument.presentationml.slide+xml"/>
  <Override PartName="/ppt/slides/slide2289.xml" ContentType="application/vnd.openxmlformats-officedocument.presentationml.slide+xml"/>
  <Override PartName="/ppt/slides/slide2290.xml" ContentType="application/vnd.openxmlformats-officedocument.presentationml.slide+xml"/>
  <Override PartName="/ppt/slides/slide2291.xml" ContentType="application/vnd.openxmlformats-officedocument.presentationml.slide+xml"/>
  <Override PartName="/ppt/slides/slide2292.xml" ContentType="application/vnd.openxmlformats-officedocument.presentationml.slide+xml"/>
  <Override PartName="/ppt/slides/slide2293.xml" ContentType="application/vnd.openxmlformats-officedocument.presentationml.slide+xml"/>
  <Override PartName="/ppt/slides/slide2294.xml" ContentType="application/vnd.openxmlformats-officedocument.presentationml.slide+xml"/>
  <Override PartName="/ppt/slides/slide2295.xml" ContentType="application/vnd.openxmlformats-officedocument.presentationml.slide+xml"/>
  <Override PartName="/ppt/slides/slide2296.xml" ContentType="application/vnd.openxmlformats-officedocument.presentationml.slide+xml"/>
  <Override PartName="/ppt/slides/slide2297.xml" ContentType="application/vnd.openxmlformats-officedocument.presentationml.slide+xml"/>
  <Override PartName="/ppt/slides/slide2298.xml" ContentType="application/vnd.openxmlformats-officedocument.presentationml.slide+xml"/>
  <Override PartName="/ppt/slides/slide2299.xml" ContentType="application/vnd.openxmlformats-officedocument.presentationml.slide+xml"/>
  <Override PartName="/ppt/slides/slide2300.xml" ContentType="application/vnd.openxmlformats-officedocument.presentationml.slide+xml"/>
  <Override PartName="/ppt/slides/slide2301.xml" ContentType="application/vnd.openxmlformats-officedocument.presentationml.slide+xml"/>
  <Override PartName="/ppt/slides/slide2302.xml" ContentType="application/vnd.openxmlformats-officedocument.presentationml.slide+xml"/>
  <Override PartName="/ppt/slides/slide2303.xml" ContentType="application/vnd.openxmlformats-officedocument.presentationml.slide+xml"/>
  <Override PartName="/ppt/slides/slide2304.xml" ContentType="application/vnd.openxmlformats-officedocument.presentationml.slide+xml"/>
  <Override PartName="/ppt/slides/slide2305.xml" ContentType="application/vnd.openxmlformats-officedocument.presentationml.slide+xml"/>
  <Override PartName="/ppt/slides/slide2306.xml" ContentType="application/vnd.openxmlformats-officedocument.presentationml.slide+xml"/>
  <Override PartName="/ppt/slides/slide2307.xml" ContentType="application/vnd.openxmlformats-officedocument.presentationml.slide+xml"/>
  <Override PartName="/ppt/slides/slide2308.xml" ContentType="application/vnd.openxmlformats-officedocument.presentationml.slide+xml"/>
  <Override PartName="/ppt/slides/slide2309.xml" ContentType="application/vnd.openxmlformats-officedocument.presentationml.slide+xml"/>
  <Override PartName="/ppt/slides/slide2310.xml" ContentType="application/vnd.openxmlformats-officedocument.presentationml.slide+xml"/>
  <Override PartName="/ppt/slides/slide2311.xml" ContentType="application/vnd.openxmlformats-officedocument.presentationml.slide+xml"/>
  <Override PartName="/ppt/slides/slide2312.xml" ContentType="application/vnd.openxmlformats-officedocument.presentationml.slide+xml"/>
  <Override PartName="/ppt/slides/slide2313.xml" ContentType="application/vnd.openxmlformats-officedocument.presentationml.slide+xml"/>
  <Override PartName="/ppt/slides/slide2314.xml" ContentType="application/vnd.openxmlformats-officedocument.presentationml.slide+xml"/>
  <Override PartName="/ppt/slides/slide2315.xml" ContentType="application/vnd.openxmlformats-officedocument.presentationml.slide+xml"/>
  <Override PartName="/ppt/slides/slide2316.xml" ContentType="application/vnd.openxmlformats-officedocument.presentationml.slide+xml"/>
  <Override PartName="/ppt/slides/slide2317.xml" ContentType="application/vnd.openxmlformats-officedocument.presentationml.slide+xml"/>
  <Override PartName="/ppt/slides/slide2318.xml" ContentType="application/vnd.openxmlformats-officedocument.presentationml.slide+xml"/>
  <Override PartName="/ppt/slides/slide2319.xml" ContentType="application/vnd.openxmlformats-officedocument.presentationml.slide+xml"/>
  <Override PartName="/ppt/slides/slide2320.xml" ContentType="application/vnd.openxmlformats-officedocument.presentationml.slide+xml"/>
  <Override PartName="/ppt/slides/slide2321.xml" ContentType="application/vnd.openxmlformats-officedocument.presentationml.slide+xml"/>
  <Override PartName="/ppt/slides/slide2322.xml" ContentType="application/vnd.openxmlformats-officedocument.presentationml.slide+xml"/>
  <Override PartName="/ppt/slides/slide2323.xml" ContentType="application/vnd.openxmlformats-officedocument.presentationml.slide+xml"/>
  <Override PartName="/ppt/slides/slide2324.xml" ContentType="application/vnd.openxmlformats-officedocument.presentationml.slide+xml"/>
  <Override PartName="/ppt/slides/slide2325.xml" ContentType="application/vnd.openxmlformats-officedocument.presentationml.slide+xml"/>
  <Override PartName="/ppt/slides/slide2326.xml" ContentType="application/vnd.openxmlformats-officedocument.presentationml.slide+xml"/>
  <Override PartName="/ppt/slides/slide2327.xml" ContentType="application/vnd.openxmlformats-officedocument.presentationml.slide+xml"/>
  <Override PartName="/ppt/slides/slide2328.xml" ContentType="application/vnd.openxmlformats-officedocument.presentationml.slide+xml"/>
  <Override PartName="/ppt/slides/slide2329.xml" ContentType="application/vnd.openxmlformats-officedocument.presentationml.slide+xml"/>
  <Override PartName="/ppt/slides/slide2330.xml" ContentType="application/vnd.openxmlformats-officedocument.presentationml.slide+xml"/>
  <Override PartName="/ppt/slides/slide2331.xml" ContentType="application/vnd.openxmlformats-officedocument.presentationml.slide+xml"/>
  <Override PartName="/ppt/slides/slide2332.xml" ContentType="application/vnd.openxmlformats-officedocument.presentationml.slide+xml"/>
  <Override PartName="/ppt/slides/slide2333.xml" ContentType="application/vnd.openxmlformats-officedocument.presentationml.slide+xml"/>
  <Override PartName="/ppt/slides/slide2334.xml" ContentType="application/vnd.openxmlformats-officedocument.presentationml.slide+xml"/>
  <Override PartName="/ppt/slides/slide2335.xml" ContentType="application/vnd.openxmlformats-officedocument.presentationml.slide+xml"/>
  <Override PartName="/ppt/slides/slide2336.xml" ContentType="application/vnd.openxmlformats-officedocument.presentationml.slide+xml"/>
  <Override PartName="/ppt/slides/slide2337.xml" ContentType="application/vnd.openxmlformats-officedocument.presentationml.slide+xml"/>
  <Override PartName="/ppt/slides/slide2338.xml" ContentType="application/vnd.openxmlformats-officedocument.presentationml.slide+xml"/>
  <Override PartName="/ppt/slides/slide2339.xml" ContentType="application/vnd.openxmlformats-officedocument.presentationml.slide+xml"/>
  <Override PartName="/ppt/slides/slide2340.xml" ContentType="application/vnd.openxmlformats-officedocument.presentationml.slide+xml"/>
  <Override PartName="/ppt/slides/slide2341.xml" ContentType="application/vnd.openxmlformats-officedocument.presentationml.slide+xml"/>
  <Override PartName="/ppt/slides/slide2342.xml" ContentType="application/vnd.openxmlformats-officedocument.presentationml.slide+xml"/>
  <Override PartName="/ppt/slides/slide2343.xml" ContentType="application/vnd.openxmlformats-officedocument.presentationml.slide+xml"/>
  <Override PartName="/ppt/slides/slide2344.xml" ContentType="application/vnd.openxmlformats-officedocument.presentationml.slide+xml"/>
  <Override PartName="/ppt/slides/slide2345.xml" ContentType="application/vnd.openxmlformats-officedocument.presentationml.slide+xml"/>
  <Override PartName="/ppt/slides/slide2346.xml" ContentType="application/vnd.openxmlformats-officedocument.presentationml.slide+xml"/>
  <Override PartName="/ppt/slides/slide2347.xml" ContentType="application/vnd.openxmlformats-officedocument.presentationml.slide+xml"/>
  <Override PartName="/ppt/slides/slide2348.xml" ContentType="application/vnd.openxmlformats-officedocument.presentationml.slide+xml"/>
  <Override PartName="/ppt/slides/slide2349.xml" ContentType="application/vnd.openxmlformats-officedocument.presentationml.slide+xml"/>
  <Override PartName="/ppt/slides/slide2350.xml" ContentType="application/vnd.openxmlformats-officedocument.presentationml.slide+xml"/>
  <Override PartName="/ppt/slides/slide2351.xml" ContentType="application/vnd.openxmlformats-officedocument.presentationml.slide+xml"/>
  <Override PartName="/ppt/slides/slide2352.xml" ContentType="application/vnd.openxmlformats-officedocument.presentationml.slide+xml"/>
  <Override PartName="/ppt/slides/slide2353.xml" ContentType="application/vnd.openxmlformats-officedocument.presentationml.slide+xml"/>
  <Override PartName="/ppt/slides/slide2354.xml" ContentType="application/vnd.openxmlformats-officedocument.presentationml.slide+xml"/>
  <Override PartName="/ppt/slides/slide2355.xml" ContentType="application/vnd.openxmlformats-officedocument.presentationml.slide+xml"/>
  <Override PartName="/ppt/slides/slide2356.xml" ContentType="application/vnd.openxmlformats-officedocument.presentationml.slide+xml"/>
  <Override PartName="/ppt/slides/slide2357.xml" ContentType="application/vnd.openxmlformats-officedocument.presentationml.slide+xml"/>
  <Override PartName="/ppt/slides/slide2358.xml" ContentType="application/vnd.openxmlformats-officedocument.presentationml.slide+xml"/>
  <Override PartName="/ppt/slides/slide2359.xml" ContentType="application/vnd.openxmlformats-officedocument.presentationml.slide+xml"/>
  <Override PartName="/ppt/slides/slide2360.xml" ContentType="application/vnd.openxmlformats-officedocument.presentationml.slide+xml"/>
  <Override PartName="/ppt/slides/slide2361.xml" ContentType="application/vnd.openxmlformats-officedocument.presentationml.slide+xml"/>
  <Override PartName="/ppt/slides/slide2362.xml" ContentType="application/vnd.openxmlformats-officedocument.presentationml.slide+xml"/>
  <Override PartName="/ppt/slides/slide2363.xml" ContentType="application/vnd.openxmlformats-officedocument.presentationml.slide+xml"/>
  <Override PartName="/ppt/slides/slide2364.xml" ContentType="application/vnd.openxmlformats-officedocument.presentationml.slide+xml"/>
  <Override PartName="/ppt/slides/slide2365.xml" ContentType="application/vnd.openxmlformats-officedocument.presentationml.slide+xml"/>
  <Override PartName="/ppt/slides/slide2366.xml" ContentType="application/vnd.openxmlformats-officedocument.presentationml.slide+xml"/>
  <Override PartName="/ppt/slides/slide2367.xml" ContentType="application/vnd.openxmlformats-officedocument.presentationml.slide+xml"/>
  <Override PartName="/ppt/slides/slide2368.xml" ContentType="application/vnd.openxmlformats-officedocument.presentationml.slide+xml"/>
  <Override PartName="/ppt/slides/slide2369.xml" ContentType="application/vnd.openxmlformats-officedocument.presentationml.slide+xml"/>
  <Override PartName="/ppt/slides/slide2370.xml" ContentType="application/vnd.openxmlformats-officedocument.presentationml.slide+xml"/>
  <Override PartName="/ppt/slides/slide2371.xml" ContentType="application/vnd.openxmlformats-officedocument.presentationml.slide+xml"/>
  <Override PartName="/ppt/slides/slide2372.xml" ContentType="application/vnd.openxmlformats-officedocument.presentationml.slide+xml"/>
  <Override PartName="/ppt/slides/slide2373.xml" ContentType="application/vnd.openxmlformats-officedocument.presentationml.slide+xml"/>
  <Override PartName="/ppt/slides/slide2374.xml" ContentType="application/vnd.openxmlformats-officedocument.presentationml.slide+xml"/>
  <Override PartName="/ppt/slides/slide2375.xml" ContentType="application/vnd.openxmlformats-officedocument.presentationml.slide+xml"/>
  <Override PartName="/ppt/slides/slide2376.xml" ContentType="application/vnd.openxmlformats-officedocument.presentationml.slide+xml"/>
  <Override PartName="/ppt/slides/slide2377.xml" ContentType="application/vnd.openxmlformats-officedocument.presentationml.slide+xml"/>
  <Override PartName="/ppt/slides/slide2378.xml" ContentType="application/vnd.openxmlformats-officedocument.presentationml.slide+xml"/>
  <Override PartName="/ppt/slides/slide2379.xml" ContentType="application/vnd.openxmlformats-officedocument.presentationml.slide+xml"/>
  <Override PartName="/ppt/slides/slide2380.xml" ContentType="application/vnd.openxmlformats-officedocument.presentationml.slide+xml"/>
  <Override PartName="/ppt/slides/slide2381.xml" ContentType="application/vnd.openxmlformats-officedocument.presentationml.slide+xml"/>
  <Override PartName="/ppt/slides/slide2382.xml" ContentType="application/vnd.openxmlformats-officedocument.presentationml.slide+xml"/>
  <Override PartName="/ppt/slides/slide2383.xml" ContentType="application/vnd.openxmlformats-officedocument.presentationml.slide+xml"/>
  <Override PartName="/ppt/slides/slide2384.xml" ContentType="application/vnd.openxmlformats-officedocument.presentationml.slide+xml"/>
  <Override PartName="/ppt/slides/slide2385.xml" ContentType="application/vnd.openxmlformats-officedocument.presentationml.slide+xml"/>
  <Override PartName="/ppt/slides/slide2386.xml" ContentType="application/vnd.openxmlformats-officedocument.presentationml.slide+xml"/>
  <Override PartName="/ppt/slides/slide2387.xml" ContentType="application/vnd.openxmlformats-officedocument.presentationml.slide+xml"/>
  <Override PartName="/ppt/slides/slide2388.xml" ContentType="application/vnd.openxmlformats-officedocument.presentationml.slide+xml"/>
  <Override PartName="/ppt/slides/slide2389.xml" ContentType="application/vnd.openxmlformats-officedocument.presentationml.slide+xml"/>
  <Override PartName="/ppt/slides/slide2390.xml" ContentType="application/vnd.openxmlformats-officedocument.presentationml.slide+xml"/>
  <Override PartName="/ppt/slides/slide2391.xml" ContentType="application/vnd.openxmlformats-officedocument.presentationml.slide+xml"/>
  <Override PartName="/ppt/slides/slide2392.xml" ContentType="application/vnd.openxmlformats-officedocument.presentationml.slide+xml"/>
  <Override PartName="/ppt/slides/slide2393.xml" ContentType="application/vnd.openxmlformats-officedocument.presentationml.slide+xml"/>
  <Override PartName="/ppt/slides/slide2394.xml" ContentType="application/vnd.openxmlformats-officedocument.presentationml.slide+xml"/>
  <Override PartName="/ppt/slides/slide2395.xml" ContentType="application/vnd.openxmlformats-officedocument.presentationml.slide+xml"/>
  <Override PartName="/ppt/slides/slide2396.xml" ContentType="application/vnd.openxmlformats-officedocument.presentationml.slide+xml"/>
  <Override PartName="/ppt/slides/slide2397.xml" ContentType="application/vnd.openxmlformats-officedocument.presentationml.slide+xml"/>
  <Override PartName="/ppt/slides/slide2398.xml" ContentType="application/vnd.openxmlformats-officedocument.presentationml.slide+xml"/>
  <Override PartName="/ppt/slides/slide2399.xml" ContentType="application/vnd.openxmlformats-officedocument.presentationml.slide+xml"/>
  <Override PartName="/ppt/slides/slide2400.xml" ContentType="application/vnd.openxmlformats-officedocument.presentationml.slide+xml"/>
  <Override PartName="/ppt/slides/slide2401.xml" ContentType="application/vnd.openxmlformats-officedocument.presentationml.slide+xml"/>
  <Override PartName="/ppt/slides/slide2402.xml" ContentType="application/vnd.openxmlformats-officedocument.presentationml.slide+xml"/>
  <Override PartName="/ppt/slides/slide2403.xml" ContentType="application/vnd.openxmlformats-officedocument.presentationml.slide+xml"/>
  <Override PartName="/ppt/slides/slide2404.xml" ContentType="application/vnd.openxmlformats-officedocument.presentationml.slide+xml"/>
  <Override PartName="/ppt/slides/slide2405.xml" ContentType="application/vnd.openxmlformats-officedocument.presentationml.slide+xml"/>
  <Override PartName="/ppt/slides/slide2406.xml" ContentType="application/vnd.openxmlformats-officedocument.presentationml.slide+xml"/>
  <Override PartName="/ppt/slides/slide2407.xml" ContentType="application/vnd.openxmlformats-officedocument.presentationml.slide+xml"/>
  <Override PartName="/ppt/slides/slide2408.xml" ContentType="application/vnd.openxmlformats-officedocument.presentationml.slide+xml"/>
  <Override PartName="/ppt/slides/slide2409.xml" ContentType="application/vnd.openxmlformats-officedocument.presentationml.slide+xml"/>
  <Override PartName="/ppt/slides/slide2410.xml" ContentType="application/vnd.openxmlformats-officedocument.presentationml.slide+xml"/>
  <Override PartName="/ppt/slides/slide2411.xml" ContentType="application/vnd.openxmlformats-officedocument.presentationml.slide+xml"/>
  <Override PartName="/ppt/slides/slide2412.xml" ContentType="application/vnd.openxmlformats-officedocument.presentationml.slide+xml"/>
  <Override PartName="/ppt/slides/slide2413.xml" ContentType="application/vnd.openxmlformats-officedocument.presentationml.slide+xml"/>
  <Override PartName="/ppt/slides/slide2414.xml" ContentType="application/vnd.openxmlformats-officedocument.presentationml.slide+xml"/>
  <Override PartName="/ppt/slides/slide2415.xml" ContentType="application/vnd.openxmlformats-officedocument.presentationml.slide+xml"/>
  <Override PartName="/ppt/slides/slide2416.xml" ContentType="application/vnd.openxmlformats-officedocument.presentationml.slide+xml"/>
  <Override PartName="/ppt/slides/slide2417.xml" ContentType="application/vnd.openxmlformats-officedocument.presentationml.slide+xml"/>
  <Override PartName="/ppt/slides/slide2418.xml" ContentType="application/vnd.openxmlformats-officedocument.presentationml.slide+xml"/>
  <Override PartName="/ppt/slides/slide2419.xml" ContentType="application/vnd.openxmlformats-officedocument.presentationml.slide+xml"/>
  <Override PartName="/ppt/slides/slide2420.xml" ContentType="application/vnd.openxmlformats-officedocument.presentationml.slide+xml"/>
  <Override PartName="/ppt/slides/slide2421.xml" ContentType="application/vnd.openxmlformats-officedocument.presentationml.slide+xml"/>
  <Override PartName="/ppt/slides/slide2422.xml" ContentType="application/vnd.openxmlformats-officedocument.presentationml.slide+xml"/>
  <Override PartName="/ppt/slides/slide2423.xml" ContentType="application/vnd.openxmlformats-officedocument.presentationml.slide+xml"/>
  <Override PartName="/ppt/slides/slide2424.xml" ContentType="application/vnd.openxmlformats-officedocument.presentationml.slide+xml"/>
  <Override PartName="/ppt/slides/slide2425.xml" ContentType="application/vnd.openxmlformats-officedocument.presentationml.slide+xml"/>
  <Override PartName="/ppt/slides/slide2426.xml" ContentType="application/vnd.openxmlformats-officedocument.presentationml.slide+xml"/>
  <Override PartName="/ppt/slides/slide2427.xml" ContentType="application/vnd.openxmlformats-officedocument.presentationml.slide+xml"/>
  <Override PartName="/ppt/slides/slide2428.xml" ContentType="application/vnd.openxmlformats-officedocument.presentationml.slide+xml"/>
  <Override PartName="/ppt/slides/slide2429.xml" ContentType="application/vnd.openxmlformats-officedocument.presentationml.slide+xml"/>
  <Override PartName="/ppt/slides/slide2430.xml" ContentType="application/vnd.openxmlformats-officedocument.presentationml.slide+xml"/>
  <Override PartName="/ppt/slides/slide2431.xml" ContentType="application/vnd.openxmlformats-officedocument.presentationml.slide+xml"/>
  <Override PartName="/ppt/slides/slide2432.xml" ContentType="application/vnd.openxmlformats-officedocument.presentationml.slide+xml"/>
  <Override PartName="/ppt/slides/slide2433.xml" ContentType="application/vnd.openxmlformats-officedocument.presentationml.slide+xml"/>
  <Override PartName="/ppt/slides/slide2434.xml" ContentType="application/vnd.openxmlformats-officedocument.presentationml.slide+xml"/>
  <Override PartName="/ppt/slides/slide2435.xml" ContentType="application/vnd.openxmlformats-officedocument.presentationml.slide+xml"/>
  <Override PartName="/ppt/slides/slide2436.xml" ContentType="application/vnd.openxmlformats-officedocument.presentationml.slide+xml"/>
  <Override PartName="/ppt/slides/slide2437.xml" ContentType="application/vnd.openxmlformats-officedocument.presentationml.slide+xml"/>
  <Override PartName="/ppt/slides/slide2438.xml" ContentType="application/vnd.openxmlformats-officedocument.presentationml.slide+xml"/>
  <Override PartName="/ppt/slides/slide2439.xml" ContentType="application/vnd.openxmlformats-officedocument.presentationml.slide+xml"/>
  <Override PartName="/ppt/slides/slide2440.xml" ContentType="application/vnd.openxmlformats-officedocument.presentationml.slide+xml"/>
  <Override PartName="/ppt/slides/slide2441.xml" ContentType="application/vnd.openxmlformats-officedocument.presentationml.slide+xml"/>
  <Override PartName="/ppt/slides/slide2442.xml" ContentType="application/vnd.openxmlformats-officedocument.presentationml.slide+xml"/>
  <Override PartName="/ppt/slides/slide2443.xml" ContentType="application/vnd.openxmlformats-officedocument.presentationml.slide+xml"/>
  <Override PartName="/ppt/slides/slide2444.xml" ContentType="application/vnd.openxmlformats-officedocument.presentationml.slide+xml"/>
  <Override PartName="/ppt/slides/slide2445.xml" ContentType="application/vnd.openxmlformats-officedocument.presentationml.slide+xml"/>
  <Override PartName="/ppt/slides/slide2446.xml" ContentType="application/vnd.openxmlformats-officedocument.presentationml.slide+xml"/>
  <Override PartName="/ppt/slides/slide2447.xml" ContentType="application/vnd.openxmlformats-officedocument.presentationml.slide+xml"/>
  <Override PartName="/ppt/slides/slide2448.xml" ContentType="application/vnd.openxmlformats-officedocument.presentationml.slide+xml"/>
  <Override PartName="/ppt/slides/slide2449.xml" ContentType="application/vnd.openxmlformats-officedocument.presentationml.slide+xml"/>
  <Override PartName="/ppt/slides/slide2450.xml" ContentType="application/vnd.openxmlformats-officedocument.presentationml.slide+xml"/>
  <Override PartName="/ppt/slides/slide2451.xml" ContentType="application/vnd.openxmlformats-officedocument.presentationml.slide+xml"/>
  <Override PartName="/ppt/slides/slide2452.xml" ContentType="application/vnd.openxmlformats-officedocument.presentationml.slide+xml"/>
  <Override PartName="/ppt/slides/slide2453.xml" ContentType="application/vnd.openxmlformats-officedocument.presentationml.slide+xml"/>
  <Override PartName="/ppt/slides/slide2454.xml" ContentType="application/vnd.openxmlformats-officedocument.presentationml.slide+xml"/>
  <Override PartName="/ppt/slides/slide2455.xml" ContentType="application/vnd.openxmlformats-officedocument.presentationml.slide+xml"/>
  <Override PartName="/ppt/slides/slide2456.xml" ContentType="application/vnd.openxmlformats-officedocument.presentationml.slide+xml"/>
  <Override PartName="/ppt/slides/slide2457.xml" ContentType="application/vnd.openxmlformats-officedocument.presentationml.slide+xml"/>
  <Override PartName="/ppt/slides/slide2458.xml" ContentType="application/vnd.openxmlformats-officedocument.presentationml.slide+xml"/>
  <Override PartName="/ppt/slides/slide2459.xml" ContentType="application/vnd.openxmlformats-officedocument.presentationml.slide+xml"/>
  <Override PartName="/ppt/slides/slide2460.xml" ContentType="application/vnd.openxmlformats-officedocument.presentationml.slide+xml"/>
  <Override PartName="/ppt/slides/slide2461.xml" ContentType="application/vnd.openxmlformats-officedocument.presentationml.slide+xml"/>
  <Override PartName="/ppt/slides/slide2462.xml" ContentType="application/vnd.openxmlformats-officedocument.presentationml.slide+xml"/>
  <Override PartName="/ppt/slides/slide2463.xml" ContentType="application/vnd.openxmlformats-officedocument.presentationml.slide+xml"/>
  <Override PartName="/ppt/slides/slide2464.xml" ContentType="application/vnd.openxmlformats-officedocument.presentationml.slide+xml"/>
  <Override PartName="/ppt/slides/slide2465.xml" ContentType="application/vnd.openxmlformats-officedocument.presentationml.slide+xml"/>
  <Override PartName="/ppt/slides/slide2466.xml" ContentType="application/vnd.openxmlformats-officedocument.presentationml.slide+xml"/>
  <Override PartName="/ppt/slides/slide2467.xml" ContentType="application/vnd.openxmlformats-officedocument.presentationml.slide+xml"/>
  <Override PartName="/ppt/slides/slide2468.xml" ContentType="application/vnd.openxmlformats-officedocument.presentationml.slide+xml"/>
  <Override PartName="/ppt/slides/slide2469.xml" ContentType="application/vnd.openxmlformats-officedocument.presentationml.slide+xml"/>
  <Override PartName="/ppt/slides/slide2470.xml" ContentType="application/vnd.openxmlformats-officedocument.presentationml.slide+xml"/>
  <Override PartName="/ppt/slides/slide2471.xml" ContentType="application/vnd.openxmlformats-officedocument.presentationml.slide+xml"/>
  <Override PartName="/ppt/slides/slide2472.xml" ContentType="application/vnd.openxmlformats-officedocument.presentationml.slide+xml"/>
  <Override PartName="/ppt/slides/slide2473.xml" ContentType="application/vnd.openxmlformats-officedocument.presentationml.slide+xml"/>
  <Override PartName="/ppt/slides/slide2474.xml" ContentType="application/vnd.openxmlformats-officedocument.presentationml.slide+xml"/>
  <Override PartName="/ppt/slides/slide2475.xml" ContentType="application/vnd.openxmlformats-officedocument.presentationml.slide+xml"/>
  <Override PartName="/ppt/slides/slide2476.xml" ContentType="application/vnd.openxmlformats-officedocument.presentationml.slide+xml"/>
  <Override PartName="/ppt/slides/slide2477.xml" ContentType="application/vnd.openxmlformats-officedocument.presentationml.slide+xml"/>
  <Override PartName="/ppt/slides/slide2478.xml" ContentType="application/vnd.openxmlformats-officedocument.presentationml.slide+xml"/>
  <Override PartName="/ppt/slides/slide2479.xml" ContentType="application/vnd.openxmlformats-officedocument.presentationml.slide+xml"/>
  <Override PartName="/ppt/slides/slide2480.xml" ContentType="application/vnd.openxmlformats-officedocument.presentationml.slide+xml"/>
  <Override PartName="/ppt/slides/slide2481.xml" ContentType="application/vnd.openxmlformats-officedocument.presentationml.slide+xml"/>
  <Override PartName="/ppt/slides/slide2482.xml" ContentType="application/vnd.openxmlformats-officedocument.presentationml.slide+xml"/>
  <Override PartName="/ppt/slides/slide2483.xml" ContentType="application/vnd.openxmlformats-officedocument.presentationml.slide+xml"/>
  <Override PartName="/ppt/slides/slide2484.xml" ContentType="application/vnd.openxmlformats-officedocument.presentationml.slide+xml"/>
  <Override PartName="/ppt/slides/slide2485.xml" ContentType="application/vnd.openxmlformats-officedocument.presentationml.slide+xml"/>
  <Override PartName="/ppt/slides/slide2486.xml" ContentType="application/vnd.openxmlformats-officedocument.presentationml.slide+xml"/>
  <Override PartName="/ppt/slides/slide2487.xml" ContentType="application/vnd.openxmlformats-officedocument.presentationml.slide+xml"/>
  <Override PartName="/ppt/slides/slide2488.xml" ContentType="application/vnd.openxmlformats-officedocument.presentationml.slide+xml"/>
  <Override PartName="/ppt/slides/slide2489.xml" ContentType="application/vnd.openxmlformats-officedocument.presentationml.slide+xml"/>
  <Override PartName="/ppt/slides/slide2490.xml" ContentType="application/vnd.openxmlformats-officedocument.presentationml.slide+xml"/>
  <Override PartName="/ppt/slides/slide2491.xml" ContentType="application/vnd.openxmlformats-officedocument.presentationml.slide+xml"/>
  <Override PartName="/ppt/slides/slide2492.xml" ContentType="application/vnd.openxmlformats-officedocument.presentationml.slide+xml"/>
  <Override PartName="/ppt/slides/slide2493.xml" ContentType="application/vnd.openxmlformats-officedocument.presentationml.slide+xml"/>
  <Override PartName="/ppt/slides/slide2494.xml" ContentType="application/vnd.openxmlformats-officedocument.presentationml.slide+xml"/>
  <Override PartName="/ppt/slides/slide2495.xml" ContentType="application/vnd.openxmlformats-officedocument.presentationml.slide+xml"/>
  <Override PartName="/ppt/slides/slide2496.xml" ContentType="application/vnd.openxmlformats-officedocument.presentationml.slide+xml"/>
  <Override PartName="/ppt/slides/slide2497.xml" ContentType="application/vnd.openxmlformats-officedocument.presentationml.slide+xml"/>
  <Override PartName="/ppt/slides/slide2498.xml" ContentType="application/vnd.openxmlformats-officedocument.presentationml.slide+xml"/>
  <Override PartName="/ppt/slides/slide2499.xml" ContentType="application/vnd.openxmlformats-officedocument.presentationml.slide+xml"/>
  <Override PartName="/ppt/slides/slide2500.xml" ContentType="application/vnd.openxmlformats-officedocument.presentationml.slide+xml"/>
  <Override PartName="/ppt/slides/slide2501.xml" ContentType="application/vnd.openxmlformats-officedocument.presentationml.slide+xml"/>
  <Override PartName="/ppt/slides/slide2502.xml" ContentType="application/vnd.openxmlformats-officedocument.presentationml.slide+xml"/>
  <Override PartName="/ppt/slides/slide2503.xml" ContentType="application/vnd.openxmlformats-officedocument.presentationml.slide+xml"/>
  <Override PartName="/ppt/slides/slide2504.xml" ContentType="application/vnd.openxmlformats-officedocument.presentationml.slide+xml"/>
  <Override PartName="/ppt/slides/slide2505.xml" ContentType="application/vnd.openxmlformats-officedocument.presentationml.slide+xml"/>
  <Override PartName="/ppt/slides/slide2506.xml" ContentType="application/vnd.openxmlformats-officedocument.presentationml.slide+xml"/>
  <Override PartName="/ppt/slides/slide2507.xml" ContentType="application/vnd.openxmlformats-officedocument.presentationml.slide+xml"/>
  <Override PartName="/ppt/slides/slide2508.xml" ContentType="application/vnd.openxmlformats-officedocument.presentationml.slide+xml"/>
  <Override PartName="/ppt/slides/slide2509.xml" ContentType="application/vnd.openxmlformats-officedocument.presentationml.slide+xml"/>
  <Override PartName="/ppt/slides/slide2510.xml" ContentType="application/vnd.openxmlformats-officedocument.presentationml.slide+xml"/>
  <Override PartName="/ppt/slides/slide2511.xml" ContentType="application/vnd.openxmlformats-officedocument.presentationml.slide+xml"/>
  <Override PartName="/ppt/slides/slide2512.xml" ContentType="application/vnd.openxmlformats-officedocument.presentationml.slide+xml"/>
  <Override PartName="/ppt/slides/slide2513.xml" ContentType="application/vnd.openxmlformats-officedocument.presentationml.slide+xml"/>
  <Override PartName="/ppt/slides/slide2514.xml" ContentType="application/vnd.openxmlformats-officedocument.presentationml.slide+xml"/>
  <Override PartName="/ppt/slides/slide2515.xml" ContentType="application/vnd.openxmlformats-officedocument.presentationml.slide+xml"/>
  <Override PartName="/ppt/slides/slide2516.xml" ContentType="application/vnd.openxmlformats-officedocument.presentationml.slide+xml"/>
  <Override PartName="/ppt/slides/slide2517.xml" ContentType="application/vnd.openxmlformats-officedocument.presentationml.slide+xml"/>
  <Override PartName="/ppt/slides/slide2518.xml" ContentType="application/vnd.openxmlformats-officedocument.presentationml.slide+xml"/>
  <Override PartName="/ppt/slides/slide2519.xml" ContentType="application/vnd.openxmlformats-officedocument.presentationml.slide+xml"/>
  <Override PartName="/ppt/slides/slide2520.xml" ContentType="application/vnd.openxmlformats-officedocument.presentationml.slide+xml"/>
  <Override PartName="/ppt/slides/slide2521.xml" ContentType="application/vnd.openxmlformats-officedocument.presentationml.slide+xml"/>
  <Override PartName="/ppt/slides/slide2522.xml" ContentType="application/vnd.openxmlformats-officedocument.presentationml.slide+xml"/>
  <Override PartName="/ppt/slides/slide2523.xml" ContentType="application/vnd.openxmlformats-officedocument.presentationml.slide+xml"/>
  <Override PartName="/ppt/slides/slide2524.xml" ContentType="application/vnd.openxmlformats-officedocument.presentationml.slide+xml"/>
  <Override PartName="/ppt/slides/slide2525.xml" ContentType="application/vnd.openxmlformats-officedocument.presentationml.slide+xml"/>
  <Override PartName="/ppt/slides/slide2526.xml" ContentType="application/vnd.openxmlformats-officedocument.presentationml.slide+xml"/>
  <Override PartName="/ppt/slides/slide2527.xml" ContentType="application/vnd.openxmlformats-officedocument.presentationml.slide+xml"/>
  <Override PartName="/ppt/slides/slide2528.xml" ContentType="application/vnd.openxmlformats-officedocument.presentationml.slide+xml"/>
  <Override PartName="/ppt/slides/slide2529.xml" ContentType="application/vnd.openxmlformats-officedocument.presentationml.slide+xml"/>
  <Override PartName="/ppt/slides/slide2530.xml" ContentType="application/vnd.openxmlformats-officedocument.presentationml.slide+xml"/>
  <Override PartName="/ppt/slides/slide2531.xml" ContentType="application/vnd.openxmlformats-officedocument.presentationml.slide+xml"/>
  <Override PartName="/ppt/slides/slide2532.xml" ContentType="application/vnd.openxmlformats-officedocument.presentationml.slide+xml"/>
  <Override PartName="/ppt/slides/slide2533.xml" ContentType="application/vnd.openxmlformats-officedocument.presentationml.slide+xml"/>
  <Override PartName="/ppt/slides/slide2534.xml" ContentType="application/vnd.openxmlformats-officedocument.presentationml.slide+xml"/>
  <Override PartName="/ppt/slides/slide2535.xml" ContentType="application/vnd.openxmlformats-officedocument.presentationml.slide+xml"/>
  <Override PartName="/ppt/slides/slide2536.xml" ContentType="application/vnd.openxmlformats-officedocument.presentationml.slide+xml"/>
  <Override PartName="/ppt/slides/slide2537.xml" ContentType="application/vnd.openxmlformats-officedocument.presentationml.slide+xml"/>
  <Override PartName="/ppt/slides/slide2538.xml" ContentType="application/vnd.openxmlformats-officedocument.presentationml.slide+xml"/>
  <Override PartName="/ppt/slides/slide2539.xml" ContentType="application/vnd.openxmlformats-officedocument.presentationml.slide+xml"/>
  <Override PartName="/ppt/slides/slide2540.xml" ContentType="application/vnd.openxmlformats-officedocument.presentationml.slide+xml"/>
  <Override PartName="/ppt/slides/slide2541.xml" ContentType="application/vnd.openxmlformats-officedocument.presentationml.slide+xml"/>
  <Override PartName="/ppt/slides/slide2542.xml" ContentType="application/vnd.openxmlformats-officedocument.presentationml.slide+xml"/>
  <Override PartName="/ppt/slides/slide2543.xml" ContentType="application/vnd.openxmlformats-officedocument.presentationml.slide+xml"/>
  <Override PartName="/ppt/slides/slide2544.xml" ContentType="application/vnd.openxmlformats-officedocument.presentationml.slide+xml"/>
  <Override PartName="/ppt/slides/slide2545.xml" ContentType="application/vnd.openxmlformats-officedocument.presentationml.slide+xml"/>
  <Override PartName="/ppt/slides/slide2546.xml" ContentType="application/vnd.openxmlformats-officedocument.presentationml.slide+xml"/>
  <Override PartName="/ppt/slides/slide2547.xml" ContentType="application/vnd.openxmlformats-officedocument.presentationml.slide+xml"/>
  <Override PartName="/ppt/slides/slide2548.xml" ContentType="application/vnd.openxmlformats-officedocument.presentationml.slide+xml"/>
  <Override PartName="/ppt/slides/slide2549.xml" ContentType="application/vnd.openxmlformats-officedocument.presentationml.slide+xml"/>
  <Override PartName="/ppt/slides/slide2550.xml" ContentType="application/vnd.openxmlformats-officedocument.presentationml.slide+xml"/>
  <Override PartName="/ppt/slides/slide2551.xml" ContentType="application/vnd.openxmlformats-officedocument.presentationml.slide+xml"/>
  <Override PartName="/ppt/slides/slide2552.xml" ContentType="application/vnd.openxmlformats-officedocument.presentationml.slide+xml"/>
  <Override PartName="/ppt/slides/slide2553.xml" ContentType="application/vnd.openxmlformats-officedocument.presentationml.slide+xml"/>
  <Override PartName="/ppt/slides/slide2554.xml" ContentType="application/vnd.openxmlformats-officedocument.presentationml.slide+xml"/>
  <Override PartName="/ppt/slides/slide2555.xml" ContentType="application/vnd.openxmlformats-officedocument.presentationml.slide+xml"/>
  <Override PartName="/ppt/slides/slide2556.xml" ContentType="application/vnd.openxmlformats-officedocument.presentationml.slide+xml"/>
  <Override PartName="/ppt/slides/slide2557.xml" ContentType="application/vnd.openxmlformats-officedocument.presentationml.slide+xml"/>
  <Override PartName="/ppt/slides/slide2558.xml" ContentType="application/vnd.openxmlformats-officedocument.presentationml.slide+xml"/>
  <Override PartName="/ppt/slides/slide2559.xml" ContentType="application/vnd.openxmlformats-officedocument.presentationml.slide+xml"/>
  <Override PartName="/ppt/slides/slide2560.xml" ContentType="application/vnd.openxmlformats-officedocument.presentationml.slide+xml"/>
  <Override PartName="/ppt/slides/slide2561.xml" ContentType="application/vnd.openxmlformats-officedocument.presentationml.slide+xml"/>
  <Override PartName="/ppt/slides/slide2562.xml" ContentType="application/vnd.openxmlformats-officedocument.presentationml.slide+xml"/>
  <Override PartName="/ppt/slides/slide2563.xml" ContentType="application/vnd.openxmlformats-officedocument.presentationml.slide+xml"/>
  <Override PartName="/ppt/slides/slide2564.xml" ContentType="application/vnd.openxmlformats-officedocument.presentationml.slide+xml"/>
  <Override PartName="/ppt/slides/slide2565.xml" ContentType="application/vnd.openxmlformats-officedocument.presentationml.slide+xml"/>
  <Override PartName="/ppt/slides/slide2566.xml" ContentType="application/vnd.openxmlformats-officedocument.presentationml.slide+xml"/>
  <Override PartName="/ppt/slides/slide2567.xml" ContentType="application/vnd.openxmlformats-officedocument.presentationml.slide+xml"/>
  <Override PartName="/ppt/slides/slide2568.xml" ContentType="application/vnd.openxmlformats-officedocument.presentationml.slide+xml"/>
  <Override PartName="/ppt/slides/slide2569.xml" ContentType="application/vnd.openxmlformats-officedocument.presentationml.slide+xml"/>
  <Override PartName="/ppt/slides/slide2570.xml" ContentType="application/vnd.openxmlformats-officedocument.presentationml.slide+xml"/>
  <Override PartName="/ppt/slides/slide2571.xml" ContentType="application/vnd.openxmlformats-officedocument.presentationml.slide+xml"/>
  <Override PartName="/ppt/slides/slide2572.xml" ContentType="application/vnd.openxmlformats-officedocument.presentationml.slide+xml"/>
  <Override PartName="/ppt/slides/slide2573.xml" ContentType="application/vnd.openxmlformats-officedocument.presentationml.slide+xml"/>
  <Override PartName="/ppt/slides/slide2574.xml" ContentType="application/vnd.openxmlformats-officedocument.presentationml.slide+xml"/>
  <Override PartName="/ppt/slides/slide2575.xml" ContentType="application/vnd.openxmlformats-officedocument.presentationml.slide+xml"/>
  <Override PartName="/ppt/slides/slide2576.xml" ContentType="application/vnd.openxmlformats-officedocument.presentationml.slide+xml"/>
  <Override PartName="/ppt/slides/slide2577.xml" ContentType="application/vnd.openxmlformats-officedocument.presentationml.slide+xml"/>
  <Override PartName="/ppt/slides/slide2578.xml" ContentType="application/vnd.openxmlformats-officedocument.presentationml.slide+xml"/>
  <Override PartName="/ppt/slides/slide2579.xml" ContentType="application/vnd.openxmlformats-officedocument.presentationml.slide+xml"/>
  <Override PartName="/ppt/slides/slide2580.xml" ContentType="application/vnd.openxmlformats-officedocument.presentationml.slide+xml"/>
  <Override PartName="/ppt/slides/slide2581.xml" ContentType="application/vnd.openxmlformats-officedocument.presentationml.slide+xml"/>
  <Override PartName="/ppt/slides/slide2582.xml" ContentType="application/vnd.openxmlformats-officedocument.presentationml.slide+xml"/>
  <Override PartName="/ppt/slides/slide2583.xml" ContentType="application/vnd.openxmlformats-officedocument.presentationml.slide+xml"/>
  <Override PartName="/ppt/slides/slide2584.xml" ContentType="application/vnd.openxmlformats-officedocument.presentationml.slide+xml"/>
  <Override PartName="/ppt/slides/slide2585.xml" ContentType="application/vnd.openxmlformats-officedocument.presentationml.slide+xml"/>
  <Override PartName="/ppt/slides/slide2586.xml" ContentType="application/vnd.openxmlformats-officedocument.presentationml.slide+xml"/>
  <Override PartName="/ppt/slides/slide2587.xml" ContentType="application/vnd.openxmlformats-officedocument.presentationml.slide+xml"/>
  <Override PartName="/ppt/slides/slide2588.xml" ContentType="application/vnd.openxmlformats-officedocument.presentationml.slide+xml"/>
  <Override PartName="/ppt/slides/slide2589.xml" ContentType="application/vnd.openxmlformats-officedocument.presentationml.slide+xml"/>
  <Override PartName="/ppt/slides/slide2590.xml" ContentType="application/vnd.openxmlformats-officedocument.presentationml.slide+xml"/>
  <Override PartName="/ppt/slides/slide2591.xml" ContentType="application/vnd.openxmlformats-officedocument.presentationml.slide+xml"/>
  <Override PartName="/ppt/slides/slide2592.xml" ContentType="application/vnd.openxmlformats-officedocument.presentationml.slide+xml"/>
  <Override PartName="/ppt/slides/slide2593.xml" ContentType="application/vnd.openxmlformats-officedocument.presentationml.slide+xml"/>
  <Override PartName="/ppt/slides/slide2594.xml" ContentType="application/vnd.openxmlformats-officedocument.presentationml.slide+xml"/>
  <Override PartName="/ppt/slides/slide2595.xml" ContentType="application/vnd.openxmlformats-officedocument.presentationml.slide+xml"/>
  <Override PartName="/ppt/slides/slide2596.xml" ContentType="application/vnd.openxmlformats-officedocument.presentationml.slide+xml"/>
  <Override PartName="/ppt/slides/slide2597.xml" ContentType="application/vnd.openxmlformats-officedocument.presentationml.slide+xml"/>
  <Override PartName="/ppt/slides/slide2598.xml" ContentType="application/vnd.openxmlformats-officedocument.presentationml.slide+xml"/>
  <Override PartName="/ppt/slides/slide2599.xml" ContentType="application/vnd.openxmlformats-officedocument.presentationml.slide+xml"/>
  <Override PartName="/ppt/slides/slide2600.xml" ContentType="application/vnd.openxmlformats-officedocument.presentationml.slide+xml"/>
  <Override PartName="/ppt/slides/slide2601.xml" ContentType="application/vnd.openxmlformats-officedocument.presentationml.slide+xml"/>
  <Override PartName="/ppt/slides/slide2602.xml" ContentType="application/vnd.openxmlformats-officedocument.presentationml.slide+xml"/>
  <Override PartName="/ppt/slides/slide2603.xml" ContentType="application/vnd.openxmlformats-officedocument.presentationml.slide+xml"/>
  <Override PartName="/ppt/slides/slide2604.xml" ContentType="application/vnd.openxmlformats-officedocument.presentationml.slide+xml"/>
  <Override PartName="/ppt/slides/slide2605.xml" ContentType="application/vnd.openxmlformats-officedocument.presentationml.slide+xml"/>
  <Override PartName="/ppt/slides/slide2606.xml" ContentType="application/vnd.openxmlformats-officedocument.presentationml.slide+xml"/>
  <Override PartName="/ppt/slides/slide2607.xml" ContentType="application/vnd.openxmlformats-officedocument.presentationml.slide+xml"/>
  <Override PartName="/ppt/slides/slide2608.xml" ContentType="application/vnd.openxmlformats-officedocument.presentationml.slide+xml"/>
  <Override PartName="/ppt/slides/slide2609.xml" ContentType="application/vnd.openxmlformats-officedocument.presentationml.slide+xml"/>
  <Override PartName="/ppt/slides/slide2610.xml" ContentType="application/vnd.openxmlformats-officedocument.presentationml.slide+xml"/>
  <Override PartName="/ppt/slides/slide2611.xml" ContentType="application/vnd.openxmlformats-officedocument.presentationml.slide+xml"/>
  <Override PartName="/ppt/slides/slide2612.xml" ContentType="application/vnd.openxmlformats-officedocument.presentationml.slide+xml"/>
  <Override PartName="/ppt/slides/slide2613.xml" ContentType="application/vnd.openxmlformats-officedocument.presentationml.slide+xml"/>
  <Override PartName="/ppt/slides/slide2614.xml" ContentType="application/vnd.openxmlformats-officedocument.presentationml.slide+xml"/>
  <Override PartName="/ppt/slides/slide2615.xml" ContentType="application/vnd.openxmlformats-officedocument.presentationml.slide+xml"/>
  <Override PartName="/ppt/slides/slide2616.xml" ContentType="application/vnd.openxmlformats-officedocument.presentationml.slide+xml"/>
  <Override PartName="/ppt/slides/slide2617.xml" ContentType="application/vnd.openxmlformats-officedocument.presentationml.slide+xml"/>
  <Override PartName="/ppt/slides/slide2618.xml" ContentType="application/vnd.openxmlformats-officedocument.presentationml.slide+xml"/>
  <Override PartName="/ppt/slides/slide2619.xml" ContentType="application/vnd.openxmlformats-officedocument.presentationml.slide+xml"/>
  <Override PartName="/ppt/slides/slide2620.xml" ContentType="application/vnd.openxmlformats-officedocument.presentationml.slide+xml"/>
  <Override PartName="/ppt/slides/slide2621.xml" ContentType="application/vnd.openxmlformats-officedocument.presentationml.slide+xml"/>
  <Override PartName="/ppt/slides/slide2622.xml" ContentType="application/vnd.openxmlformats-officedocument.presentationml.slide+xml"/>
  <Override PartName="/ppt/slides/slide2623.xml" ContentType="application/vnd.openxmlformats-officedocument.presentationml.slide+xml"/>
  <Override PartName="/ppt/slides/slide2624.xml" ContentType="application/vnd.openxmlformats-officedocument.presentationml.slide+xml"/>
  <Override PartName="/ppt/slides/slide2625.xml" ContentType="application/vnd.openxmlformats-officedocument.presentationml.slide+xml"/>
  <Override PartName="/ppt/slides/slide2626.xml" ContentType="application/vnd.openxmlformats-officedocument.presentationml.slide+xml"/>
  <Override PartName="/ppt/slides/slide2627.xml" ContentType="application/vnd.openxmlformats-officedocument.presentationml.slide+xml"/>
  <Override PartName="/ppt/slides/slide2628.xml" ContentType="application/vnd.openxmlformats-officedocument.presentationml.slide+xml"/>
  <Override PartName="/ppt/slides/slide2629.xml" ContentType="application/vnd.openxmlformats-officedocument.presentationml.slide+xml"/>
  <Override PartName="/ppt/slides/slide2630.xml" ContentType="application/vnd.openxmlformats-officedocument.presentationml.slide+xml"/>
  <Override PartName="/ppt/slides/slide2631.xml" ContentType="application/vnd.openxmlformats-officedocument.presentationml.slide+xml"/>
  <Override PartName="/ppt/slides/slide2632.xml" ContentType="application/vnd.openxmlformats-officedocument.presentationml.slide+xml"/>
  <Override PartName="/ppt/slides/slide2633.xml" ContentType="application/vnd.openxmlformats-officedocument.presentationml.slide+xml"/>
  <Override PartName="/ppt/slides/slide2634.xml" ContentType="application/vnd.openxmlformats-officedocument.presentationml.slide+xml"/>
  <Override PartName="/ppt/slides/slide2635.xml" ContentType="application/vnd.openxmlformats-officedocument.presentationml.slide+xml"/>
  <Override PartName="/ppt/slides/slide2636.xml" ContentType="application/vnd.openxmlformats-officedocument.presentationml.slide+xml"/>
  <Override PartName="/ppt/slides/slide2637.xml" ContentType="application/vnd.openxmlformats-officedocument.presentationml.slide+xml"/>
  <Override PartName="/ppt/slides/slide2638.xml" ContentType="application/vnd.openxmlformats-officedocument.presentationml.slide+xml"/>
  <Override PartName="/ppt/slides/slide2639.xml" ContentType="application/vnd.openxmlformats-officedocument.presentationml.slide+xml"/>
  <Override PartName="/ppt/slides/slide2640.xml" ContentType="application/vnd.openxmlformats-officedocument.presentationml.slide+xml"/>
  <Override PartName="/ppt/slides/slide2641.xml" ContentType="application/vnd.openxmlformats-officedocument.presentationml.slide+xml"/>
  <Override PartName="/ppt/slides/slide2642.xml" ContentType="application/vnd.openxmlformats-officedocument.presentationml.slide+xml"/>
  <Override PartName="/ppt/slides/slide2643.xml" ContentType="application/vnd.openxmlformats-officedocument.presentationml.slide+xml"/>
  <Override PartName="/ppt/slides/slide2644.xml" ContentType="application/vnd.openxmlformats-officedocument.presentationml.slide+xml"/>
  <Override PartName="/ppt/slides/slide2645.xml" ContentType="application/vnd.openxmlformats-officedocument.presentationml.slide+xml"/>
  <Override PartName="/ppt/slides/slide2646.xml" ContentType="application/vnd.openxmlformats-officedocument.presentationml.slide+xml"/>
  <Override PartName="/ppt/slides/slide2647.xml" ContentType="application/vnd.openxmlformats-officedocument.presentationml.slide+xml"/>
  <Override PartName="/ppt/slides/slide2648.xml" ContentType="application/vnd.openxmlformats-officedocument.presentationml.slide+xml"/>
  <Override PartName="/ppt/slides/slide2649.xml" ContentType="application/vnd.openxmlformats-officedocument.presentationml.slide+xml"/>
  <Override PartName="/ppt/slides/slide2650.xml" ContentType="application/vnd.openxmlformats-officedocument.presentationml.slide+xml"/>
  <Override PartName="/ppt/slides/slide2651.xml" ContentType="application/vnd.openxmlformats-officedocument.presentationml.slide+xml"/>
  <Override PartName="/ppt/slides/slide2652.xml" ContentType="application/vnd.openxmlformats-officedocument.presentationml.slide+xml"/>
  <Override PartName="/ppt/slides/slide2653.xml" ContentType="application/vnd.openxmlformats-officedocument.presentationml.slide+xml"/>
  <Override PartName="/ppt/slides/slide2654.xml" ContentType="application/vnd.openxmlformats-officedocument.presentationml.slide+xml"/>
  <Override PartName="/ppt/slides/slide2655.xml" ContentType="application/vnd.openxmlformats-officedocument.presentationml.slide+xml"/>
  <Override PartName="/ppt/slides/slide2656.xml" ContentType="application/vnd.openxmlformats-officedocument.presentationml.slide+xml"/>
  <Override PartName="/ppt/slides/slide2657.xml" ContentType="application/vnd.openxmlformats-officedocument.presentationml.slide+xml"/>
  <Override PartName="/ppt/slides/slide2658.xml" ContentType="application/vnd.openxmlformats-officedocument.presentationml.slide+xml"/>
  <Override PartName="/ppt/slides/slide2659.xml" ContentType="application/vnd.openxmlformats-officedocument.presentationml.slide+xml"/>
  <Override PartName="/ppt/slides/slide2660.xml" ContentType="application/vnd.openxmlformats-officedocument.presentationml.slide+xml"/>
  <Override PartName="/ppt/slides/slide2661.xml" ContentType="application/vnd.openxmlformats-officedocument.presentationml.slide+xml"/>
  <Override PartName="/ppt/slides/slide2662.xml" ContentType="application/vnd.openxmlformats-officedocument.presentationml.slide+xml"/>
  <Override PartName="/ppt/slides/slide2663.xml" ContentType="application/vnd.openxmlformats-officedocument.presentationml.slide+xml"/>
  <Override PartName="/ppt/slides/slide2664.xml" ContentType="application/vnd.openxmlformats-officedocument.presentationml.slide+xml"/>
  <Override PartName="/ppt/slides/slide2665.xml" ContentType="application/vnd.openxmlformats-officedocument.presentationml.slide+xml"/>
  <Override PartName="/ppt/slides/slide2666.xml" ContentType="application/vnd.openxmlformats-officedocument.presentationml.slide+xml"/>
  <Override PartName="/ppt/slides/slide2667.xml" ContentType="application/vnd.openxmlformats-officedocument.presentationml.slide+xml"/>
  <Override PartName="/ppt/slides/slide2668.xml" ContentType="application/vnd.openxmlformats-officedocument.presentationml.slide+xml"/>
  <Override PartName="/ppt/slides/slide2669.xml" ContentType="application/vnd.openxmlformats-officedocument.presentationml.slide+xml"/>
  <Override PartName="/ppt/slides/slide2670.xml" ContentType="application/vnd.openxmlformats-officedocument.presentationml.slide+xml"/>
  <Override PartName="/ppt/slides/slide2671.xml" ContentType="application/vnd.openxmlformats-officedocument.presentationml.slide+xml"/>
  <Override PartName="/ppt/slides/slide2672.xml" ContentType="application/vnd.openxmlformats-officedocument.presentationml.slide+xml"/>
  <Override PartName="/ppt/slides/slide2673.xml" ContentType="application/vnd.openxmlformats-officedocument.presentationml.slide+xml"/>
  <Override PartName="/ppt/slides/slide2674.xml" ContentType="application/vnd.openxmlformats-officedocument.presentationml.slide+xml"/>
  <Override PartName="/ppt/slides/slide2675.xml" ContentType="application/vnd.openxmlformats-officedocument.presentationml.slide+xml"/>
  <Override PartName="/ppt/slides/slide2676.xml" ContentType="application/vnd.openxmlformats-officedocument.presentationml.slide+xml"/>
  <Override PartName="/ppt/slides/slide2677.xml" ContentType="application/vnd.openxmlformats-officedocument.presentationml.slide+xml"/>
  <Override PartName="/ppt/slides/slide2678.xml" ContentType="application/vnd.openxmlformats-officedocument.presentationml.slide+xml"/>
  <Override PartName="/ppt/slides/slide2679.xml" ContentType="application/vnd.openxmlformats-officedocument.presentationml.slide+xml"/>
  <Override PartName="/ppt/slides/slide2680.xml" ContentType="application/vnd.openxmlformats-officedocument.presentationml.slide+xml"/>
  <Override PartName="/ppt/slides/slide2681.xml" ContentType="application/vnd.openxmlformats-officedocument.presentationml.slide+xml"/>
  <Override PartName="/ppt/slides/slide2682.xml" ContentType="application/vnd.openxmlformats-officedocument.presentationml.slide+xml"/>
  <Override PartName="/ppt/slides/slide2683.xml" ContentType="application/vnd.openxmlformats-officedocument.presentationml.slide+xml"/>
  <Override PartName="/ppt/slides/slide2684.xml" ContentType="application/vnd.openxmlformats-officedocument.presentationml.slide+xml"/>
  <Override PartName="/ppt/slides/slide2685.xml" ContentType="application/vnd.openxmlformats-officedocument.presentationml.slide+xml"/>
  <Override PartName="/ppt/slides/slide2686.xml" ContentType="application/vnd.openxmlformats-officedocument.presentationml.slide+xml"/>
  <Override PartName="/ppt/slides/slide2687.xml" ContentType="application/vnd.openxmlformats-officedocument.presentationml.slide+xml"/>
  <Override PartName="/ppt/slides/slide2688.xml" ContentType="application/vnd.openxmlformats-officedocument.presentationml.slide+xml"/>
  <Override PartName="/ppt/slides/slide2689.xml" ContentType="application/vnd.openxmlformats-officedocument.presentationml.slide+xml"/>
  <Override PartName="/ppt/slides/slide2690.xml" ContentType="application/vnd.openxmlformats-officedocument.presentationml.slide+xml"/>
  <Override PartName="/ppt/slides/slide2691.xml" ContentType="application/vnd.openxmlformats-officedocument.presentationml.slide+xml"/>
  <Override PartName="/ppt/slides/slide2692.xml" ContentType="application/vnd.openxmlformats-officedocument.presentationml.slide+xml"/>
  <Override PartName="/ppt/slides/slide2693.xml" ContentType="application/vnd.openxmlformats-officedocument.presentationml.slide+xml"/>
  <Override PartName="/ppt/slides/slide2694.xml" ContentType="application/vnd.openxmlformats-officedocument.presentationml.slide+xml"/>
  <Override PartName="/ppt/slides/slide2695.xml" ContentType="application/vnd.openxmlformats-officedocument.presentationml.slide+xml"/>
  <Override PartName="/ppt/slides/slide2696.xml" ContentType="application/vnd.openxmlformats-officedocument.presentationml.slide+xml"/>
  <Override PartName="/ppt/slides/slide2697.xml" ContentType="application/vnd.openxmlformats-officedocument.presentationml.slide+xml"/>
  <Override PartName="/ppt/slides/slide2698.xml" ContentType="application/vnd.openxmlformats-officedocument.presentationml.slide+xml"/>
  <Override PartName="/ppt/slides/slide2699.xml" ContentType="application/vnd.openxmlformats-officedocument.presentationml.slide+xml"/>
  <Override PartName="/ppt/slides/slide2700.xml" ContentType="application/vnd.openxmlformats-officedocument.presentationml.slide+xml"/>
  <Override PartName="/ppt/slides/slide2701.xml" ContentType="application/vnd.openxmlformats-officedocument.presentationml.slide+xml"/>
  <Override PartName="/ppt/slides/slide2702.xml" ContentType="application/vnd.openxmlformats-officedocument.presentationml.slide+xml"/>
  <Override PartName="/ppt/slides/slide2703.xml" ContentType="application/vnd.openxmlformats-officedocument.presentationml.slide+xml"/>
  <Override PartName="/ppt/slides/slide2704.xml" ContentType="application/vnd.openxmlformats-officedocument.presentationml.slide+xml"/>
  <Override PartName="/ppt/slides/slide2705.xml" ContentType="application/vnd.openxmlformats-officedocument.presentationml.slide+xml"/>
  <Override PartName="/ppt/slides/slide2706.xml" ContentType="application/vnd.openxmlformats-officedocument.presentationml.slide+xml"/>
  <Override PartName="/ppt/slides/slide2707.xml" ContentType="application/vnd.openxmlformats-officedocument.presentationml.slide+xml"/>
  <Override PartName="/ppt/slides/slide2708.xml" ContentType="application/vnd.openxmlformats-officedocument.presentationml.slide+xml"/>
  <Override PartName="/ppt/slides/slide2709.xml" ContentType="application/vnd.openxmlformats-officedocument.presentationml.slide+xml"/>
  <Override PartName="/ppt/slides/slide2710.xml" ContentType="application/vnd.openxmlformats-officedocument.presentationml.slide+xml"/>
  <Override PartName="/ppt/slides/slide2711.xml" ContentType="application/vnd.openxmlformats-officedocument.presentationml.slide+xml"/>
  <Override PartName="/ppt/slides/slide2712.xml" ContentType="application/vnd.openxmlformats-officedocument.presentationml.slide+xml"/>
  <Override PartName="/ppt/slides/slide2713.xml" ContentType="application/vnd.openxmlformats-officedocument.presentationml.slide+xml"/>
  <Override PartName="/ppt/slides/slide2714.xml" ContentType="application/vnd.openxmlformats-officedocument.presentationml.slide+xml"/>
  <Override PartName="/ppt/slides/slide2715.xml" ContentType="application/vnd.openxmlformats-officedocument.presentationml.slide+xml"/>
  <Override PartName="/ppt/slides/slide2716.xml" ContentType="application/vnd.openxmlformats-officedocument.presentationml.slide+xml"/>
  <Override PartName="/ppt/slides/slide2717.xml" ContentType="application/vnd.openxmlformats-officedocument.presentationml.slide+xml"/>
  <Override PartName="/ppt/slides/slide2718.xml" ContentType="application/vnd.openxmlformats-officedocument.presentationml.slide+xml"/>
  <Override PartName="/ppt/slides/slide2719.xml" ContentType="application/vnd.openxmlformats-officedocument.presentationml.slide+xml"/>
  <Override PartName="/ppt/slides/slide2720.xml" ContentType="application/vnd.openxmlformats-officedocument.presentationml.slide+xml"/>
  <Override PartName="/ppt/slides/slide2721.xml" ContentType="application/vnd.openxmlformats-officedocument.presentationml.slide+xml"/>
  <Override PartName="/ppt/slides/slide2722.xml" ContentType="application/vnd.openxmlformats-officedocument.presentationml.slide+xml"/>
  <Override PartName="/ppt/slides/slide2723.xml" ContentType="application/vnd.openxmlformats-officedocument.presentationml.slide+xml"/>
  <Override PartName="/ppt/slides/slide2724.xml" ContentType="application/vnd.openxmlformats-officedocument.presentationml.slide+xml"/>
  <Override PartName="/ppt/slides/slide2725.xml" ContentType="application/vnd.openxmlformats-officedocument.presentationml.slide+xml"/>
  <Override PartName="/ppt/slides/slide2726.xml" ContentType="application/vnd.openxmlformats-officedocument.presentationml.slide+xml"/>
  <Override PartName="/ppt/slides/slide2727.xml" ContentType="application/vnd.openxmlformats-officedocument.presentationml.slide+xml"/>
  <Override PartName="/ppt/slides/slide2728.xml" ContentType="application/vnd.openxmlformats-officedocument.presentationml.slide+xml"/>
  <Override PartName="/ppt/slides/slide2729.xml" ContentType="application/vnd.openxmlformats-officedocument.presentationml.slide+xml"/>
  <Override PartName="/ppt/slides/slide2730.xml" ContentType="application/vnd.openxmlformats-officedocument.presentationml.slide+xml"/>
  <Override PartName="/ppt/slides/slide2731.xml" ContentType="application/vnd.openxmlformats-officedocument.presentationml.slide+xml"/>
  <Override PartName="/ppt/slides/slide2732.xml" ContentType="application/vnd.openxmlformats-officedocument.presentationml.slide+xml"/>
  <Override PartName="/ppt/slides/slide2733.xml" ContentType="application/vnd.openxmlformats-officedocument.presentationml.slide+xml"/>
  <Override PartName="/ppt/slides/slide2734.xml" ContentType="application/vnd.openxmlformats-officedocument.presentationml.slide+xml"/>
  <Override PartName="/ppt/slides/slide2735.xml" ContentType="application/vnd.openxmlformats-officedocument.presentationml.slide+xml"/>
  <Override PartName="/ppt/slides/slide2736.xml" ContentType="application/vnd.openxmlformats-officedocument.presentationml.slide+xml"/>
  <Override PartName="/ppt/slides/slide2737.xml" ContentType="application/vnd.openxmlformats-officedocument.presentationml.slide+xml"/>
  <Override PartName="/ppt/slides/slide2738.xml" ContentType="application/vnd.openxmlformats-officedocument.presentationml.slide+xml"/>
  <Override PartName="/ppt/slides/slide2739.xml" ContentType="application/vnd.openxmlformats-officedocument.presentationml.slide+xml"/>
  <Override PartName="/ppt/slides/slide2740.xml" ContentType="application/vnd.openxmlformats-officedocument.presentationml.slide+xml"/>
  <Override PartName="/ppt/slides/slide2741.xml" ContentType="application/vnd.openxmlformats-officedocument.presentationml.slide+xml"/>
  <Override PartName="/ppt/slides/slide2742.xml" ContentType="application/vnd.openxmlformats-officedocument.presentationml.slide+xml"/>
  <Override PartName="/ppt/slides/slide2743.xml" ContentType="application/vnd.openxmlformats-officedocument.presentationml.slide+xml"/>
  <Override PartName="/ppt/slides/slide2744.xml" ContentType="application/vnd.openxmlformats-officedocument.presentationml.slide+xml"/>
  <Override PartName="/ppt/slides/slide2745.xml" ContentType="application/vnd.openxmlformats-officedocument.presentationml.slide+xml"/>
  <Override PartName="/ppt/slides/slide2746.xml" ContentType="application/vnd.openxmlformats-officedocument.presentationml.slide+xml"/>
  <Override PartName="/ppt/slides/slide2747.xml" ContentType="application/vnd.openxmlformats-officedocument.presentationml.slide+xml"/>
  <Override PartName="/ppt/slides/slide2748.xml" ContentType="application/vnd.openxmlformats-officedocument.presentationml.slide+xml"/>
  <Override PartName="/ppt/slides/slide2749.xml" ContentType="application/vnd.openxmlformats-officedocument.presentationml.slide+xml"/>
  <Override PartName="/ppt/slides/slide2750.xml" ContentType="application/vnd.openxmlformats-officedocument.presentationml.slide+xml"/>
  <Override PartName="/ppt/slides/slide2751.xml" ContentType="application/vnd.openxmlformats-officedocument.presentationml.slide+xml"/>
  <Override PartName="/ppt/slides/slide2752.xml" ContentType="application/vnd.openxmlformats-officedocument.presentationml.slide+xml"/>
  <Override PartName="/ppt/slides/slide2753.xml" ContentType="application/vnd.openxmlformats-officedocument.presentationml.slide+xml"/>
  <Override PartName="/ppt/slides/slide2754.xml" ContentType="application/vnd.openxmlformats-officedocument.presentationml.slide+xml"/>
  <Override PartName="/ppt/slides/slide2755.xml" ContentType="application/vnd.openxmlformats-officedocument.presentationml.slide+xml"/>
  <Override PartName="/ppt/slides/slide2756.xml" ContentType="application/vnd.openxmlformats-officedocument.presentationml.slide+xml"/>
  <Override PartName="/ppt/slides/slide2757.xml" ContentType="application/vnd.openxmlformats-officedocument.presentationml.slide+xml"/>
  <Override PartName="/ppt/slides/slide2758.xml" ContentType="application/vnd.openxmlformats-officedocument.presentationml.slide+xml"/>
  <Override PartName="/ppt/slides/slide2759.xml" ContentType="application/vnd.openxmlformats-officedocument.presentationml.slide+xml"/>
  <Override PartName="/ppt/slides/slide2760.xml" ContentType="application/vnd.openxmlformats-officedocument.presentationml.slide+xml"/>
  <Override PartName="/ppt/slides/slide2761.xml" ContentType="application/vnd.openxmlformats-officedocument.presentationml.slide+xml"/>
  <Override PartName="/ppt/slides/slide2762.xml" ContentType="application/vnd.openxmlformats-officedocument.presentationml.slide+xml"/>
  <Override PartName="/ppt/slides/slide2763.xml" ContentType="application/vnd.openxmlformats-officedocument.presentationml.slide+xml"/>
  <Override PartName="/ppt/slides/slide2764.xml" ContentType="application/vnd.openxmlformats-officedocument.presentationml.slide+xml"/>
  <Override PartName="/ppt/slides/slide2765.xml" ContentType="application/vnd.openxmlformats-officedocument.presentationml.slide+xml"/>
  <Override PartName="/ppt/slides/slide2766.xml" ContentType="application/vnd.openxmlformats-officedocument.presentationml.slide+xml"/>
  <Override PartName="/ppt/slides/slide2767.xml" ContentType="application/vnd.openxmlformats-officedocument.presentationml.slide+xml"/>
  <Override PartName="/ppt/slides/slide2768.xml" ContentType="application/vnd.openxmlformats-officedocument.presentationml.slide+xml"/>
  <Override PartName="/ppt/slides/slide2769.xml" ContentType="application/vnd.openxmlformats-officedocument.presentationml.slide+xml"/>
  <Override PartName="/ppt/slides/slide2770.xml" ContentType="application/vnd.openxmlformats-officedocument.presentationml.slide+xml"/>
  <Override PartName="/ppt/slides/slide2771.xml" ContentType="application/vnd.openxmlformats-officedocument.presentationml.slide+xml"/>
  <Override PartName="/ppt/slides/slide2772.xml" ContentType="application/vnd.openxmlformats-officedocument.presentationml.slide+xml"/>
  <Override PartName="/ppt/slides/slide2773.xml" ContentType="application/vnd.openxmlformats-officedocument.presentationml.slide+xml"/>
  <Override PartName="/ppt/slides/slide2774.xml" ContentType="application/vnd.openxmlformats-officedocument.presentationml.slide+xml"/>
  <Override PartName="/ppt/slides/slide2775.xml" ContentType="application/vnd.openxmlformats-officedocument.presentationml.slide+xml"/>
  <Override PartName="/ppt/slides/slide2776.xml" ContentType="application/vnd.openxmlformats-officedocument.presentationml.slide+xml"/>
  <Override PartName="/ppt/slides/slide2777.xml" ContentType="application/vnd.openxmlformats-officedocument.presentationml.slide+xml"/>
  <Override PartName="/ppt/slides/slide2778.xml" ContentType="application/vnd.openxmlformats-officedocument.presentationml.slide+xml"/>
  <Override PartName="/ppt/slides/slide2779.xml" ContentType="application/vnd.openxmlformats-officedocument.presentationml.slide+xml"/>
  <Override PartName="/ppt/slides/slide2780.xml" ContentType="application/vnd.openxmlformats-officedocument.presentationml.slide+xml"/>
  <Override PartName="/ppt/slides/slide2781.xml" ContentType="application/vnd.openxmlformats-officedocument.presentationml.slide+xml"/>
  <Override PartName="/ppt/slides/slide2782.xml" ContentType="application/vnd.openxmlformats-officedocument.presentationml.slide+xml"/>
  <Override PartName="/ppt/slides/slide2783.xml" ContentType="application/vnd.openxmlformats-officedocument.presentationml.slide+xml"/>
  <Override PartName="/ppt/slides/slide2784.xml" ContentType="application/vnd.openxmlformats-officedocument.presentationml.slide+xml"/>
  <Override PartName="/ppt/slides/slide2785.xml" ContentType="application/vnd.openxmlformats-officedocument.presentationml.slide+xml"/>
  <Override PartName="/ppt/slides/slide2786.xml" ContentType="application/vnd.openxmlformats-officedocument.presentationml.slide+xml"/>
  <Override PartName="/ppt/slides/slide2787.xml" ContentType="application/vnd.openxmlformats-officedocument.presentationml.slide+xml"/>
  <Override PartName="/ppt/slides/slide2788.xml" ContentType="application/vnd.openxmlformats-officedocument.presentationml.slide+xml"/>
  <Override PartName="/ppt/slides/slide2789.xml" ContentType="application/vnd.openxmlformats-officedocument.presentationml.slide+xml"/>
  <Override PartName="/ppt/slides/slide2790.xml" ContentType="application/vnd.openxmlformats-officedocument.presentationml.slide+xml"/>
  <Override PartName="/ppt/slides/slide2791.xml" ContentType="application/vnd.openxmlformats-officedocument.presentationml.slide+xml"/>
  <Override PartName="/ppt/slides/slide2792.xml" ContentType="application/vnd.openxmlformats-officedocument.presentationml.slide+xml"/>
  <Override PartName="/ppt/slides/slide2793.xml" ContentType="application/vnd.openxmlformats-officedocument.presentationml.slide+xml"/>
  <Override PartName="/ppt/slides/slide2794.xml" ContentType="application/vnd.openxmlformats-officedocument.presentationml.slide+xml"/>
  <Override PartName="/ppt/slides/slide2795.xml" ContentType="application/vnd.openxmlformats-officedocument.presentationml.slide+xml"/>
  <Override PartName="/ppt/slides/slide2796.xml" ContentType="application/vnd.openxmlformats-officedocument.presentationml.slide+xml"/>
  <Override PartName="/ppt/slides/slide2797.xml" ContentType="application/vnd.openxmlformats-officedocument.presentationml.slide+xml"/>
  <Override PartName="/ppt/slides/slide2798.xml" ContentType="application/vnd.openxmlformats-officedocument.presentationml.slide+xml"/>
  <Override PartName="/ppt/slides/slide2799.xml" ContentType="application/vnd.openxmlformats-officedocument.presentationml.slide+xml"/>
  <Override PartName="/ppt/slides/slide2800.xml" ContentType="application/vnd.openxmlformats-officedocument.presentationml.slide+xml"/>
  <Override PartName="/ppt/slides/slide2801.xml" ContentType="application/vnd.openxmlformats-officedocument.presentationml.slide+xml"/>
  <Override PartName="/ppt/slides/slide2802.xml" ContentType="application/vnd.openxmlformats-officedocument.presentationml.slide+xml"/>
  <Override PartName="/ppt/slides/slide2803.xml" ContentType="application/vnd.openxmlformats-officedocument.presentationml.slide+xml"/>
  <Override PartName="/ppt/slides/slide2804.xml" ContentType="application/vnd.openxmlformats-officedocument.presentationml.slide+xml"/>
  <Override PartName="/ppt/slides/slide2805.xml" ContentType="application/vnd.openxmlformats-officedocument.presentationml.slide+xml"/>
  <Override PartName="/ppt/slides/slide2806.xml" ContentType="application/vnd.openxmlformats-officedocument.presentationml.slide+xml"/>
  <Override PartName="/ppt/slides/slide2807.xml" ContentType="application/vnd.openxmlformats-officedocument.presentationml.slide+xml"/>
  <Override PartName="/ppt/slides/slide2808.xml" ContentType="application/vnd.openxmlformats-officedocument.presentationml.slide+xml"/>
  <Override PartName="/ppt/slides/slide2809.xml" ContentType="application/vnd.openxmlformats-officedocument.presentationml.slide+xml"/>
  <Override PartName="/ppt/slides/slide2810.xml" ContentType="application/vnd.openxmlformats-officedocument.presentationml.slide+xml"/>
  <Override PartName="/ppt/slides/slide2811.xml" ContentType="application/vnd.openxmlformats-officedocument.presentationml.slide+xml"/>
  <Override PartName="/ppt/slides/slide2812.xml" ContentType="application/vnd.openxmlformats-officedocument.presentationml.slide+xml"/>
  <Override PartName="/ppt/slides/slide2813.xml" ContentType="application/vnd.openxmlformats-officedocument.presentationml.slide+xml"/>
  <Override PartName="/ppt/slides/slide2814.xml" ContentType="application/vnd.openxmlformats-officedocument.presentationml.slide+xml"/>
  <Override PartName="/ppt/slides/slide2815.xml" ContentType="application/vnd.openxmlformats-officedocument.presentationml.slide+xml"/>
  <Override PartName="/ppt/slides/slide2816.xml" ContentType="application/vnd.openxmlformats-officedocument.presentationml.slide+xml"/>
  <Override PartName="/ppt/slides/slide2817.xml" ContentType="application/vnd.openxmlformats-officedocument.presentationml.slide+xml"/>
  <Override PartName="/ppt/slides/slide2818.xml" ContentType="application/vnd.openxmlformats-officedocument.presentationml.slide+xml"/>
  <Override PartName="/ppt/slides/slide2819.xml" ContentType="application/vnd.openxmlformats-officedocument.presentationml.slide+xml"/>
  <Override PartName="/ppt/slides/slide2820.xml" ContentType="application/vnd.openxmlformats-officedocument.presentationml.slide+xml"/>
  <Override PartName="/ppt/slides/slide2821.xml" ContentType="application/vnd.openxmlformats-officedocument.presentationml.slide+xml"/>
  <Override PartName="/ppt/slides/slide2822.xml" ContentType="application/vnd.openxmlformats-officedocument.presentationml.slide+xml"/>
  <Override PartName="/ppt/slides/slide2823.xml" ContentType="application/vnd.openxmlformats-officedocument.presentationml.slide+xml"/>
  <Override PartName="/ppt/slides/slide2824.xml" ContentType="application/vnd.openxmlformats-officedocument.presentationml.slide+xml"/>
  <Override PartName="/ppt/slides/slide2825.xml" ContentType="application/vnd.openxmlformats-officedocument.presentationml.slide+xml"/>
  <Override PartName="/ppt/slides/slide2826.xml" ContentType="application/vnd.openxmlformats-officedocument.presentationml.slide+xml"/>
  <Override PartName="/ppt/slides/slide2827.xml" ContentType="application/vnd.openxmlformats-officedocument.presentationml.slide+xml"/>
  <Override PartName="/ppt/slides/slide2828.xml" ContentType="application/vnd.openxmlformats-officedocument.presentationml.slide+xml"/>
  <Override PartName="/ppt/slides/slide2829.xml" ContentType="application/vnd.openxmlformats-officedocument.presentationml.slide+xml"/>
  <Override PartName="/ppt/slides/slide2830.xml" ContentType="application/vnd.openxmlformats-officedocument.presentationml.slide+xml"/>
  <Override PartName="/ppt/slides/slide2831.xml" ContentType="application/vnd.openxmlformats-officedocument.presentationml.slide+xml"/>
  <Override PartName="/ppt/slides/slide2832.xml" ContentType="application/vnd.openxmlformats-officedocument.presentationml.slide+xml"/>
  <Override PartName="/ppt/slides/slide2833.xml" ContentType="application/vnd.openxmlformats-officedocument.presentationml.slide+xml"/>
  <Override PartName="/ppt/slides/slide2834.xml" ContentType="application/vnd.openxmlformats-officedocument.presentationml.slide+xml"/>
  <Override PartName="/ppt/slides/slide2835.xml" ContentType="application/vnd.openxmlformats-officedocument.presentationml.slide+xml"/>
  <Override PartName="/ppt/slides/slide2836.xml" ContentType="application/vnd.openxmlformats-officedocument.presentationml.slide+xml"/>
  <Override PartName="/ppt/slides/slide2837.xml" ContentType="application/vnd.openxmlformats-officedocument.presentationml.slide+xml"/>
  <Override PartName="/ppt/slides/slide2838.xml" ContentType="application/vnd.openxmlformats-officedocument.presentationml.slide+xml"/>
  <Override PartName="/ppt/slides/slide2839.xml" ContentType="application/vnd.openxmlformats-officedocument.presentationml.slide+xml"/>
  <Override PartName="/ppt/slides/slide2840.xml" ContentType="application/vnd.openxmlformats-officedocument.presentationml.slide+xml"/>
  <Override PartName="/ppt/slides/slide2841.xml" ContentType="application/vnd.openxmlformats-officedocument.presentationml.slide+xml"/>
  <Override PartName="/ppt/slides/slide2842.xml" ContentType="application/vnd.openxmlformats-officedocument.presentationml.slide+xml"/>
  <Override PartName="/ppt/slides/slide2843.xml" ContentType="application/vnd.openxmlformats-officedocument.presentationml.slide+xml"/>
  <Override PartName="/ppt/slides/slide2844.xml" ContentType="application/vnd.openxmlformats-officedocument.presentationml.slide+xml"/>
  <Override PartName="/ppt/slides/slide2845.xml" ContentType="application/vnd.openxmlformats-officedocument.presentationml.slide+xml"/>
  <Override PartName="/ppt/slides/slide2846.xml" ContentType="application/vnd.openxmlformats-officedocument.presentationml.slide+xml"/>
  <Override PartName="/ppt/slides/slide2847.xml" ContentType="application/vnd.openxmlformats-officedocument.presentationml.slide+xml"/>
  <Override PartName="/ppt/slides/slide2848.xml" ContentType="application/vnd.openxmlformats-officedocument.presentationml.slide+xml"/>
  <Override PartName="/ppt/slides/slide2849.xml" ContentType="application/vnd.openxmlformats-officedocument.presentationml.slide+xml"/>
  <Override PartName="/ppt/slides/slide2850.xml" ContentType="application/vnd.openxmlformats-officedocument.presentationml.slide+xml"/>
  <Override PartName="/ppt/slides/slide2851.xml" ContentType="application/vnd.openxmlformats-officedocument.presentationml.slide+xml"/>
  <Override PartName="/ppt/slides/slide2852.xml" ContentType="application/vnd.openxmlformats-officedocument.presentationml.slide+xml"/>
  <Override PartName="/ppt/slides/slide2853.xml" ContentType="application/vnd.openxmlformats-officedocument.presentationml.slide+xml"/>
  <Override PartName="/ppt/slides/slide2854.xml" ContentType="application/vnd.openxmlformats-officedocument.presentationml.slide+xml"/>
  <Override PartName="/ppt/slides/slide2855.xml" ContentType="application/vnd.openxmlformats-officedocument.presentationml.slide+xml"/>
  <Override PartName="/ppt/slides/slide2856.xml" ContentType="application/vnd.openxmlformats-officedocument.presentationml.slide+xml"/>
  <Override PartName="/ppt/slides/slide2857.xml" ContentType="application/vnd.openxmlformats-officedocument.presentationml.slide+xml"/>
  <Override PartName="/ppt/slides/slide2858.xml" ContentType="application/vnd.openxmlformats-officedocument.presentationml.slide+xml"/>
  <Override PartName="/ppt/slides/slide2859.xml" ContentType="application/vnd.openxmlformats-officedocument.presentationml.slide+xml"/>
  <Override PartName="/ppt/slides/slide2860.xml" ContentType="application/vnd.openxmlformats-officedocument.presentationml.slide+xml"/>
  <Override PartName="/ppt/slides/slide2861.xml" ContentType="application/vnd.openxmlformats-officedocument.presentationml.slide+xml"/>
  <Override PartName="/ppt/slides/slide2862.xml" ContentType="application/vnd.openxmlformats-officedocument.presentationml.slide+xml"/>
  <Override PartName="/ppt/slides/slide2863.xml" ContentType="application/vnd.openxmlformats-officedocument.presentationml.slide+xml"/>
  <Override PartName="/ppt/slides/slide2864.xml" ContentType="application/vnd.openxmlformats-officedocument.presentationml.slide+xml"/>
  <Override PartName="/ppt/slides/slide2865.xml" ContentType="application/vnd.openxmlformats-officedocument.presentationml.slide+xml"/>
  <Override PartName="/ppt/slides/slide2866.xml" ContentType="application/vnd.openxmlformats-officedocument.presentationml.slide+xml"/>
  <Override PartName="/ppt/slides/slide2867.xml" ContentType="application/vnd.openxmlformats-officedocument.presentationml.slide+xml"/>
  <Override PartName="/ppt/slides/slide2868.xml" ContentType="application/vnd.openxmlformats-officedocument.presentationml.slide+xml"/>
  <Override PartName="/ppt/slides/slide2869.xml" ContentType="application/vnd.openxmlformats-officedocument.presentationml.slide+xml"/>
  <Override PartName="/ppt/slides/slide2870.xml" ContentType="application/vnd.openxmlformats-officedocument.presentationml.slide+xml"/>
  <Override PartName="/ppt/slides/slide2871.xml" ContentType="application/vnd.openxmlformats-officedocument.presentationml.slide+xml"/>
  <Override PartName="/ppt/slides/slide2872.xml" ContentType="application/vnd.openxmlformats-officedocument.presentationml.slide+xml"/>
  <Override PartName="/ppt/slides/slide2873.xml" ContentType="application/vnd.openxmlformats-officedocument.presentationml.slide+xml"/>
  <Override PartName="/ppt/slides/slide2874.xml" ContentType="application/vnd.openxmlformats-officedocument.presentationml.slide+xml"/>
  <Override PartName="/ppt/slides/slide2875.xml" ContentType="application/vnd.openxmlformats-officedocument.presentationml.slide+xml"/>
  <Override PartName="/ppt/slides/slide2876.xml" ContentType="application/vnd.openxmlformats-officedocument.presentationml.slide+xml"/>
  <Override PartName="/ppt/slides/slide2877.xml" ContentType="application/vnd.openxmlformats-officedocument.presentationml.slide+xml"/>
  <Override PartName="/ppt/slides/slide2878.xml" ContentType="application/vnd.openxmlformats-officedocument.presentationml.slide+xml"/>
  <Override PartName="/ppt/slides/slide2879.xml" ContentType="application/vnd.openxmlformats-officedocument.presentationml.slide+xml"/>
  <Override PartName="/ppt/slides/slide2880.xml" ContentType="application/vnd.openxmlformats-officedocument.presentationml.slide+xml"/>
  <Override PartName="/ppt/slides/slide2881.xml" ContentType="application/vnd.openxmlformats-officedocument.presentationml.slide+xml"/>
  <Override PartName="/ppt/slides/slide2882.xml" ContentType="application/vnd.openxmlformats-officedocument.presentationml.slide+xml"/>
  <Override PartName="/ppt/slides/slide2883.xml" ContentType="application/vnd.openxmlformats-officedocument.presentationml.slide+xml"/>
  <Override PartName="/ppt/slides/slide2884.xml" ContentType="application/vnd.openxmlformats-officedocument.presentationml.slide+xml"/>
  <Override PartName="/ppt/slides/slide2885.xml" ContentType="application/vnd.openxmlformats-officedocument.presentationml.slide+xml"/>
  <Override PartName="/ppt/slides/slide2886.xml" ContentType="application/vnd.openxmlformats-officedocument.presentationml.slide+xml"/>
  <Override PartName="/ppt/slides/slide2887.xml" ContentType="application/vnd.openxmlformats-officedocument.presentationml.slide+xml"/>
  <Override PartName="/ppt/slides/slide2888.xml" ContentType="application/vnd.openxmlformats-officedocument.presentationml.slide+xml"/>
  <Override PartName="/ppt/slides/slide2889.xml" ContentType="application/vnd.openxmlformats-officedocument.presentationml.slide+xml"/>
  <Override PartName="/ppt/slides/slide2890.xml" ContentType="application/vnd.openxmlformats-officedocument.presentationml.slide+xml"/>
  <Override PartName="/ppt/slides/slide2891.xml" ContentType="application/vnd.openxmlformats-officedocument.presentationml.slide+xml"/>
  <Override PartName="/ppt/slides/slide2892.xml" ContentType="application/vnd.openxmlformats-officedocument.presentationml.slide+xml"/>
  <Override PartName="/ppt/slides/slide2893.xml" ContentType="application/vnd.openxmlformats-officedocument.presentationml.slide+xml"/>
  <Override PartName="/ppt/slides/slide2894.xml" ContentType="application/vnd.openxmlformats-officedocument.presentationml.slide+xml"/>
  <Override PartName="/ppt/slides/slide2895.xml" ContentType="application/vnd.openxmlformats-officedocument.presentationml.slide+xml"/>
  <Override PartName="/ppt/slides/slide2896.xml" ContentType="application/vnd.openxmlformats-officedocument.presentationml.slide+xml"/>
  <Override PartName="/ppt/slides/slide2897.xml" ContentType="application/vnd.openxmlformats-officedocument.presentationml.slide+xml"/>
  <Override PartName="/ppt/slides/slide2898.xml" ContentType="application/vnd.openxmlformats-officedocument.presentationml.slide+xml"/>
  <Override PartName="/ppt/slides/slide2899.xml" ContentType="application/vnd.openxmlformats-officedocument.presentationml.slide+xml"/>
  <Override PartName="/ppt/slides/slide2900.xml" ContentType="application/vnd.openxmlformats-officedocument.presentationml.slide+xml"/>
  <Override PartName="/ppt/slides/slide2901.xml" ContentType="application/vnd.openxmlformats-officedocument.presentationml.slide+xml"/>
  <Override PartName="/ppt/slides/slide2902.xml" ContentType="application/vnd.openxmlformats-officedocument.presentationml.slide+xml"/>
  <Override PartName="/ppt/slides/slide2903.xml" ContentType="application/vnd.openxmlformats-officedocument.presentationml.slide+xml"/>
  <Override PartName="/ppt/slides/slide2904.xml" ContentType="application/vnd.openxmlformats-officedocument.presentationml.slide+xml"/>
  <Override PartName="/ppt/slides/slide2905.xml" ContentType="application/vnd.openxmlformats-officedocument.presentationml.slide+xml"/>
  <Override PartName="/ppt/slides/slide2906.xml" ContentType="application/vnd.openxmlformats-officedocument.presentationml.slide+xml"/>
  <Override PartName="/ppt/slides/slide2907.xml" ContentType="application/vnd.openxmlformats-officedocument.presentationml.slide+xml"/>
  <Override PartName="/ppt/slides/slide2908.xml" ContentType="application/vnd.openxmlformats-officedocument.presentationml.slide+xml"/>
  <Override PartName="/ppt/slides/slide2909.xml" ContentType="application/vnd.openxmlformats-officedocument.presentationml.slide+xml"/>
  <Override PartName="/ppt/slides/slide2910.xml" ContentType="application/vnd.openxmlformats-officedocument.presentationml.slide+xml"/>
  <Override PartName="/ppt/slides/slide2911.xml" ContentType="application/vnd.openxmlformats-officedocument.presentationml.slide+xml"/>
  <Override PartName="/ppt/slides/slide2912.xml" ContentType="application/vnd.openxmlformats-officedocument.presentationml.slide+xml"/>
  <Override PartName="/ppt/slides/slide2913.xml" ContentType="application/vnd.openxmlformats-officedocument.presentationml.slide+xml"/>
  <Override PartName="/ppt/slides/slide2914.xml" ContentType="application/vnd.openxmlformats-officedocument.presentationml.slide+xml"/>
  <Override PartName="/ppt/slides/slide2915.xml" ContentType="application/vnd.openxmlformats-officedocument.presentationml.slide+xml"/>
  <Override PartName="/ppt/slides/slide2916.xml" ContentType="application/vnd.openxmlformats-officedocument.presentationml.slide+xml"/>
  <Override PartName="/ppt/slides/slide2917.xml" ContentType="application/vnd.openxmlformats-officedocument.presentationml.slide+xml"/>
  <Override PartName="/ppt/slides/slide2918.xml" ContentType="application/vnd.openxmlformats-officedocument.presentationml.slide+xml"/>
  <Override PartName="/ppt/slides/slide2919.xml" ContentType="application/vnd.openxmlformats-officedocument.presentationml.slide+xml"/>
  <Override PartName="/ppt/slides/slide2920.xml" ContentType="application/vnd.openxmlformats-officedocument.presentationml.slide+xml"/>
  <Override PartName="/ppt/slides/slide2921.xml" ContentType="application/vnd.openxmlformats-officedocument.presentationml.slide+xml"/>
  <Override PartName="/ppt/slides/slide2922.xml" ContentType="application/vnd.openxmlformats-officedocument.presentationml.slide+xml"/>
  <Override PartName="/ppt/slides/slide2923.xml" ContentType="application/vnd.openxmlformats-officedocument.presentationml.slide+xml"/>
  <Override PartName="/ppt/slides/slide2924.xml" ContentType="application/vnd.openxmlformats-officedocument.presentationml.slide+xml"/>
  <Override PartName="/ppt/slides/slide2925.xml" ContentType="application/vnd.openxmlformats-officedocument.presentationml.slide+xml"/>
  <Override PartName="/ppt/slides/slide2926.xml" ContentType="application/vnd.openxmlformats-officedocument.presentationml.slide+xml"/>
  <Override PartName="/ppt/slides/slide2927.xml" ContentType="application/vnd.openxmlformats-officedocument.presentationml.slide+xml"/>
  <Override PartName="/ppt/slides/slide2928.xml" ContentType="application/vnd.openxmlformats-officedocument.presentationml.slide+xml"/>
  <Override PartName="/ppt/slides/slide2929.xml" ContentType="application/vnd.openxmlformats-officedocument.presentationml.slide+xml"/>
  <Override PartName="/ppt/slides/slide2930.xml" ContentType="application/vnd.openxmlformats-officedocument.presentationml.slide+xml"/>
  <Override PartName="/ppt/slides/slide2931.xml" ContentType="application/vnd.openxmlformats-officedocument.presentationml.slide+xml"/>
  <Override PartName="/ppt/slides/slide2932.xml" ContentType="application/vnd.openxmlformats-officedocument.presentationml.slide+xml"/>
  <Override PartName="/ppt/slides/slide2933.xml" ContentType="application/vnd.openxmlformats-officedocument.presentationml.slide+xml"/>
  <Override PartName="/ppt/slides/slide2934.xml" ContentType="application/vnd.openxmlformats-officedocument.presentationml.slide+xml"/>
  <Override PartName="/ppt/slides/slide2935.xml" ContentType="application/vnd.openxmlformats-officedocument.presentationml.slide+xml"/>
  <Override PartName="/ppt/slides/slide2936.xml" ContentType="application/vnd.openxmlformats-officedocument.presentationml.slide+xml"/>
  <Override PartName="/ppt/slides/slide2937.xml" ContentType="application/vnd.openxmlformats-officedocument.presentationml.slide+xml"/>
  <Override PartName="/ppt/slides/slide2938.xml" ContentType="application/vnd.openxmlformats-officedocument.presentationml.slide+xml"/>
  <Override PartName="/ppt/slides/slide2939.xml" ContentType="application/vnd.openxmlformats-officedocument.presentationml.slide+xml"/>
  <Override PartName="/ppt/slides/slide2940.xml" ContentType="application/vnd.openxmlformats-officedocument.presentationml.slide+xml"/>
  <Override PartName="/ppt/slides/slide2941.xml" ContentType="application/vnd.openxmlformats-officedocument.presentationml.slide+xml"/>
  <Override PartName="/ppt/slides/slide2942.xml" ContentType="application/vnd.openxmlformats-officedocument.presentationml.slide+xml"/>
  <Override PartName="/ppt/slides/slide2943.xml" ContentType="application/vnd.openxmlformats-officedocument.presentationml.slide+xml"/>
  <Override PartName="/ppt/slides/slide2944.xml" ContentType="application/vnd.openxmlformats-officedocument.presentationml.slide+xml"/>
  <Override PartName="/ppt/slides/slide2945.xml" ContentType="application/vnd.openxmlformats-officedocument.presentationml.slide+xml"/>
  <Override PartName="/ppt/slides/slide2946.xml" ContentType="application/vnd.openxmlformats-officedocument.presentationml.slide+xml"/>
  <Override PartName="/ppt/slides/slide2947.xml" ContentType="application/vnd.openxmlformats-officedocument.presentationml.slide+xml"/>
  <Override PartName="/ppt/slides/slide2948.xml" ContentType="application/vnd.openxmlformats-officedocument.presentationml.slide+xml"/>
  <Override PartName="/ppt/slides/slide2949.xml" ContentType="application/vnd.openxmlformats-officedocument.presentationml.slide+xml"/>
  <Override PartName="/ppt/slides/slide2950.xml" ContentType="application/vnd.openxmlformats-officedocument.presentationml.slide+xml"/>
  <Override PartName="/ppt/slides/slide2951.xml" ContentType="application/vnd.openxmlformats-officedocument.presentationml.slide+xml"/>
  <Override PartName="/ppt/slides/slide2952.xml" ContentType="application/vnd.openxmlformats-officedocument.presentationml.slide+xml"/>
  <Override PartName="/ppt/slides/slide2953.xml" ContentType="application/vnd.openxmlformats-officedocument.presentationml.slide+xml"/>
  <Override PartName="/ppt/slides/slide2954.xml" ContentType="application/vnd.openxmlformats-officedocument.presentationml.slide+xml"/>
  <Override PartName="/ppt/slides/slide2955.xml" ContentType="application/vnd.openxmlformats-officedocument.presentationml.slide+xml"/>
  <Override PartName="/ppt/slides/slide2956.xml" ContentType="application/vnd.openxmlformats-officedocument.presentationml.slide+xml"/>
  <Override PartName="/ppt/slides/slide2957.xml" ContentType="application/vnd.openxmlformats-officedocument.presentationml.slide+xml"/>
  <Override PartName="/ppt/slides/slide2958.xml" ContentType="application/vnd.openxmlformats-officedocument.presentationml.slide+xml"/>
  <Override PartName="/ppt/slides/slide2959.xml" ContentType="application/vnd.openxmlformats-officedocument.presentationml.slide+xml"/>
  <Override PartName="/ppt/slides/slide2960.xml" ContentType="application/vnd.openxmlformats-officedocument.presentationml.slide+xml"/>
  <Override PartName="/ppt/slides/slide2961.xml" ContentType="application/vnd.openxmlformats-officedocument.presentationml.slide+xml"/>
  <Override PartName="/ppt/slides/slide2962.xml" ContentType="application/vnd.openxmlformats-officedocument.presentationml.slide+xml"/>
  <Override PartName="/ppt/slides/slide2963.xml" ContentType="application/vnd.openxmlformats-officedocument.presentationml.slide+xml"/>
  <Override PartName="/ppt/slides/slide2964.xml" ContentType="application/vnd.openxmlformats-officedocument.presentationml.slide+xml"/>
  <Override PartName="/ppt/slides/slide2965.xml" ContentType="application/vnd.openxmlformats-officedocument.presentationml.slide+xml"/>
  <Override PartName="/ppt/slides/slide2966.xml" ContentType="application/vnd.openxmlformats-officedocument.presentationml.slide+xml"/>
  <Override PartName="/ppt/slides/slide2967.xml" ContentType="application/vnd.openxmlformats-officedocument.presentationml.slide+xml"/>
  <Override PartName="/ppt/slides/slide2968.xml" ContentType="application/vnd.openxmlformats-officedocument.presentationml.slide+xml"/>
  <Override PartName="/ppt/slides/slide2969.xml" ContentType="application/vnd.openxmlformats-officedocument.presentationml.slide+xml"/>
  <Override PartName="/ppt/slides/slide2970.xml" ContentType="application/vnd.openxmlformats-officedocument.presentationml.slide+xml"/>
  <Override PartName="/ppt/slides/slide2971.xml" ContentType="application/vnd.openxmlformats-officedocument.presentationml.slide+xml"/>
  <Override PartName="/ppt/slides/slide2972.xml" ContentType="application/vnd.openxmlformats-officedocument.presentationml.slide+xml"/>
  <Override PartName="/ppt/slides/slide2973.xml" ContentType="application/vnd.openxmlformats-officedocument.presentationml.slide+xml"/>
  <Override PartName="/ppt/slides/slide2974.xml" ContentType="application/vnd.openxmlformats-officedocument.presentationml.slide+xml"/>
  <Override PartName="/ppt/slides/slide2975.xml" ContentType="application/vnd.openxmlformats-officedocument.presentationml.slide+xml"/>
  <Override PartName="/ppt/slides/slide2976.xml" ContentType="application/vnd.openxmlformats-officedocument.presentationml.slide+xml"/>
  <Override PartName="/ppt/slides/slide2977.xml" ContentType="application/vnd.openxmlformats-officedocument.presentationml.slide+xml"/>
  <Override PartName="/ppt/slides/slide2978.xml" ContentType="application/vnd.openxmlformats-officedocument.presentationml.slide+xml"/>
  <Override PartName="/ppt/slides/slide2979.xml" ContentType="application/vnd.openxmlformats-officedocument.presentationml.slide+xml"/>
  <Override PartName="/ppt/slides/slide2980.xml" ContentType="application/vnd.openxmlformats-officedocument.presentationml.slide+xml"/>
  <Override PartName="/ppt/slides/slide2981.xml" ContentType="application/vnd.openxmlformats-officedocument.presentationml.slide+xml"/>
  <Override PartName="/ppt/slides/slide2982.xml" ContentType="application/vnd.openxmlformats-officedocument.presentationml.slide+xml"/>
  <Override PartName="/ppt/slides/slide2983.xml" ContentType="application/vnd.openxmlformats-officedocument.presentationml.slide+xml"/>
  <Override PartName="/ppt/slides/slide2984.xml" ContentType="application/vnd.openxmlformats-officedocument.presentationml.slide+xml"/>
  <Override PartName="/ppt/slides/slide2985.xml" ContentType="application/vnd.openxmlformats-officedocument.presentationml.slide+xml"/>
  <Override PartName="/ppt/slides/slide2986.xml" ContentType="application/vnd.openxmlformats-officedocument.presentationml.slide+xml"/>
  <Override PartName="/ppt/slides/slide2987.xml" ContentType="application/vnd.openxmlformats-officedocument.presentationml.slide+xml"/>
  <Override PartName="/ppt/slides/slide2988.xml" ContentType="application/vnd.openxmlformats-officedocument.presentationml.slide+xml"/>
  <Override PartName="/ppt/slides/slide2989.xml" ContentType="application/vnd.openxmlformats-officedocument.presentationml.slide+xml"/>
  <Override PartName="/ppt/slides/slide2990.xml" ContentType="application/vnd.openxmlformats-officedocument.presentationml.slide+xml"/>
  <Override PartName="/ppt/slides/slide2991.xml" ContentType="application/vnd.openxmlformats-officedocument.presentationml.slide+xml"/>
  <Override PartName="/ppt/slides/slide2992.xml" ContentType="application/vnd.openxmlformats-officedocument.presentationml.slide+xml"/>
  <Override PartName="/ppt/slides/slide2993.xml" ContentType="application/vnd.openxmlformats-officedocument.presentationml.slide+xml"/>
  <Override PartName="/ppt/slides/slide2994.xml" ContentType="application/vnd.openxmlformats-officedocument.presentationml.slide+xml"/>
  <Override PartName="/ppt/slides/slide2995.xml" ContentType="application/vnd.openxmlformats-officedocument.presentationml.slide+xml"/>
  <Override PartName="/ppt/slides/slide2996.xml" ContentType="application/vnd.openxmlformats-officedocument.presentationml.slide+xml"/>
  <Override PartName="/ppt/slides/slide2997.xml" ContentType="application/vnd.openxmlformats-officedocument.presentationml.slide+xml"/>
  <Override PartName="/ppt/slides/slide2998.xml" ContentType="application/vnd.openxmlformats-officedocument.presentationml.slide+xml"/>
  <Override PartName="/ppt/slides/slide2999.xml" ContentType="application/vnd.openxmlformats-officedocument.presentationml.slide+xml"/>
  <Override PartName="/ppt/slides/slide3000.xml" ContentType="application/vnd.openxmlformats-officedocument.presentationml.slide+xml"/>
  <Override PartName="/ppt/slides/slide3001.xml" ContentType="application/vnd.openxmlformats-officedocument.presentationml.slide+xml"/>
  <Override PartName="/ppt/slides/slide3002.xml" ContentType="application/vnd.openxmlformats-officedocument.presentationml.slide+xml"/>
  <Override PartName="/ppt/slides/slide3003.xml" ContentType="application/vnd.openxmlformats-officedocument.presentationml.slide+xml"/>
  <Override PartName="/ppt/slides/slide3004.xml" ContentType="application/vnd.openxmlformats-officedocument.presentationml.slide+xml"/>
  <Override PartName="/ppt/slides/slide3005.xml" ContentType="application/vnd.openxmlformats-officedocument.presentationml.slide+xml"/>
  <Override PartName="/ppt/slides/slide3006.xml" ContentType="application/vnd.openxmlformats-officedocument.presentationml.slide+xml"/>
  <Override PartName="/ppt/slides/slide3007.xml" ContentType="application/vnd.openxmlformats-officedocument.presentationml.slide+xml"/>
  <Override PartName="/ppt/slides/slide3008.xml" ContentType="application/vnd.openxmlformats-officedocument.presentationml.slide+xml"/>
  <Override PartName="/ppt/slides/slide3009.xml" ContentType="application/vnd.openxmlformats-officedocument.presentationml.slide+xml"/>
  <Override PartName="/ppt/slides/slide3010.xml" ContentType="application/vnd.openxmlformats-officedocument.presentationml.slide+xml"/>
  <Override PartName="/ppt/slides/slide3011.xml" ContentType="application/vnd.openxmlformats-officedocument.presentationml.slide+xml"/>
  <Override PartName="/ppt/slides/slide3012.xml" ContentType="application/vnd.openxmlformats-officedocument.presentationml.slide+xml"/>
  <Override PartName="/ppt/slides/slide3013.xml" ContentType="application/vnd.openxmlformats-officedocument.presentationml.slide+xml"/>
  <Override PartName="/ppt/slides/slide3014.xml" ContentType="application/vnd.openxmlformats-officedocument.presentationml.slide+xml"/>
  <Override PartName="/ppt/slides/slide3015.xml" ContentType="application/vnd.openxmlformats-officedocument.presentationml.slide+xml"/>
  <Override PartName="/ppt/slides/slide3016.xml" ContentType="application/vnd.openxmlformats-officedocument.presentationml.slide+xml"/>
  <Override PartName="/ppt/slides/slide3017.xml" ContentType="application/vnd.openxmlformats-officedocument.presentationml.slide+xml"/>
  <Override PartName="/ppt/slides/slide3018.xml" ContentType="application/vnd.openxmlformats-officedocument.presentationml.slide+xml"/>
  <Override PartName="/ppt/slides/slide3019.xml" ContentType="application/vnd.openxmlformats-officedocument.presentationml.slide+xml"/>
  <Override PartName="/ppt/slides/slide3020.xml" ContentType="application/vnd.openxmlformats-officedocument.presentationml.slide+xml"/>
  <Override PartName="/ppt/slides/slide3021.xml" ContentType="application/vnd.openxmlformats-officedocument.presentationml.slide+xml"/>
  <Override PartName="/ppt/slides/slide3022.xml" ContentType="application/vnd.openxmlformats-officedocument.presentationml.slide+xml"/>
  <Override PartName="/ppt/slides/slide3023.xml" ContentType="application/vnd.openxmlformats-officedocument.presentationml.slide+xml"/>
  <Override PartName="/ppt/slides/slide3024.xml" ContentType="application/vnd.openxmlformats-officedocument.presentationml.slide+xml"/>
  <Override PartName="/ppt/slides/slide3025.xml" ContentType="application/vnd.openxmlformats-officedocument.presentationml.slide+xml"/>
  <Override PartName="/ppt/slides/slide3026.xml" ContentType="application/vnd.openxmlformats-officedocument.presentationml.slide+xml"/>
  <Override PartName="/ppt/slides/slide3027.xml" ContentType="application/vnd.openxmlformats-officedocument.presentationml.slide+xml"/>
  <Override PartName="/ppt/slides/slide3028.xml" ContentType="application/vnd.openxmlformats-officedocument.presentationml.slide+xml"/>
  <Override PartName="/ppt/slides/slide3029.xml" ContentType="application/vnd.openxmlformats-officedocument.presentationml.slide+xml"/>
  <Override PartName="/ppt/slides/slide3030.xml" ContentType="application/vnd.openxmlformats-officedocument.presentationml.slide+xml"/>
  <Override PartName="/ppt/slides/slide3031.xml" ContentType="application/vnd.openxmlformats-officedocument.presentationml.slide+xml"/>
  <Override PartName="/ppt/slides/slide3032.xml" ContentType="application/vnd.openxmlformats-officedocument.presentationml.slide+xml"/>
  <Override PartName="/ppt/slides/slide3033.xml" ContentType="application/vnd.openxmlformats-officedocument.presentationml.slide+xml"/>
  <Override PartName="/ppt/slides/slide3034.xml" ContentType="application/vnd.openxmlformats-officedocument.presentationml.slide+xml"/>
  <Override PartName="/ppt/slides/slide3035.xml" ContentType="application/vnd.openxmlformats-officedocument.presentationml.slide+xml"/>
  <Override PartName="/ppt/slides/slide3036.xml" ContentType="application/vnd.openxmlformats-officedocument.presentationml.slide+xml"/>
  <Override PartName="/ppt/slides/slide3037.xml" ContentType="application/vnd.openxmlformats-officedocument.presentationml.slide+xml"/>
  <Override PartName="/ppt/slides/slide3038.xml" ContentType="application/vnd.openxmlformats-officedocument.presentationml.slide+xml"/>
  <Override PartName="/ppt/slides/slide3039.xml" ContentType="application/vnd.openxmlformats-officedocument.presentationml.slide+xml"/>
  <Override PartName="/ppt/slides/slide3040.xml" ContentType="application/vnd.openxmlformats-officedocument.presentationml.slide+xml"/>
  <Override PartName="/ppt/slides/slide3041.xml" ContentType="application/vnd.openxmlformats-officedocument.presentationml.slide+xml"/>
  <Override PartName="/ppt/slides/slide3042.xml" ContentType="application/vnd.openxmlformats-officedocument.presentationml.slide+xml"/>
  <Override PartName="/ppt/slides/slide3043.xml" ContentType="application/vnd.openxmlformats-officedocument.presentationml.slide+xml"/>
  <Override PartName="/ppt/slides/slide3044.xml" ContentType="application/vnd.openxmlformats-officedocument.presentationml.slide+xml"/>
  <Override PartName="/ppt/slides/slide3045.xml" ContentType="application/vnd.openxmlformats-officedocument.presentationml.slide+xml"/>
  <Override PartName="/ppt/slides/slide3046.xml" ContentType="application/vnd.openxmlformats-officedocument.presentationml.slide+xml"/>
  <Override PartName="/ppt/slides/slide3047.xml" ContentType="application/vnd.openxmlformats-officedocument.presentationml.slide+xml"/>
  <Override PartName="/ppt/slides/slide3048.xml" ContentType="application/vnd.openxmlformats-officedocument.presentationml.slide+xml"/>
  <Override PartName="/ppt/slides/slide3049.xml" ContentType="application/vnd.openxmlformats-officedocument.presentationml.slide+xml"/>
  <Override PartName="/ppt/slides/slide3050.xml" ContentType="application/vnd.openxmlformats-officedocument.presentationml.slide+xml"/>
  <Override PartName="/ppt/slides/slide3051.xml" ContentType="application/vnd.openxmlformats-officedocument.presentationml.slide+xml"/>
  <Override PartName="/ppt/slides/slide3052.xml" ContentType="application/vnd.openxmlformats-officedocument.presentationml.slide+xml"/>
  <Override PartName="/ppt/slides/slide3053.xml" ContentType="application/vnd.openxmlformats-officedocument.presentationml.slide+xml"/>
  <Override PartName="/ppt/slides/slide3054.xml" ContentType="application/vnd.openxmlformats-officedocument.presentationml.slide+xml"/>
  <Override PartName="/ppt/slides/slide3055.xml" ContentType="application/vnd.openxmlformats-officedocument.presentationml.slide+xml"/>
  <Override PartName="/ppt/slides/slide3056.xml" ContentType="application/vnd.openxmlformats-officedocument.presentationml.slide+xml"/>
  <Override PartName="/ppt/slides/slide3057.xml" ContentType="application/vnd.openxmlformats-officedocument.presentationml.slide+xml"/>
  <Override PartName="/ppt/slides/slide3058.xml" ContentType="application/vnd.openxmlformats-officedocument.presentationml.slide+xml"/>
  <Override PartName="/ppt/slides/slide3059.xml" ContentType="application/vnd.openxmlformats-officedocument.presentationml.slide+xml"/>
  <Override PartName="/ppt/slides/slide3060.xml" ContentType="application/vnd.openxmlformats-officedocument.presentationml.slide+xml"/>
  <Override PartName="/ppt/slides/slide3061.xml" ContentType="application/vnd.openxmlformats-officedocument.presentationml.slide+xml"/>
  <Override PartName="/ppt/slides/slide3062.xml" ContentType="application/vnd.openxmlformats-officedocument.presentationml.slide+xml"/>
  <Override PartName="/ppt/slides/slide3063.xml" ContentType="application/vnd.openxmlformats-officedocument.presentationml.slide+xml"/>
  <Override PartName="/ppt/slides/slide3064.xml" ContentType="application/vnd.openxmlformats-officedocument.presentationml.slide+xml"/>
  <Override PartName="/ppt/slides/slide3065.xml" ContentType="application/vnd.openxmlformats-officedocument.presentationml.slide+xml"/>
  <Override PartName="/ppt/slides/slide3066.xml" ContentType="application/vnd.openxmlformats-officedocument.presentationml.slide+xml"/>
  <Override PartName="/ppt/slides/slide3067.xml" ContentType="application/vnd.openxmlformats-officedocument.presentationml.slide+xml"/>
  <Override PartName="/ppt/slides/slide3068.xml" ContentType="application/vnd.openxmlformats-officedocument.presentationml.slide+xml"/>
  <Override PartName="/ppt/slides/slide3069.xml" ContentType="application/vnd.openxmlformats-officedocument.presentationml.slide+xml"/>
  <Override PartName="/ppt/slides/slide3070.xml" ContentType="application/vnd.openxmlformats-officedocument.presentationml.slide+xml"/>
  <Override PartName="/ppt/slides/slide3071.xml" ContentType="application/vnd.openxmlformats-officedocument.presentationml.slide+xml"/>
  <Override PartName="/ppt/slides/slide3072.xml" ContentType="application/vnd.openxmlformats-officedocument.presentationml.slide+xml"/>
  <Override PartName="/ppt/slides/slide3073.xml" ContentType="application/vnd.openxmlformats-officedocument.presentationml.slide+xml"/>
  <Override PartName="/ppt/slides/slide3074.xml" ContentType="application/vnd.openxmlformats-officedocument.presentationml.slide+xml"/>
  <Override PartName="/ppt/slides/slide3075.xml" ContentType="application/vnd.openxmlformats-officedocument.presentationml.slide+xml"/>
  <Override PartName="/ppt/slides/slide3076.xml" ContentType="application/vnd.openxmlformats-officedocument.presentationml.slide+xml"/>
  <Override PartName="/ppt/slides/slide3077.xml" ContentType="application/vnd.openxmlformats-officedocument.presentationml.slide+xml"/>
  <Override PartName="/ppt/slides/slide3078.xml" ContentType="application/vnd.openxmlformats-officedocument.presentationml.slide+xml"/>
  <Override PartName="/ppt/slides/slide3079.xml" ContentType="application/vnd.openxmlformats-officedocument.presentationml.slide+xml"/>
  <Override PartName="/ppt/slides/slide3080.xml" ContentType="application/vnd.openxmlformats-officedocument.presentationml.slide+xml"/>
  <Override PartName="/ppt/slides/slide3081.xml" ContentType="application/vnd.openxmlformats-officedocument.presentationml.slide+xml"/>
  <Override PartName="/ppt/slides/slide3082.xml" ContentType="application/vnd.openxmlformats-officedocument.presentationml.slide+xml"/>
  <Override PartName="/ppt/slides/slide3083.xml" ContentType="application/vnd.openxmlformats-officedocument.presentationml.slide+xml"/>
  <Override PartName="/ppt/slides/slide3084.xml" ContentType="application/vnd.openxmlformats-officedocument.presentationml.slide+xml"/>
  <Override PartName="/ppt/slides/slide3085.xml" ContentType="application/vnd.openxmlformats-officedocument.presentationml.slide+xml"/>
  <Override PartName="/ppt/slides/slide3086.xml" ContentType="application/vnd.openxmlformats-officedocument.presentationml.slide+xml"/>
  <Override PartName="/ppt/slides/slide3087.xml" ContentType="application/vnd.openxmlformats-officedocument.presentationml.slide+xml"/>
  <Override PartName="/ppt/slides/slide3088.xml" ContentType="application/vnd.openxmlformats-officedocument.presentationml.slide+xml"/>
  <Override PartName="/ppt/slides/slide3089.xml" ContentType="application/vnd.openxmlformats-officedocument.presentationml.slide+xml"/>
  <Override PartName="/ppt/slides/slide3090.xml" ContentType="application/vnd.openxmlformats-officedocument.presentationml.slide+xml"/>
  <Override PartName="/ppt/slides/slide3091.xml" ContentType="application/vnd.openxmlformats-officedocument.presentationml.slide+xml"/>
  <Override PartName="/ppt/slides/slide3092.xml" ContentType="application/vnd.openxmlformats-officedocument.presentationml.slide+xml"/>
  <Override PartName="/ppt/slides/slide3093.xml" ContentType="application/vnd.openxmlformats-officedocument.presentationml.slide+xml"/>
  <Override PartName="/ppt/slides/slide3094.xml" ContentType="application/vnd.openxmlformats-officedocument.presentationml.slide+xml"/>
  <Override PartName="/ppt/slides/slide3095.xml" ContentType="application/vnd.openxmlformats-officedocument.presentationml.slide+xml"/>
  <Override PartName="/ppt/slides/slide3096.xml" ContentType="application/vnd.openxmlformats-officedocument.presentationml.slide+xml"/>
  <Override PartName="/ppt/slides/slide3097.xml" ContentType="application/vnd.openxmlformats-officedocument.presentationml.slide+xml"/>
  <Override PartName="/ppt/slides/slide3098.xml" ContentType="application/vnd.openxmlformats-officedocument.presentationml.slide+xml"/>
  <Override PartName="/ppt/slides/slide3099.xml" ContentType="application/vnd.openxmlformats-officedocument.presentationml.slide+xml"/>
  <Override PartName="/ppt/slides/slide3100.xml" ContentType="application/vnd.openxmlformats-officedocument.presentationml.slide+xml"/>
  <Override PartName="/ppt/slides/slide3101.xml" ContentType="application/vnd.openxmlformats-officedocument.presentationml.slide+xml"/>
  <Override PartName="/ppt/slides/slide3102.xml" ContentType="application/vnd.openxmlformats-officedocument.presentationml.slide+xml"/>
  <Override PartName="/ppt/slides/slide3103.xml" ContentType="application/vnd.openxmlformats-officedocument.presentationml.slide+xml"/>
  <Override PartName="/ppt/slides/slide3104.xml" ContentType="application/vnd.openxmlformats-officedocument.presentationml.slide+xml"/>
  <Override PartName="/ppt/slides/slide3105.xml" ContentType="application/vnd.openxmlformats-officedocument.presentationml.slide+xml"/>
  <Override PartName="/ppt/slides/slide3106.xml" ContentType="application/vnd.openxmlformats-officedocument.presentationml.slide+xml"/>
  <Override PartName="/ppt/slides/slide3107.xml" ContentType="application/vnd.openxmlformats-officedocument.presentationml.slide+xml"/>
  <Override PartName="/ppt/slides/slide3108.xml" ContentType="application/vnd.openxmlformats-officedocument.presentationml.slide+xml"/>
  <Override PartName="/ppt/slides/slide3109.xml" ContentType="application/vnd.openxmlformats-officedocument.presentationml.slide+xml"/>
  <Override PartName="/ppt/slides/slide3110.xml" ContentType="application/vnd.openxmlformats-officedocument.presentationml.slide+xml"/>
  <Override PartName="/ppt/slides/slide3111.xml" ContentType="application/vnd.openxmlformats-officedocument.presentationml.slide+xml"/>
  <Override PartName="/ppt/slides/slide3112.xml" ContentType="application/vnd.openxmlformats-officedocument.presentationml.slide+xml"/>
  <Override PartName="/ppt/slides/slide3113.xml" ContentType="application/vnd.openxmlformats-officedocument.presentationml.slide+xml"/>
  <Override PartName="/ppt/slides/slide3114.xml" ContentType="application/vnd.openxmlformats-officedocument.presentationml.slide+xml"/>
  <Override PartName="/ppt/slides/slide3115.xml" ContentType="application/vnd.openxmlformats-officedocument.presentationml.slide+xml"/>
  <Override PartName="/ppt/slides/slide3116.xml" ContentType="application/vnd.openxmlformats-officedocument.presentationml.slide+xml"/>
  <Override PartName="/ppt/slides/slide3117.xml" ContentType="application/vnd.openxmlformats-officedocument.presentationml.slide+xml"/>
  <Override PartName="/ppt/slides/slide3118.xml" ContentType="application/vnd.openxmlformats-officedocument.presentationml.slide+xml"/>
  <Override PartName="/ppt/slides/slide3119.xml" ContentType="application/vnd.openxmlformats-officedocument.presentationml.slide+xml"/>
  <Override PartName="/ppt/slides/slide3120.xml" ContentType="application/vnd.openxmlformats-officedocument.presentationml.slide+xml"/>
  <Override PartName="/ppt/slides/slide3121.xml" ContentType="application/vnd.openxmlformats-officedocument.presentationml.slide+xml"/>
  <Override PartName="/ppt/slides/slide3122.xml" ContentType="application/vnd.openxmlformats-officedocument.presentationml.slide+xml"/>
  <Override PartName="/ppt/slides/slide3123.xml" ContentType="application/vnd.openxmlformats-officedocument.presentationml.slide+xml"/>
  <Override PartName="/ppt/slides/slide3124.xml" ContentType="application/vnd.openxmlformats-officedocument.presentationml.slide+xml"/>
  <Override PartName="/ppt/slides/slide3125.xml" ContentType="application/vnd.openxmlformats-officedocument.presentationml.slide+xml"/>
  <Override PartName="/ppt/slides/slide3126.xml" ContentType="application/vnd.openxmlformats-officedocument.presentationml.slide+xml"/>
  <Override PartName="/ppt/slides/slide3127.xml" ContentType="application/vnd.openxmlformats-officedocument.presentationml.slide+xml"/>
  <Override PartName="/ppt/slides/slide3128.xml" ContentType="application/vnd.openxmlformats-officedocument.presentationml.slide+xml"/>
  <Override PartName="/ppt/slides/slide3129.xml" ContentType="application/vnd.openxmlformats-officedocument.presentationml.slide+xml"/>
  <Override PartName="/ppt/slides/slide3130.xml" ContentType="application/vnd.openxmlformats-officedocument.presentationml.slide+xml"/>
  <Override PartName="/ppt/slides/slide3131.xml" ContentType="application/vnd.openxmlformats-officedocument.presentationml.slide+xml"/>
  <Override PartName="/ppt/slides/slide3132.xml" ContentType="application/vnd.openxmlformats-officedocument.presentationml.slide+xml"/>
  <Override PartName="/ppt/slides/slide3133.xml" ContentType="application/vnd.openxmlformats-officedocument.presentationml.slide+xml"/>
  <Override PartName="/ppt/slides/slide3134.xml" ContentType="application/vnd.openxmlformats-officedocument.presentationml.slide+xml"/>
  <Override PartName="/ppt/slides/slide3135.xml" ContentType="application/vnd.openxmlformats-officedocument.presentationml.slide+xml"/>
  <Override PartName="/ppt/slides/slide3136.xml" ContentType="application/vnd.openxmlformats-officedocument.presentationml.slide+xml"/>
  <Override PartName="/ppt/slides/slide3137.xml" ContentType="application/vnd.openxmlformats-officedocument.presentationml.slide+xml"/>
  <Override PartName="/ppt/slides/slide3138.xml" ContentType="application/vnd.openxmlformats-officedocument.presentationml.slide+xml"/>
  <Override PartName="/ppt/slides/slide3139.xml" ContentType="application/vnd.openxmlformats-officedocument.presentationml.slide+xml"/>
  <Override PartName="/ppt/slides/slide3140.xml" ContentType="application/vnd.openxmlformats-officedocument.presentationml.slide+xml"/>
  <Override PartName="/ppt/slides/slide3141.xml" ContentType="application/vnd.openxmlformats-officedocument.presentationml.slide+xml"/>
  <Override PartName="/ppt/slides/slide3142.xml" ContentType="application/vnd.openxmlformats-officedocument.presentationml.slide+xml"/>
  <Override PartName="/ppt/slides/slide3143.xml" ContentType="application/vnd.openxmlformats-officedocument.presentationml.slide+xml"/>
  <Override PartName="/ppt/slides/slide3144.xml" ContentType="application/vnd.openxmlformats-officedocument.presentationml.slide+xml"/>
  <Override PartName="/ppt/slides/slide3145.xml" ContentType="application/vnd.openxmlformats-officedocument.presentationml.slide+xml"/>
  <Override PartName="/ppt/slides/slide3146.xml" ContentType="application/vnd.openxmlformats-officedocument.presentationml.slide+xml"/>
  <Override PartName="/ppt/slides/slide3147.xml" ContentType="application/vnd.openxmlformats-officedocument.presentationml.slide+xml"/>
  <Override PartName="/ppt/slides/slide3148.xml" ContentType="application/vnd.openxmlformats-officedocument.presentationml.slide+xml"/>
  <Override PartName="/ppt/slides/slide3149.xml" ContentType="application/vnd.openxmlformats-officedocument.presentationml.slide+xml"/>
  <Override PartName="/ppt/slides/slide3150.xml" ContentType="application/vnd.openxmlformats-officedocument.presentationml.slide+xml"/>
  <Override PartName="/ppt/slides/slide3151.xml" ContentType="application/vnd.openxmlformats-officedocument.presentationml.slide+xml"/>
  <Override PartName="/ppt/slides/slide3152.xml" ContentType="application/vnd.openxmlformats-officedocument.presentationml.slide+xml"/>
  <Override PartName="/ppt/slides/slide3153.xml" ContentType="application/vnd.openxmlformats-officedocument.presentationml.slide+xml"/>
  <Override PartName="/ppt/slides/slide3154.xml" ContentType="application/vnd.openxmlformats-officedocument.presentationml.slide+xml"/>
  <Override PartName="/ppt/slides/slide3155.xml" ContentType="application/vnd.openxmlformats-officedocument.presentationml.slide+xml"/>
  <Override PartName="/ppt/slides/slide3156.xml" ContentType="application/vnd.openxmlformats-officedocument.presentationml.slide+xml"/>
  <Override PartName="/ppt/slides/slide3157.xml" ContentType="application/vnd.openxmlformats-officedocument.presentationml.slide+xml"/>
  <Override PartName="/ppt/slides/slide3158.xml" ContentType="application/vnd.openxmlformats-officedocument.presentationml.slide+xml"/>
  <Override PartName="/ppt/slides/slide3159.xml" ContentType="application/vnd.openxmlformats-officedocument.presentationml.slide+xml"/>
  <Override PartName="/ppt/slides/slide3160.xml" ContentType="application/vnd.openxmlformats-officedocument.presentationml.slide+xml"/>
  <Override PartName="/ppt/slides/slide3161.xml" ContentType="application/vnd.openxmlformats-officedocument.presentationml.slide+xml"/>
  <Override PartName="/ppt/slides/slide3162.xml" ContentType="application/vnd.openxmlformats-officedocument.presentationml.slide+xml"/>
  <Override PartName="/ppt/slides/slide3163.xml" ContentType="application/vnd.openxmlformats-officedocument.presentationml.slide+xml"/>
  <Override PartName="/ppt/slides/slide3164.xml" ContentType="application/vnd.openxmlformats-officedocument.presentationml.slide+xml"/>
  <Override PartName="/ppt/slides/slide3165.xml" ContentType="application/vnd.openxmlformats-officedocument.presentationml.slide+xml"/>
  <Override PartName="/ppt/slides/slide3166.xml" ContentType="application/vnd.openxmlformats-officedocument.presentationml.slide+xml"/>
  <Override PartName="/ppt/slides/slide3167.xml" ContentType="application/vnd.openxmlformats-officedocument.presentationml.slide+xml"/>
  <Override PartName="/ppt/slides/slide3168.xml" ContentType="application/vnd.openxmlformats-officedocument.presentationml.slide+xml"/>
  <Override PartName="/ppt/slides/slide3169.xml" ContentType="application/vnd.openxmlformats-officedocument.presentationml.slide+xml"/>
  <Override PartName="/ppt/slides/slide3170.xml" ContentType="application/vnd.openxmlformats-officedocument.presentationml.slide+xml"/>
  <Override PartName="/ppt/slides/slide3171.xml" ContentType="application/vnd.openxmlformats-officedocument.presentationml.slide+xml"/>
  <Override PartName="/ppt/slides/slide3172.xml" ContentType="application/vnd.openxmlformats-officedocument.presentationml.slide+xml"/>
  <Override PartName="/ppt/slides/slide3173.xml" ContentType="application/vnd.openxmlformats-officedocument.presentationml.slide+xml"/>
  <Override PartName="/ppt/slides/slide3174.xml" ContentType="application/vnd.openxmlformats-officedocument.presentationml.slide+xml"/>
  <Override PartName="/ppt/slides/slide3175.xml" ContentType="application/vnd.openxmlformats-officedocument.presentationml.slide+xml"/>
  <Override PartName="/ppt/slides/slide3176.xml" ContentType="application/vnd.openxmlformats-officedocument.presentationml.slide+xml"/>
  <Override PartName="/ppt/slides/slide3177.xml" ContentType="application/vnd.openxmlformats-officedocument.presentationml.slide+xml"/>
  <Override PartName="/ppt/slides/slide3178.xml" ContentType="application/vnd.openxmlformats-officedocument.presentationml.slide+xml"/>
  <Override PartName="/ppt/slides/slide3179.xml" ContentType="application/vnd.openxmlformats-officedocument.presentationml.slide+xml"/>
  <Override PartName="/ppt/slides/slide3180.xml" ContentType="application/vnd.openxmlformats-officedocument.presentationml.slide+xml"/>
  <Override PartName="/ppt/slides/slide3181.xml" ContentType="application/vnd.openxmlformats-officedocument.presentationml.slide+xml"/>
  <Override PartName="/ppt/slides/slide3182.xml" ContentType="application/vnd.openxmlformats-officedocument.presentationml.slide+xml"/>
  <Override PartName="/ppt/slides/slide3183.xml" ContentType="application/vnd.openxmlformats-officedocument.presentationml.slide+xml"/>
  <Override PartName="/ppt/slides/slide3184.xml" ContentType="application/vnd.openxmlformats-officedocument.presentationml.slide+xml"/>
  <Override PartName="/ppt/slides/slide3185.xml" ContentType="application/vnd.openxmlformats-officedocument.presentationml.slide+xml"/>
  <Override PartName="/ppt/slides/slide3186.xml" ContentType="application/vnd.openxmlformats-officedocument.presentationml.slide+xml"/>
  <Override PartName="/ppt/slides/slide3187.xml" ContentType="application/vnd.openxmlformats-officedocument.presentationml.slide+xml"/>
  <Override PartName="/ppt/slides/slide3188.xml" ContentType="application/vnd.openxmlformats-officedocument.presentationml.slide+xml"/>
  <Override PartName="/ppt/slides/slide3189.xml" ContentType="application/vnd.openxmlformats-officedocument.presentationml.slide+xml"/>
  <Override PartName="/ppt/slides/slide3190.xml" ContentType="application/vnd.openxmlformats-officedocument.presentationml.slide+xml"/>
  <Override PartName="/ppt/slides/slide3191.xml" ContentType="application/vnd.openxmlformats-officedocument.presentationml.slide+xml"/>
  <Override PartName="/ppt/slides/slide3192.xml" ContentType="application/vnd.openxmlformats-officedocument.presentationml.slide+xml"/>
  <Override PartName="/ppt/slides/slide3193.xml" ContentType="application/vnd.openxmlformats-officedocument.presentationml.slide+xml"/>
  <Override PartName="/ppt/slides/slide3194.xml" ContentType="application/vnd.openxmlformats-officedocument.presentationml.slide+xml"/>
  <Override PartName="/ppt/slides/slide3195.xml" ContentType="application/vnd.openxmlformats-officedocument.presentationml.slide+xml"/>
  <Override PartName="/ppt/slides/slide3196.xml" ContentType="application/vnd.openxmlformats-officedocument.presentationml.slide+xml"/>
  <Override PartName="/ppt/slides/slide3197.xml" ContentType="application/vnd.openxmlformats-officedocument.presentationml.slide+xml"/>
  <Override PartName="/ppt/slides/slide3198.xml" ContentType="application/vnd.openxmlformats-officedocument.presentationml.slide+xml"/>
  <Override PartName="/ppt/slides/slide3199.xml" ContentType="application/vnd.openxmlformats-officedocument.presentationml.slide+xml"/>
  <Override PartName="/ppt/slides/slide3200.xml" ContentType="application/vnd.openxmlformats-officedocument.presentationml.slide+xml"/>
  <Override PartName="/ppt/slides/slide3201.xml" ContentType="application/vnd.openxmlformats-officedocument.presentationml.slide+xml"/>
  <Override PartName="/ppt/slides/slide3202.xml" ContentType="application/vnd.openxmlformats-officedocument.presentationml.slide+xml"/>
  <Override PartName="/ppt/slides/slide3203.xml" ContentType="application/vnd.openxmlformats-officedocument.presentationml.slide+xml"/>
  <Override PartName="/ppt/slides/slide3204.xml" ContentType="application/vnd.openxmlformats-officedocument.presentationml.slide+xml"/>
  <Override PartName="/ppt/slides/slide3205.xml" ContentType="application/vnd.openxmlformats-officedocument.presentationml.slide+xml"/>
  <Override PartName="/ppt/slides/slide3206.xml" ContentType="application/vnd.openxmlformats-officedocument.presentationml.slide+xml"/>
  <Override PartName="/ppt/slides/slide3207.xml" ContentType="application/vnd.openxmlformats-officedocument.presentationml.slide+xml"/>
  <Override PartName="/ppt/slides/slide3208.xml" ContentType="application/vnd.openxmlformats-officedocument.presentationml.slide+xml"/>
  <Override PartName="/ppt/slides/slide3209.xml" ContentType="application/vnd.openxmlformats-officedocument.presentationml.slide+xml"/>
  <Override PartName="/ppt/slides/slide3210.xml" ContentType="application/vnd.openxmlformats-officedocument.presentationml.slide+xml"/>
  <Override PartName="/ppt/slides/slide3211.xml" ContentType="application/vnd.openxmlformats-officedocument.presentationml.slide+xml"/>
  <Override PartName="/ppt/slides/slide3212.xml" ContentType="application/vnd.openxmlformats-officedocument.presentationml.slide+xml"/>
  <Override PartName="/ppt/slides/slide3213.xml" ContentType="application/vnd.openxmlformats-officedocument.presentationml.slide+xml"/>
  <Override PartName="/ppt/slides/slide3214.xml" ContentType="application/vnd.openxmlformats-officedocument.presentationml.slide+xml"/>
  <Override PartName="/ppt/slides/slide3215.xml" ContentType="application/vnd.openxmlformats-officedocument.presentationml.slide+xml"/>
  <Override PartName="/ppt/slides/slide3216.xml" ContentType="application/vnd.openxmlformats-officedocument.presentationml.slide+xml"/>
  <Override PartName="/ppt/slides/slide3217.xml" ContentType="application/vnd.openxmlformats-officedocument.presentationml.slide+xml"/>
  <Override PartName="/ppt/slides/slide3218.xml" ContentType="application/vnd.openxmlformats-officedocument.presentationml.slide+xml"/>
  <Override PartName="/ppt/slides/slide3219.xml" ContentType="application/vnd.openxmlformats-officedocument.presentationml.slide+xml"/>
  <Override PartName="/ppt/slides/slide3220.xml" ContentType="application/vnd.openxmlformats-officedocument.presentationml.slide+xml"/>
  <Override PartName="/ppt/slides/slide3221.xml" ContentType="application/vnd.openxmlformats-officedocument.presentationml.slide+xml"/>
  <Override PartName="/ppt/slides/slide3222.xml" ContentType="application/vnd.openxmlformats-officedocument.presentationml.slide+xml"/>
  <Override PartName="/ppt/slides/slide3223.xml" ContentType="application/vnd.openxmlformats-officedocument.presentationml.slide+xml"/>
  <Override PartName="/ppt/slides/slide3224.xml" ContentType="application/vnd.openxmlformats-officedocument.presentationml.slide+xml"/>
  <Override PartName="/ppt/slides/slide3225.xml" ContentType="application/vnd.openxmlformats-officedocument.presentationml.slide+xml"/>
  <Override PartName="/ppt/slides/slide3226.xml" ContentType="application/vnd.openxmlformats-officedocument.presentationml.slide+xml"/>
  <Override PartName="/ppt/slides/slide3227.xml" ContentType="application/vnd.openxmlformats-officedocument.presentationml.slide+xml"/>
  <Override PartName="/ppt/slides/slide3228.xml" ContentType="application/vnd.openxmlformats-officedocument.presentationml.slide+xml"/>
  <Override PartName="/ppt/slides/slide3229.xml" ContentType="application/vnd.openxmlformats-officedocument.presentationml.slide+xml"/>
  <Override PartName="/ppt/slides/slide3230.xml" ContentType="application/vnd.openxmlformats-officedocument.presentationml.slide+xml"/>
  <Override PartName="/ppt/slides/slide3231.xml" ContentType="application/vnd.openxmlformats-officedocument.presentationml.slide+xml"/>
  <Override PartName="/ppt/slides/slide3232.xml" ContentType="application/vnd.openxmlformats-officedocument.presentationml.slide+xml"/>
  <Override PartName="/ppt/slides/slide3233.xml" ContentType="application/vnd.openxmlformats-officedocument.presentationml.slide+xml"/>
  <Override PartName="/ppt/slides/slide3234.xml" ContentType="application/vnd.openxmlformats-officedocument.presentationml.slide+xml"/>
  <Override PartName="/ppt/slides/slide3235.xml" ContentType="application/vnd.openxmlformats-officedocument.presentationml.slide+xml"/>
  <Override PartName="/ppt/slides/slide3236.xml" ContentType="application/vnd.openxmlformats-officedocument.presentationml.slide+xml"/>
  <Override PartName="/ppt/slides/slide3237.xml" ContentType="application/vnd.openxmlformats-officedocument.presentationml.slide+xml"/>
  <Override PartName="/ppt/slides/slide3238.xml" ContentType="application/vnd.openxmlformats-officedocument.presentationml.slide+xml"/>
  <Override PartName="/ppt/slides/slide3239.xml" ContentType="application/vnd.openxmlformats-officedocument.presentationml.slide+xml"/>
  <Override PartName="/ppt/slides/slide3240.xml" ContentType="application/vnd.openxmlformats-officedocument.presentationml.slide+xml"/>
  <Override PartName="/ppt/slides/slide3241.xml" ContentType="application/vnd.openxmlformats-officedocument.presentationml.slide+xml"/>
  <Override PartName="/ppt/slides/slide3242.xml" ContentType="application/vnd.openxmlformats-officedocument.presentationml.slide+xml"/>
  <Override PartName="/ppt/slides/slide3243.xml" ContentType="application/vnd.openxmlformats-officedocument.presentationml.slide+xml"/>
  <Override PartName="/ppt/slides/slide3244.xml" ContentType="application/vnd.openxmlformats-officedocument.presentationml.slide+xml"/>
  <Override PartName="/ppt/slides/slide3245.xml" ContentType="application/vnd.openxmlformats-officedocument.presentationml.slide+xml"/>
  <Override PartName="/ppt/slides/slide3246.xml" ContentType="application/vnd.openxmlformats-officedocument.presentationml.slide+xml"/>
  <Override PartName="/ppt/slides/slide3247.xml" ContentType="application/vnd.openxmlformats-officedocument.presentationml.slide+xml"/>
  <Override PartName="/ppt/slides/slide3248.xml" ContentType="application/vnd.openxmlformats-officedocument.presentationml.slide+xml"/>
  <Override PartName="/ppt/slides/slide3249.xml" ContentType="application/vnd.openxmlformats-officedocument.presentationml.slide+xml"/>
  <Override PartName="/ppt/slides/slide3250.xml" ContentType="application/vnd.openxmlformats-officedocument.presentationml.slide+xml"/>
  <Override PartName="/ppt/slides/slide3251.xml" ContentType="application/vnd.openxmlformats-officedocument.presentationml.slide+xml"/>
  <Override PartName="/ppt/slides/slide3252.xml" ContentType="application/vnd.openxmlformats-officedocument.presentationml.slide+xml"/>
  <Override PartName="/ppt/slides/slide3253.xml" ContentType="application/vnd.openxmlformats-officedocument.presentationml.slide+xml"/>
  <Override PartName="/ppt/slides/slide3254.xml" ContentType="application/vnd.openxmlformats-officedocument.presentationml.slide+xml"/>
  <Override PartName="/ppt/slides/slide3255.xml" ContentType="application/vnd.openxmlformats-officedocument.presentationml.slide+xml"/>
  <Override PartName="/ppt/slides/slide3256.xml" ContentType="application/vnd.openxmlformats-officedocument.presentationml.slide+xml"/>
  <Override PartName="/ppt/slides/slide3257.xml" ContentType="application/vnd.openxmlformats-officedocument.presentationml.slide+xml"/>
  <Override PartName="/ppt/slides/slide3258.xml" ContentType="application/vnd.openxmlformats-officedocument.presentationml.slide+xml"/>
  <Override PartName="/ppt/slides/slide3259.xml" ContentType="application/vnd.openxmlformats-officedocument.presentationml.slide+xml"/>
  <Override PartName="/ppt/slides/slide3260.xml" ContentType="application/vnd.openxmlformats-officedocument.presentationml.slide+xml"/>
  <Override PartName="/ppt/slides/slide3261.xml" ContentType="application/vnd.openxmlformats-officedocument.presentationml.slide+xml"/>
  <Override PartName="/ppt/slides/slide3262.xml" ContentType="application/vnd.openxmlformats-officedocument.presentationml.slide+xml"/>
  <Override PartName="/ppt/slides/slide3263.xml" ContentType="application/vnd.openxmlformats-officedocument.presentationml.slide+xml"/>
  <Override PartName="/ppt/slides/slide3264.xml" ContentType="application/vnd.openxmlformats-officedocument.presentationml.slide+xml"/>
  <Override PartName="/ppt/slides/slide3265.xml" ContentType="application/vnd.openxmlformats-officedocument.presentationml.slide+xml"/>
  <Override PartName="/ppt/slides/slide3266.xml" ContentType="application/vnd.openxmlformats-officedocument.presentationml.slide+xml"/>
  <Override PartName="/ppt/slides/slide3267.xml" ContentType="application/vnd.openxmlformats-officedocument.presentationml.slide+xml"/>
  <Override PartName="/ppt/slides/slide3268.xml" ContentType="application/vnd.openxmlformats-officedocument.presentationml.slide+xml"/>
  <Override PartName="/ppt/slides/slide3269.xml" ContentType="application/vnd.openxmlformats-officedocument.presentationml.slide+xml"/>
  <Override PartName="/ppt/slides/slide3270.xml" ContentType="application/vnd.openxmlformats-officedocument.presentationml.slide+xml"/>
  <Override PartName="/ppt/slides/slide3271.xml" ContentType="application/vnd.openxmlformats-officedocument.presentationml.slide+xml"/>
  <Override PartName="/ppt/slides/slide3272.xml" ContentType="application/vnd.openxmlformats-officedocument.presentationml.slide+xml"/>
  <Override PartName="/ppt/slides/slide3273.xml" ContentType="application/vnd.openxmlformats-officedocument.presentationml.slide+xml"/>
  <Override PartName="/ppt/slides/slide3274.xml" ContentType="application/vnd.openxmlformats-officedocument.presentationml.slide+xml"/>
  <Override PartName="/ppt/slides/slide3275.xml" ContentType="application/vnd.openxmlformats-officedocument.presentationml.slide+xml"/>
  <Override PartName="/ppt/slides/slide3276.xml" ContentType="application/vnd.openxmlformats-officedocument.presentationml.slide+xml"/>
  <Override PartName="/ppt/slides/slide3277.xml" ContentType="application/vnd.openxmlformats-officedocument.presentationml.slide+xml"/>
  <Override PartName="/ppt/slides/slide3278.xml" ContentType="application/vnd.openxmlformats-officedocument.presentationml.slide+xml"/>
  <Override PartName="/ppt/slides/slide3279.xml" ContentType="application/vnd.openxmlformats-officedocument.presentationml.slide+xml"/>
  <Override PartName="/ppt/slides/slide3280.xml" ContentType="application/vnd.openxmlformats-officedocument.presentationml.slide+xml"/>
  <Override PartName="/ppt/slides/slide3281.xml" ContentType="application/vnd.openxmlformats-officedocument.presentationml.slide+xml"/>
  <Override PartName="/ppt/slides/slide3282.xml" ContentType="application/vnd.openxmlformats-officedocument.presentationml.slide+xml"/>
  <Override PartName="/ppt/slides/slide3283.xml" ContentType="application/vnd.openxmlformats-officedocument.presentationml.slide+xml"/>
  <Override PartName="/ppt/slides/slide3284.xml" ContentType="application/vnd.openxmlformats-officedocument.presentationml.slide+xml"/>
  <Override PartName="/ppt/slides/slide3285.xml" ContentType="application/vnd.openxmlformats-officedocument.presentationml.slide+xml"/>
  <Override PartName="/ppt/slides/slide3286.xml" ContentType="application/vnd.openxmlformats-officedocument.presentationml.slide+xml"/>
  <Override PartName="/ppt/slides/slide3287.xml" ContentType="application/vnd.openxmlformats-officedocument.presentationml.slide+xml"/>
  <Override PartName="/ppt/slides/slide3288.xml" ContentType="application/vnd.openxmlformats-officedocument.presentationml.slide+xml"/>
  <Override PartName="/ppt/slides/slide3289.xml" ContentType="application/vnd.openxmlformats-officedocument.presentationml.slide+xml"/>
  <Override PartName="/ppt/slides/slide3290.xml" ContentType="application/vnd.openxmlformats-officedocument.presentationml.slide+xml"/>
  <Override PartName="/ppt/slides/slide3291.xml" ContentType="application/vnd.openxmlformats-officedocument.presentationml.slide+xml"/>
  <Override PartName="/ppt/slides/slide3292.xml" ContentType="application/vnd.openxmlformats-officedocument.presentationml.slide+xml"/>
  <Override PartName="/ppt/slides/slide3293.xml" ContentType="application/vnd.openxmlformats-officedocument.presentationml.slide+xml"/>
  <Override PartName="/ppt/slides/slide3294.xml" ContentType="application/vnd.openxmlformats-officedocument.presentationml.slide+xml"/>
  <Override PartName="/ppt/slides/slide3295.xml" ContentType="application/vnd.openxmlformats-officedocument.presentationml.slide+xml"/>
  <Override PartName="/ppt/slides/slide3296.xml" ContentType="application/vnd.openxmlformats-officedocument.presentationml.slide+xml"/>
  <Override PartName="/ppt/slides/slide3297.xml" ContentType="application/vnd.openxmlformats-officedocument.presentationml.slide+xml"/>
  <Override PartName="/ppt/slides/slide3298.xml" ContentType="application/vnd.openxmlformats-officedocument.presentationml.slide+xml"/>
  <Override PartName="/ppt/slides/slide329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3" r:id="rId1"/>
  </p:sldMasterIdLst>
  <p:notesMasterIdLst>
    <p:notesMasterId r:id="rId3301"/>
  </p:notesMasterIdLst>
  <p:sldIdLst>
    <p:sldId id="5512" r:id="rId2"/>
    <p:sldId id="5824" r:id="rId3"/>
    <p:sldId id="6340" r:id="rId4"/>
    <p:sldId id="6343" r:id="rId5"/>
    <p:sldId id="3924" r:id="rId6"/>
    <p:sldId id="3923" r:id="rId7"/>
    <p:sldId id="5513" r:id="rId8"/>
    <p:sldId id="5514" r:id="rId9"/>
    <p:sldId id="4199" r:id="rId10"/>
    <p:sldId id="5041" r:id="rId11"/>
    <p:sldId id="5042" r:id="rId12"/>
    <p:sldId id="3417" r:id="rId13"/>
    <p:sldId id="4201" r:id="rId14"/>
    <p:sldId id="4202" r:id="rId15"/>
    <p:sldId id="4203" r:id="rId16"/>
    <p:sldId id="4204" r:id="rId17"/>
    <p:sldId id="5515" r:id="rId18"/>
    <p:sldId id="5516" r:id="rId19"/>
    <p:sldId id="5517" r:id="rId20"/>
    <p:sldId id="4205" r:id="rId21"/>
    <p:sldId id="4206" r:id="rId22"/>
    <p:sldId id="4207" r:id="rId23"/>
    <p:sldId id="4208" r:id="rId24"/>
    <p:sldId id="4209" r:id="rId25"/>
    <p:sldId id="4755" r:id="rId26"/>
    <p:sldId id="4210" r:id="rId27"/>
    <p:sldId id="5518" r:id="rId28"/>
    <p:sldId id="5520" r:id="rId29"/>
    <p:sldId id="5522" r:id="rId30"/>
    <p:sldId id="5523" r:id="rId31"/>
    <p:sldId id="5524" r:id="rId32"/>
    <p:sldId id="5525" r:id="rId33"/>
    <p:sldId id="5526" r:id="rId34"/>
    <p:sldId id="5527" r:id="rId35"/>
    <p:sldId id="5528" r:id="rId36"/>
    <p:sldId id="5529" r:id="rId37"/>
    <p:sldId id="5530" r:id="rId38"/>
    <p:sldId id="5531" r:id="rId39"/>
    <p:sldId id="5532" r:id="rId40"/>
    <p:sldId id="5533" r:id="rId41"/>
    <p:sldId id="5534" r:id="rId42"/>
    <p:sldId id="5535" r:id="rId43"/>
    <p:sldId id="5536" r:id="rId44"/>
    <p:sldId id="5537" r:id="rId45"/>
    <p:sldId id="4230" r:id="rId46"/>
    <p:sldId id="4231" r:id="rId47"/>
    <p:sldId id="4232" r:id="rId48"/>
    <p:sldId id="4233" r:id="rId49"/>
    <p:sldId id="4234" r:id="rId50"/>
    <p:sldId id="4235" r:id="rId51"/>
    <p:sldId id="4236" r:id="rId52"/>
    <p:sldId id="4237" r:id="rId53"/>
    <p:sldId id="4238" r:id="rId54"/>
    <p:sldId id="4296" r:id="rId55"/>
    <p:sldId id="4297" r:id="rId56"/>
    <p:sldId id="4298" r:id="rId57"/>
    <p:sldId id="4300" r:id="rId58"/>
    <p:sldId id="4301" r:id="rId59"/>
    <p:sldId id="4302" r:id="rId60"/>
    <p:sldId id="4303" r:id="rId61"/>
    <p:sldId id="4304" r:id="rId62"/>
    <p:sldId id="4305" r:id="rId63"/>
    <p:sldId id="4306" r:id="rId64"/>
    <p:sldId id="4307" r:id="rId65"/>
    <p:sldId id="5567" r:id="rId66"/>
    <p:sldId id="5538" r:id="rId67"/>
    <p:sldId id="5539" r:id="rId68"/>
    <p:sldId id="5540" r:id="rId69"/>
    <p:sldId id="4318" r:id="rId70"/>
    <p:sldId id="4319" r:id="rId71"/>
    <p:sldId id="4320" r:id="rId72"/>
    <p:sldId id="4321" r:id="rId73"/>
    <p:sldId id="4322" r:id="rId74"/>
    <p:sldId id="4323" r:id="rId75"/>
    <p:sldId id="4324" r:id="rId76"/>
    <p:sldId id="4325" r:id="rId77"/>
    <p:sldId id="4326" r:id="rId78"/>
    <p:sldId id="4327" r:id="rId79"/>
    <p:sldId id="5544" r:id="rId80"/>
    <p:sldId id="5541" r:id="rId81"/>
    <p:sldId id="5542" r:id="rId82"/>
    <p:sldId id="5543" r:id="rId83"/>
    <p:sldId id="4308" r:id="rId84"/>
    <p:sldId id="4309" r:id="rId85"/>
    <p:sldId id="4239" r:id="rId86"/>
    <p:sldId id="4240" r:id="rId87"/>
    <p:sldId id="4241" r:id="rId88"/>
    <p:sldId id="4242" r:id="rId89"/>
    <p:sldId id="4243" r:id="rId90"/>
    <p:sldId id="4244" r:id="rId91"/>
    <p:sldId id="4245" r:id="rId92"/>
    <p:sldId id="4246" r:id="rId93"/>
    <p:sldId id="4247" r:id="rId94"/>
    <p:sldId id="4248" r:id="rId95"/>
    <p:sldId id="5545" r:id="rId96"/>
    <p:sldId id="5546" r:id="rId97"/>
    <p:sldId id="5547" r:id="rId98"/>
    <p:sldId id="5548" r:id="rId99"/>
    <p:sldId id="4335" r:id="rId100"/>
    <p:sldId id="4336" r:id="rId101"/>
    <p:sldId id="4337" r:id="rId102"/>
    <p:sldId id="4338" r:id="rId103"/>
    <p:sldId id="4339" r:id="rId104"/>
    <p:sldId id="4340" r:id="rId105"/>
    <p:sldId id="4341" r:id="rId106"/>
    <p:sldId id="4342" r:id="rId107"/>
    <p:sldId id="4343" r:id="rId108"/>
    <p:sldId id="4344" r:id="rId109"/>
    <p:sldId id="4345" r:id="rId110"/>
    <p:sldId id="4346" r:id="rId111"/>
    <p:sldId id="4347" r:id="rId112"/>
    <p:sldId id="4348" r:id="rId113"/>
    <p:sldId id="4349" r:id="rId114"/>
    <p:sldId id="4350" r:id="rId115"/>
    <p:sldId id="4351" r:id="rId116"/>
    <p:sldId id="4352" r:id="rId117"/>
    <p:sldId id="4353" r:id="rId118"/>
    <p:sldId id="4354" r:id="rId119"/>
    <p:sldId id="4355" r:id="rId120"/>
    <p:sldId id="4356" r:id="rId121"/>
    <p:sldId id="4357" r:id="rId122"/>
    <p:sldId id="4358" r:id="rId123"/>
    <p:sldId id="4359" r:id="rId124"/>
    <p:sldId id="4360" r:id="rId125"/>
    <p:sldId id="4361" r:id="rId126"/>
    <p:sldId id="4362" r:id="rId127"/>
    <p:sldId id="5549" r:id="rId128"/>
    <p:sldId id="5561" r:id="rId129"/>
    <p:sldId id="5562" r:id="rId130"/>
    <p:sldId id="5563" r:id="rId131"/>
    <p:sldId id="3999" r:id="rId132"/>
    <p:sldId id="4003" r:id="rId133"/>
    <p:sldId id="4004" r:id="rId134"/>
    <p:sldId id="4005" r:id="rId135"/>
    <p:sldId id="4006" r:id="rId136"/>
    <p:sldId id="4007" r:id="rId137"/>
    <p:sldId id="4008" r:id="rId138"/>
    <p:sldId id="4009" r:id="rId139"/>
    <p:sldId id="4010" r:id="rId140"/>
    <p:sldId id="4011" r:id="rId141"/>
    <p:sldId id="4012" r:id="rId142"/>
    <p:sldId id="4013" r:id="rId143"/>
    <p:sldId id="4014" r:id="rId144"/>
    <p:sldId id="4015" r:id="rId145"/>
    <p:sldId id="4016" r:id="rId146"/>
    <p:sldId id="4017" r:id="rId147"/>
    <p:sldId id="4018" r:id="rId148"/>
    <p:sldId id="4019" r:id="rId149"/>
    <p:sldId id="4020" r:id="rId150"/>
    <p:sldId id="4021" r:id="rId151"/>
    <p:sldId id="4022" r:id="rId152"/>
    <p:sldId id="4023" r:id="rId153"/>
    <p:sldId id="4024" r:id="rId154"/>
    <p:sldId id="4025" r:id="rId155"/>
    <p:sldId id="4026" r:id="rId156"/>
    <p:sldId id="4027" r:id="rId157"/>
    <p:sldId id="4028" r:id="rId158"/>
    <p:sldId id="4029" r:id="rId159"/>
    <p:sldId id="4030" r:id="rId160"/>
    <p:sldId id="4031" r:id="rId161"/>
    <p:sldId id="4032" r:id="rId162"/>
    <p:sldId id="4033" r:id="rId163"/>
    <p:sldId id="4034" r:id="rId164"/>
    <p:sldId id="4035" r:id="rId165"/>
    <p:sldId id="4036" r:id="rId166"/>
    <p:sldId id="4037" r:id="rId167"/>
    <p:sldId id="4038" r:id="rId168"/>
    <p:sldId id="4039" r:id="rId169"/>
    <p:sldId id="4040" r:id="rId170"/>
    <p:sldId id="4041" r:id="rId171"/>
    <p:sldId id="4042" r:id="rId172"/>
    <p:sldId id="4043" r:id="rId173"/>
    <p:sldId id="4044" r:id="rId174"/>
    <p:sldId id="4045" r:id="rId175"/>
    <p:sldId id="4046" r:id="rId176"/>
    <p:sldId id="4047" r:id="rId177"/>
    <p:sldId id="4048" r:id="rId178"/>
    <p:sldId id="4049" r:id="rId179"/>
    <p:sldId id="4050" r:id="rId180"/>
    <p:sldId id="4051" r:id="rId181"/>
    <p:sldId id="4052" r:id="rId182"/>
    <p:sldId id="4053" r:id="rId183"/>
    <p:sldId id="4054" r:id="rId184"/>
    <p:sldId id="4055" r:id="rId185"/>
    <p:sldId id="4056" r:id="rId186"/>
    <p:sldId id="4057" r:id="rId187"/>
    <p:sldId id="4058" r:id="rId188"/>
    <p:sldId id="4059" r:id="rId189"/>
    <p:sldId id="4060" r:id="rId190"/>
    <p:sldId id="4061" r:id="rId191"/>
    <p:sldId id="4062" r:id="rId192"/>
    <p:sldId id="4063" r:id="rId193"/>
    <p:sldId id="4064" r:id="rId194"/>
    <p:sldId id="5575" r:id="rId195"/>
    <p:sldId id="5550" r:id="rId196"/>
    <p:sldId id="5551" r:id="rId197"/>
    <p:sldId id="5552" r:id="rId198"/>
    <p:sldId id="4544" r:id="rId199"/>
    <p:sldId id="3638" r:id="rId200"/>
    <p:sldId id="3639" r:id="rId201"/>
    <p:sldId id="3640" r:id="rId202"/>
    <p:sldId id="3641" r:id="rId203"/>
    <p:sldId id="3642" r:id="rId204"/>
    <p:sldId id="3643" r:id="rId205"/>
    <p:sldId id="3644" r:id="rId206"/>
    <p:sldId id="3645" r:id="rId207"/>
    <p:sldId id="3646" r:id="rId208"/>
    <p:sldId id="3647" r:id="rId209"/>
    <p:sldId id="3648" r:id="rId210"/>
    <p:sldId id="3649" r:id="rId211"/>
    <p:sldId id="3650" r:id="rId212"/>
    <p:sldId id="3651" r:id="rId213"/>
    <p:sldId id="3652" r:id="rId214"/>
    <p:sldId id="3653" r:id="rId215"/>
    <p:sldId id="3654" r:id="rId216"/>
    <p:sldId id="3655" r:id="rId217"/>
    <p:sldId id="3656" r:id="rId218"/>
    <p:sldId id="3657" r:id="rId219"/>
    <p:sldId id="3658" r:id="rId220"/>
    <p:sldId id="3659" r:id="rId221"/>
    <p:sldId id="3660" r:id="rId222"/>
    <p:sldId id="3661" r:id="rId223"/>
    <p:sldId id="3662" r:id="rId224"/>
    <p:sldId id="3663" r:id="rId225"/>
    <p:sldId id="3664" r:id="rId226"/>
    <p:sldId id="3665" r:id="rId227"/>
    <p:sldId id="3666" r:id="rId228"/>
    <p:sldId id="3667" r:id="rId229"/>
    <p:sldId id="3668" r:id="rId230"/>
    <p:sldId id="3669" r:id="rId231"/>
    <p:sldId id="3670" r:id="rId232"/>
    <p:sldId id="3671" r:id="rId233"/>
    <p:sldId id="3672" r:id="rId234"/>
    <p:sldId id="3673" r:id="rId235"/>
    <p:sldId id="3674" r:id="rId236"/>
    <p:sldId id="3675" r:id="rId237"/>
    <p:sldId id="3676" r:id="rId238"/>
    <p:sldId id="3677" r:id="rId239"/>
    <p:sldId id="3678" r:id="rId240"/>
    <p:sldId id="3679" r:id="rId241"/>
    <p:sldId id="3680" r:id="rId242"/>
    <p:sldId id="3681" r:id="rId243"/>
    <p:sldId id="5553" r:id="rId244"/>
    <p:sldId id="5564" r:id="rId245"/>
    <p:sldId id="5576" r:id="rId246"/>
    <p:sldId id="5577" r:id="rId247"/>
    <p:sldId id="3806" r:id="rId248"/>
    <p:sldId id="3807" r:id="rId249"/>
    <p:sldId id="3808" r:id="rId250"/>
    <p:sldId id="3809" r:id="rId251"/>
    <p:sldId id="3810" r:id="rId252"/>
    <p:sldId id="3811" r:id="rId253"/>
    <p:sldId id="3812" r:id="rId254"/>
    <p:sldId id="3813" r:id="rId255"/>
    <p:sldId id="3814" r:id="rId256"/>
    <p:sldId id="3815" r:id="rId257"/>
    <p:sldId id="3816" r:id="rId258"/>
    <p:sldId id="3817" r:id="rId259"/>
    <p:sldId id="3818" r:id="rId260"/>
    <p:sldId id="3819" r:id="rId261"/>
    <p:sldId id="3820" r:id="rId262"/>
    <p:sldId id="3821" r:id="rId263"/>
    <p:sldId id="3822" r:id="rId264"/>
    <p:sldId id="3823" r:id="rId265"/>
    <p:sldId id="3824" r:id="rId266"/>
    <p:sldId id="3825" r:id="rId267"/>
    <p:sldId id="3826" r:id="rId268"/>
    <p:sldId id="3827" r:id="rId269"/>
    <p:sldId id="3828" r:id="rId270"/>
    <p:sldId id="3829" r:id="rId271"/>
    <p:sldId id="3830" r:id="rId272"/>
    <p:sldId id="3831" r:id="rId273"/>
    <p:sldId id="3832" r:id="rId274"/>
    <p:sldId id="3833" r:id="rId275"/>
    <p:sldId id="3834" r:id="rId276"/>
    <p:sldId id="3835" r:id="rId277"/>
    <p:sldId id="3836" r:id="rId278"/>
    <p:sldId id="3837" r:id="rId279"/>
    <p:sldId id="3838" r:id="rId280"/>
    <p:sldId id="3839" r:id="rId281"/>
    <p:sldId id="3840" r:id="rId282"/>
    <p:sldId id="3841" r:id="rId283"/>
    <p:sldId id="3842" r:id="rId284"/>
    <p:sldId id="3843" r:id="rId285"/>
    <p:sldId id="3844" r:id="rId286"/>
    <p:sldId id="3845" r:id="rId287"/>
    <p:sldId id="3846" r:id="rId288"/>
    <p:sldId id="3847" r:id="rId289"/>
    <p:sldId id="3848" r:id="rId290"/>
    <p:sldId id="3849" r:id="rId291"/>
    <p:sldId id="3850" r:id="rId292"/>
    <p:sldId id="5580" r:id="rId293"/>
    <p:sldId id="5566" r:id="rId294"/>
    <p:sldId id="5578" r:id="rId295"/>
    <p:sldId id="5579" r:id="rId296"/>
    <p:sldId id="4411" r:id="rId297"/>
    <p:sldId id="4412" r:id="rId298"/>
    <p:sldId id="4413" r:id="rId299"/>
    <p:sldId id="4414" r:id="rId300"/>
    <p:sldId id="4415" r:id="rId301"/>
    <p:sldId id="4416" r:id="rId302"/>
    <p:sldId id="4417" r:id="rId303"/>
    <p:sldId id="4418" r:id="rId304"/>
    <p:sldId id="4419" r:id="rId305"/>
    <p:sldId id="4420" r:id="rId306"/>
    <p:sldId id="4421" r:id="rId307"/>
    <p:sldId id="4422" r:id="rId308"/>
    <p:sldId id="4423" r:id="rId309"/>
    <p:sldId id="4424" r:id="rId310"/>
    <p:sldId id="4425" r:id="rId311"/>
    <p:sldId id="4426" r:id="rId312"/>
    <p:sldId id="4427" r:id="rId313"/>
    <p:sldId id="4428" r:id="rId314"/>
    <p:sldId id="4429" r:id="rId315"/>
    <p:sldId id="4430" r:id="rId316"/>
    <p:sldId id="4431" r:id="rId317"/>
    <p:sldId id="4432" r:id="rId318"/>
    <p:sldId id="4433" r:id="rId319"/>
    <p:sldId id="4434" r:id="rId320"/>
    <p:sldId id="4435" r:id="rId321"/>
    <p:sldId id="5569" r:id="rId322"/>
    <p:sldId id="5554" r:id="rId323"/>
    <p:sldId id="5555" r:id="rId324"/>
    <p:sldId id="5556" r:id="rId325"/>
    <p:sldId id="3508" r:id="rId326"/>
    <p:sldId id="3509" r:id="rId327"/>
    <p:sldId id="3510" r:id="rId328"/>
    <p:sldId id="3511" r:id="rId329"/>
    <p:sldId id="3512" r:id="rId330"/>
    <p:sldId id="3514" r:id="rId331"/>
    <p:sldId id="3515" r:id="rId332"/>
    <p:sldId id="3516" r:id="rId333"/>
    <p:sldId id="3517" r:id="rId334"/>
    <p:sldId id="3518" r:id="rId335"/>
    <p:sldId id="3519" r:id="rId336"/>
    <p:sldId id="3520" r:id="rId337"/>
    <p:sldId id="3521" r:id="rId338"/>
    <p:sldId id="3522" r:id="rId339"/>
    <p:sldId id="3523" r:id="rId340"/>
    <p:sldId id="3524" r:id="rId341"/>
    <p:sldId id="3525" r:id="rId342"/>
    <p:sldId id="3526" r:id="rId343"/>
    <p:sldId id="3527" r:id="rId344"/>
    <p:sldId id="5559" r:id="rId345"/>
    <p:sldId id="3528" r:id="rId346"/>
    <p:sldId id="3529" r:id="rId347"/>
    <p:sldId id="3530" r:id="rId348"/>
    <p:sldId id="5558" r:id="rId349"/>
    <p:sldId id="3531" r:id="rId350"/>
    <p:sldId id="3532" r:id="rId351"/>
    <p:sldId id="3533" r:id="rId352"/>
    <p:sldId id="3534" r:id="rId353"/>
    <p:sldId id="3535" r:id="rId354"/>
    <p:sldId id="3536" r:id="rId355"/>
    <p:sldId id="3540" r:id="rId356"/>
    <p:sldId id="3541" r:id="rId357"/>
    <p:sldId id="5557" r:id="rId358"/>
    <p:sldId id="3542" r:id="rId359"/>
    <p:sldId id="3543" r:id="rId360"/>
    <p:sldId id="3544" r:id="rId361"/>
    <p:sldId id="3546" r:id="rId362"/>
    <p:sldId id="3549" r:id="rId363"/>
    <p:sldId id="5510" r:id="rId364"/>
    <p:sldId id="6341" r:id="rId365"/>
    <p:sldId id="256" r:id="rId366"/>
    <p:sldId id="261" r:id="rId367"/>
    <p:sldId id="491" r:id="rId368"/>
    <p:sldId id="493" r:id="rId369"/>
    <p:sldId id="494" r:id="rId370"/>
    <p:sldId id="495" r:id="rId371"/>
    <p:sldId id="496" r:id="rId372"/>
    <p:sldId id="497" r:id="rId373"/>
    <p:sldId id="498" r:id="rId374"/>
    <p:sldId id="499" r:id="rId375"/>
    <p:sldId id="500" r:id="rId376"/>
    <p:sldId id="501" r:id="rId377"/>
    <p:sldId id="502" r:id="rId378"/>
    <p:sldId id="503" r:id="rId379"/>
    <p:sldId id="504" r:id="rId380"/>
    <p:sldId id="505" r:id="rId381"/>
    <p:sldId id="506" r:id="rId382"/>
    <p:sldId id="507" r:id="rId383"/>
    <p:sldId id="508" r:id="rId384"/>
    <p:sldId id="509" r:id="rId385"/>
    <p:sldId id="510" r:id="rId386"/>
    <p:sldId id="511" r:id="rId387"/>
    <p:sldId id="512" r:id="rId388"/>
    <p:sldId id="513" r:id="rId389"/>
    <p:sldId id="514" r:id="rId390"/>
    <p:sldId id="515" r:id="rId391"/>
    <p:sldId id="516" r:id="rId392"/>
    <p:sldId id="517" r:id="rId393"/>
    <p:sldId id="518" r:id="rId394"/>
    <p:sldId id="519" r:id="rId395"/>
    <p:sldId id="520" r:id="rId396"/>
    <p:sldId id="521" r:id="rId397"/>
    <p:sldId id="522" r:id="rId398"/>
    <p:sldId id="523" r:id="rId399"/>
    <p:sldId id="524" r:id="rId400"/>
    <p:sldId id="525" r:id="rId401"/>
    <p:sldId id="526" r:id="rId402"/>
    <p:sldId id="527" r:id="rId403"/>
    <p:sldId id="528" r:id="rId404"/>
    <p:sldId id="529" r:id="rId405"/>
    <p:sldId id="530" r:id="rId406"/>
    <p:sldId id="531" r:id="rId407"/>
    <p:sldId id="532" r:id="rId408"/>
    <p:sldId id="533" r:id="rId409"/>
    <p:sldId id="534" r:id="rId410"/>
    <p:sldId id="535" r:id="rId411"/>
    <p:sldId id="536" r:id="rId412"/>
    <p:sldId id="537" r:id="rId413"/>
    <p:sldId id="538" r:id="rId414"/>
    <p:sldId id="539" r:id="rId415"/>
    <p:sldId id="540" r:id="rId416"/>
    <p:sldId id="541" r:id="rId417"/>
    <p:sldId id="542" r:id="rId418"/>
    <p:sldId id="543" r:id="rId419"/>
    <p:sldId id="544" r:id="rId420"/>
    <p:sldId id="545" r:id="rId421"/>
    <p:sldId id="546" r:id="rId422"/>
    <p:sldId id="547" r:id="rId423"/>
    <p:sldId id="548" r:id="rId424"/>
    <p:sldId id="549" r:id="rId425"/>
    <p:sldId id="550" r:id="rId426"/>
    <p:sldId id="551" r:id="rId427"/>
    <p:sldId id="552" r:id="rId428"/>
    <p:sldId id="553" r:id="rId429"/>
    <p:sldId id="554" r:id="rId430"/>
    <p:sldId id="555" r:id="rId431"/>
    <p:sldId id="556" r:id="rId432"/>
    <p:sldId id="557" r:id="rId433"/>
    <p:sldId id="558" r:id="rId434"/>
    <p:sldId id="559" r:id="rId435"/>
    <p:sldId id="560" r:id="rId436"/>
    <p:sldId id="577" r:id="rId437"/>
    <p:sldId id="574" r:id="rId438"/>
    <p:sldId id="5437" r:id="rId439"/>
    <p:sldId id="5438" r:id="rId440"/>
    <p:sldId id="561" r:id="rId441"/>
    <p:sldId id="579" r:id="rId442"/>
    <p:sldId id="580" r:id="rId443"/>
    <p:sldId id="581" r:id="rId444"/>
    <p:sldId id="582" r:id="rId445"/>
    <p:sldId id="583" r:id="rId446"/>
    <p:sldId id="584" r:id="rId447"/>
    <p:sldId id="585" r:id="rId448"/>
    <p:sldId id="586" r:id="rId449"/>
    <p:sldId id="587" r:id="rId450"/>
    <p:sldId id="588" r:id="rId451"/>
    <p:sldId id="589" r:id="rId452"/>
    <p:sldId id="590" r:id="rId453"/>
    <p:sldId id="591" r:id="rId454"/>
    <p:sldId id="592" r:id="rId455"/>
    <p:sldId id="593" r:id="rId456"/>
    <p:sldId id="594" r:id="rId457"/>
    <p:sldId id="595" r:id="rId458"/>
    <p:sldId id="596" r:id="rId459"/>
    <p:sldId id="597" r:id="rId460"/>
    <p:sldId id="598" r:id="rId461"/>
    <p:sldId id="599" r:id="rId462"/>
    <p:sldId id="600" r:id="rId463"/>
    <p:sldId id="601" r:id="rId464"/>
    <p:sldId id="602" r:id="rId465"/>
    <p:sldId id="603" r:id="rId466"/>
    <p:sldId id="604" r:id="rId467"/>
    <p:sldId id="605" r:id="rId468"/>
    <p:sldId id="606" r:id="rId469"/>
    <p:sldId id="607" r:id="rId470"/>
    <p:sldId id="608" r:id="rId471"/>
    <p:sldId id="609" r:id="rId472"/>
    <p:sldId id="610" r:id="rId473"/>
    <p:sldId id="611" r:id="rId474"/>
    <p:sldId id="612" r:id="rId475"/>
    <p:sldId id="613" r:id="rId476"/>
    <p:sldId id="614" r:id="rId477"/>
    <p:sldId id="615" r:id="rId478"/>
    <p:sldId id="616" r:id="rId479"/>
    <p:sldId id="617" r:id="rId480"/>
    <p:sldId id="618" r:id="rId481"/>
    <p:sldId id="619" r:id="rId482"/>
    <p:sldId id="620" r:id="rId483"/>
    <p:sldId id="621" r:id="rId484"/>
    <p:sldId id="622" r:id="rId485"/>
    <p:sldId id="623" r:id="rId486"/>
    <p:sldId id="624" r:id="rId487"/>
    <p:sldId id="625" r:id="rId488"/>
    <p:sldId id="626" r:id="rId489"/>
    <p:sldId id="627" r:id="rId490"/>
    <p:sldId id="628" r:id="rId491"/>
    <p:sldId id="629" r:id="rId492"/>
    <p:sldId id="630" r:id="rId493"/>
    <p:sldId id="631" r:id="rId494"/>
    <p:sldId id="632" r:id="rId495"/>
    <p:sldId id="633" r:id="rId496"/>
    <p:sldId id="634" r:id="rId497"/>
    <p:sldId id="635" r:id="rId498"/>
    <p:sldId id="636" r:id="rId499"/>
    <p:sldId id="637" r:id="rId500"/>
    <p:sldId id="6342" r:id="rId501"/>
    <p:sldId id="5435" r:id="rId502"/>
    <p:sldId id="5771" r:id="rId503"/>
    <p:sldId id="5772" r:id="rId504"/>
    <p:sldId id="5773" r:id="rId505"/>
    <p:sldId id="5774" r:id="rId506"/>
    <p:sldId id="5775" r:id="rId507"/>
    <p:sldId id="5776" r:id="rId508"/>
    <p:sldId id="5777" r:id="rId509"/>
    <p:sldId id="5778" r:id="rId510"/>
    <p:sldId id="5779" r:id="rId511"/>
    <p:sldId id="5780" r:id="rId512"/>
    <p:sldId id="5781" r:id="rId513"/>
    <p:sldId id="5782" r:id="rId514"/>
    <p:sldId id="5783" r:id="rId515"/>
    <p:sldId id="5784" r:id="rId516"/>
    <p:sldId id="5785" r:id="rId517"/>
    <p:sldId id="5786" r:id="rId518"/>
    <p:sldId id="5787" r:id="rId519"/>
    <p:sldId id="5788" r:id="rId520"/>
    <p:sldId id="5789" r:id="rId521"/>
    <p:sldId id="5790" r:id="rId522"/>
    <p:sldId id="5791" r:id="rId523"/>
    <p:sldId id="5792" r:id="rId524"/>
    <p:sldId id="5793" r:id="rId525"/>
    <p:sldId id="5794" r:id="rId526"/>
    <p:sldId id="5795" r:id="rId527"/>
    <p:sldId id="5796" r:id="rId528"/>
    <p:sldId id="5797" r:id="rId529"/>
    <p:sldId id="5798" r:id="rId530"/>
    <p:sldId id="5799" r:id="rId531"/>
    <p:sldId id="5800" r:id="rId532"/>
    <p:sldId id="5801" r:id="rId533"/>
    <p:sldId id="5802" r:id="rId534"/>
    <p:sldId id="5803" r:id="rId535"/>
    <p:sldId id="5804" r:id="rId536"/>
    <p:sldId id="5805" r:id="rId537"/>
    <p:sldId id="5806" r:id="rId538"/>
    <p:sldId id="5807" r:id="rId539"/>
    <p:sldId id="5808" r:id="rId540"/>
    <p:sldId id="5809" r:id="rId541"/>
    <p:sldId id="5810" r:id="rId542"/>
    <p:sldId id="5811" r:id="rId543"/>
    <p:sldId id="5812" r:id="rId544"/>
    <p:sldId id="5813" r:id="rId545"/>
    <p:sldId id="5814" r:id="rId546"/>
    <p:sldId id="5815" r:id="rId547"/>
    <p:sldId id="5816" r:id="rId548"/>
    <p:sldId id="5817" r:id="rId549"/>
    <p:sldId id="5818" r:id="rId550"/>
    <p:sldId id="5819" r:id="rId551"/>
    <p:sldId id="5820" r:id="rId552"/>
    <p:sldId id="5821" r:id="rId553"/>
    <p:sldId id="5822" r:id="rId554"/>
    <p:sldId id="5823" r:id="rId555"/>
    <p:sldId id="5461" r:id="rId556"/>
    <p:sldId id="5570" r:id="rId557"/>
    <p:sldId id="5586" r:id="rId558"/>
    <p:sldId id="5587" r:id="rId559"/>
    <p:sldId id="4367" r:id="rId560"/>
    <p:sldId id="4368" r:id="rId561"/>
    <p:sldId id="4369" r:id="rId562"/>
    <p:sldId id="4370" r:id="rId563"/>
    <p:sldId id="4371" r:id="rId564"/>
    <p:sldId id="4372" r:id="rId565"/>
    <p:sldId id="4373" r:id="rId566"/>
    <p:sldId id="4374" r:id="rId567"/>
    <p:sldId id="4375" r:id="rId568"/>
    <p:sldId id="4376" r:id="rId569"/>
    <p:sldId id="4377" r:id="rId570"/>
    <p:sldId id="4378" r:id="rId571"/>
    <p:sldId id="4379" r:id="rId572"/>
    <p:sldId id="5588" r:id="rId573"/>
    <p:sldId id="5589" r:id="rId574"/>
    <p:sldId id="5571" r:id="rId575"/>
    <p:sldId id="5581" r:id="rId576"/>
    <p:sldId id="5582" r:id="rId577"/>
    <p:sldId id="4833" r:id="rId578"/>
    <p:sldId id="4834" r:id="rId579"/>
    <p:sldId id="4835" r:id="rId580"/>
    <p:sldId id="4836" r:id="rId581"/>
    <p:sldId id="4837" r:id="rId582"/>
    <p:sldId id="4838" r:id="rId583"/>
    <p:sldId id="4839" r:id="rId584"/>
    <p:sldId id="4840" r:id="rId585"/>
    <p:sldId id="4841" r:id="rId586"/>
    <p:sldId id="4842" r:id="rId587"/>
    <p:sldId id="4843" r:id="rId588"/>
    <p:sldId id="4844" r:id="rId589"/>
    <p:sldId id="4845" r:id="rId590"/>
    <p:sldId id="4846" r:id="rId591"/>
    <p:sldId id="4847" r:id="rId592"/>
    <p:sldId id="4848" r:id="rId593"/>
    <p:sldId id="4849" r:id="rId594"/>
    <p:sldId id="4850" r:id="rId595"/>
    <p:sldId id="4851" r:id="rId596"/>
    <p:sldId id="4852" r:id="rId597"/>
    <p:sldId id="4853" r:id="rId598"/>
    <p:sldId id="4854" r:id="rId599"/>
    <p:sldId id="4855" r:id="rId600"/>
    <p:sldId id="4856" r:id="rId601"/>
    <p:sldId id="4857" r:id="rId602"/>
    <p:sldId id="4858" r:id="rId603"/>
    <p:sldId id="4859" r:id="rId604"/>
    <p:sldId id="4860" r:id="rId605"/>
    <p:sldId id="4861" r:id="rId606"/>
    <p:sldId id="4862" r:id="rId607"/>
    <p:sldId id="4863" r:id="rId608"/>
    <p:sldId id="4864" r:id="rId609"/>
    <p:sldId id="4865" r:id="rId610"/>
    <p:sldId id="4866" r:id="rId611"/>
    <p:sldId id="4867" r:id="rId612"/>
    <p:sldId id="4868" r:id="rId613"/>
    <p:sldId id="4869" r:id="rId614"/>
    <p:sldId id="4870" r:id="rId615"/>
    <p:sldId id="4871" r:id="rId616"/>
    <p:sldId id="4872" r:id="rId617"/>
    <p:sldId id="4873" r:id="rId618"/>
    <p:sldId id="4874" r:id="rId619"/>
    <p:sldId id="4875" r:id="rId620"/>
    <p:sldId id="4876" r:id="rId621"/>
    <p:sldId id="4877" r:id="rId622"/>
    <p:sldId id="3682" r:id="rId623"/>
    <p:sldId id="3683" r:id="rId624"/>
    <p:sldId id="3684" r:id="rId625"/>
    <p:sldId id="3685" r:id="rId626"/>
    <p:sldId id="3686" r:id="rId627"/>
    <p:sldId id="3687" r:id="rId628"/>
    <p:sldId id="3688" r:id="rId629"/>
    <p:sldId id="3689" r:id="rId630"/>
    <p:sldId id="3690" r:id="rId631"/>
    <p:sldId id="3691" r:id="rId632"/>
    <p:sldId id="3692" r:id="rId633"/>
    <p:sldId id="3693" r:id="rId634"/>
    <p:sldId id="3694" r:id="rId635"/>
    <p:sldId id="3695" r:id="rId636"/>
    <p:sldId id="3696" r:id="rId637"/>
    <p:sldId id="3697" r:id="rId638"/>
    <p:sldId id="3698" r:id="rId639"/>
    <p:sldId id="3699" r:id="rId640"/>
    <p:sldId id="3700" r:id="rId641"/>
    <p:sldId id="3701" r:id="rId642"/>
    <p:sldId id="3702" r:id="rId643"/>
    <p:sldId id="3703" r:id="rId644"/>
    <p:sldId id="3704" r:id="rId645"/>
    <p:sldId id="3705" r:id="rId646"/>
    <p:sldId id="3706" r:id="rId647"/>
    <p:sldId id="3707" r:id="rId648"/>
    <p:sldId id="3708" r:id="rId649"/>
    <p:sldId id="3709" r:id="rId650"/>
    <p:sldId id="3710" r:id="rId651"/>
    <p:sldId id="3711" r:id="rId652"/>
    <p:sldId id="3712" r:id="rId653"/>
    <p:sldId id="4878" r:id="rId654"/>
    <p:sldId id="3713" r:id="rId655"/>
    <p:sldId id="3714" r:id="rId656"/>
    <p:sldId id="3715" r:id="rId657"/>
    <p:sldId id="3716" r:id="rId658"/>
    <p:sldId id="3717" r:id="rId659"/>
    <p:sldId id="3718" r:id="rId660"/>
    <p:sldId id="3719" r:id="rId661"/>
    <p:sldId id="3720" r:id="rId662"/>
    <p:sldId id="3721" r:id="rId663"/>
    <p:sldId id="3722" r:id="rId664"/>
    <p:sldId id="3723" r:id="rId665"/>
    <p:sldId id="3724" r:id="rId666"/>
    <p:sldId id="3725" r:id="rId667"/>
    <p:sldId id="3726" r:id="rId668"/>
    <p:sldId id="3727" r:id="rId669"/>
    <p:sldId id="3728" r:id="rId670"/>
    <p:sldId id="3729" r:id="rId671"/>
    <p:sldId id="3730" r:id="rId672"/>
    <p:sldId id="3731" r:id="rId673"/>
    <p:sldId id="3732" r:id="rId674"/>
    <p:sldId id="3733" r:id="rId675"/>
    <p:sldId id="3734" r:id="rId676"/>
    <p:sldId id="3735" r:id="rId677"/>
    <p:sldId id="3736" r:id="rId678"/>
    <p:sldId id="3737" r:id="rId679"/>
    <p:sldId id="3738" r:id="rId680"/>
    <p:sldId id="3739" r:id="rId681"/>
    <p:sldId id="3740" r:id="rId682"/>
    <p:sldId id="3741" r:id="rId683"/>
    <p:sldId id="3742" r:id="rId684"/>
    <p:sldId id="3743" r:id="rId685"/>
    <p:sldId id="3744" r:id="rId686"/>
    <p:sldId id="3745" r:id="rId687"/>
    <p:sldId id="3746" r:id="rId688"/>
    <p:sldId id="3747" r:id="rId689"/>
    <p:sldId id="3748" r:id="rId690"/>
    <p:sldId id="3749" r:id="rId691"/>
    <p:sldId id="3750" r:id="rId692"/>
    <p:sldId id="3751" r:id="rId693"/>
    <p:sldId id="3752" r:id="rId694"/>
    <p:sldId id="3753" r:id="rId695"/>
    <p:sldId id="3754" r:id="rId696"/>
    <p:sldId id="3755" r:id="rId697"/>
    <p:sldId id="3756" r:id="rId698"/>
    <p:sldId id="3757" r:id="rId699"/>
    <p:sldId id="3758" r:id="rId700"/>
    <p:sldId id="3759" r:id="rId701"/>
    <p:sldId id="3760" r:id="rId702"/>
    <p:sldId id="3761" r:id="rId703"/>
    <p:sldId id="3762" r:id="rId704"/>
    <p:sldId id="3763" r:id="rId705"/>
    <p:sldId id="3764" r:id="rId706"/>
    <p:sldId id="3765" r:id="rId707"/>
    <p:sldId id="3766" r:id="rId708"/>
    <p:sldId id="3767" r:id="rId709"/>
    <p:sldId id="3768" r:id="rId710"/>
    <p:sldId id="3769" r:id="rId711"/>
    <p:sldId id="3770" r:id="rId712"/>
    <p:sldId id="3771" r:id="rId713"/>
    <p:sldId id="3772" r:id="rId714"/>
    <p:sldId id="3773" r:id="rId715"/>
    <p:sldId id="3774" r:id="rId716"/>
    <p:sldId id="3775" r:id="rId717"/>
    <p:sldId id="5583" r:id="rId718"/>
    <p:sldId id="5572" r:id="rId719"/>
    <p:sldId id="5584" r:id="rId720"/>
    <p:sldId id="5585" r:id="rId721"/>
    <p:sldId id="4385" r:id="rId722"/>
    <p:sldId id="4386" r:id="rId723"/>
    <p:sldId id="4387" r:id="rId724"/>
    <p:sldId id="4388" r:id="rId725"/>
    <p:sldId id="4389" r:id="rId726"/>
    <p:sldId id="4390" r:id="rId727"/>
    <p:sldId id="4391" r:id="rId728"/>
    <p:sldId id="4392" r:id="rId729"/>
    <p:sldId id="4393" r:id="rId730"/>
    <p:sldId id="4405" r:id="rId731"/>
    <p:sldId id="4394" r:id="rId732"/>
    <p:sldId id="4395" r:id="rId733"/>
    <p:sldId id="4396" r:id="rId734"/>
    <p:sldId id="4397" r:id="rId735"/>
    <p:sldId id="4398" r:id="rId736"/>
    <p:sldId id="4399" r:id="rId737"/>
    <p:sldId id="4400" r:id="rId738"/>
    <p:sldId id="4401" r:id="rId739"/>
    <p:sldId id="4403" r:id="rId740"/>
    <p:sldId id="4404" r:id="rId741"/>
    <p:sldId id="5574" r:id="rId742"/>
    <p:sldId id="4251" r:id="rId743"/>
    <p:sldId id="5440" r:id="rId744"/>
    <p:sldId id="5770" r:id="rId745"/>
    <p:sldId id="5592" r:id="rId746"/>
    <p:sldId id="5593" r:id="rId747"/>
    <p:sldId id="5594" r:id="rId748"/>
    <p:sldId id="5595" r:id="rId749"/>
    <p:sldId id="5519" r:id="rId750"/>
    <p:sldId id="5596" r:id="rId751"/>
    <p:sldId id="5521" r:id="rId752"/>
    <p:sldId id="5597" r:id="rId753"/>
    <p:sldId id="5598" r:id="rId754"/>
    <p:sldId id="5599" r:id="rId755"/>
    <p:sldId id="5600" r:id="rId756"/>
    <p:sldId id="5601" r:id="rId757"/>
    <p:sldId id="5602" r:id="rId758"/>
    <p:sldId id="5603" r:id="rId759"/>
    <p:sldId id="5604" r:id="rId760"/>
    <p:sldId id="5605" r:id="rId761"/>
    <p:sldId id="5606" r:id="rId762"/>
    <p:sldId id="5607" r:id="rId763"/>
    <p:sldId id="5608" r:id="rId764"/>
    <p:sldId id="5609" r:id="rId765"/>
    <p:sldId id="5610" r:id="rId766"/>
    <p:sldId id="5611" r:id="rId767"/>
    <p:sldId id="5612" r:id="rId768"/>
    <p:sldId id="5613" r:id="rId769"/>
    <p:sldId id="5614" r:id="rId770"/>
    <p:sldId id="5615" r:id="rId771"/>
    <p:sldId id="5616" r:id="rId772"/>
    <p:sldId id="5617" r:id="rId773"/>
    <p:sldId id="5618" r:id="rId774"/>
    <p:sldId id="5619" r:id="rId775"/>
    <p:sldId id="5620" r:id="rId776"/>
    <p:sldId id="5621" r:id="rId777"/>
    <p:sldId id="5622" r:id="rId778"/>
    <p:sldId id="5623" r:id="rId779"/>
    <p:sldId id="5624" r:id="rId780"/>
    <p:sldId id="5625" r:id="rId781"/>
    <p:sldId id="5626" r:id="rId782"/>
    <p:sldId id="5627" r:id="rId783"/>
    <p:sldId id="5628" r:id="rId784"/>
    <p:sldId id="5629" r:id="rId785"/>
    <p:sldId id="5630" r:id="rId786"/>
    <p:sldId id="5631" r:id="rId787"/>
    <p:sldId id="5632" r:id="rId788"/>
    <p:sldId id="5633" r:id="rId789"/>
    <p:sldId id="5634" r:id="rId790"/>
    <p:sldId id="5635" r:id="rId791"/>
    <p:sldId id="5636" r:id="rId792"/>
    <p:sldId id="5637" r:id="rId793"/>
    <p:sldId id="5638" r:id="rId794"/>
    <p:sldId id="5639" r:id="rId795"/>
    <p:sldId id="5565" r:id="rId796"/>
    <p:sldId id="5640" r:id="rId797"/>
    <p:sldId id="5641" r:id="rId798"/>
    <p:sldId id="5568" r:id="rId799"/>
    <p:sldId id="5642" r:id="rId800"/>
    <p:sldId id="5643" r:id="rId801"/>
    <p:sldId id="5644" r:id="rId802"/>
    <p:sldId id="5645" r:id="rId803"/>
    <p:sldId id="5573" r:id="rId804"/>
    <p:sldId id="5646" r:id="rId805"/>
    <p:sldId id="5647" r:id="rId806"/>
    <p:sldId id="5648" r:id="rId807"/>
    <p:sldId id="5695" r:id="rId808"/>
    <p:sldId id="5696" r:id="rId809"/>
    <p:sldId id="5697" r:id="rId810"/>
    <p:sldId id="5698" r:id="rId811"/>
    <p:sldId id="5699" r:id="rId812"/>
    <p:sldId id="5700" r:id="rId813"/>
    <p:sldId id="5701" r:id="rId814"/>
    <p:sldId id="5702" r:id="rId815"/>
    <p:sldId id="5703" r:id="rId816"/>
    <p:sldId id="5704" r:id="rId817"/>
    <p:sldId id="5705" r:id="rId818"/>
    <p:sldId id="5706" r:id="rId819"/>
    <p:sldId id="5707" r:id="rId820"/>
    <p:sldId id="5708" r:id="rId821"/>
    <p:sldId id="5709" r:id="rId822"/>
    <p:sldId id="5710" r:id="rId823"/>
    <p:sldId id="5711" r:id="rId824"/>
    <p:sldId id="5712" r:id="rId825"/>
    <p:sldId id="5713" r:id="rId826"/>
    <p:sldId id="5714" r:id="rId827"/>
    <p:sldId id="5715" r:id="rId828"/>
    <p:sldId id="5716" r:id="rId829"/>
    <p:sldId id="5717" r:id="rId830"/>
    <p:sldId id="5718" r:id="rId831"/>
    <p:sldId id="5719" r:id="rId832"/>
    <p:sldId id="5720" r:id="rId833"/>
    <p:sldId id="5721" r:id="rId834"/>
    <p:sldId id="5722" r:id="rId835"/>
    <p:sldId id="5723" r:id="rId836"/>
    <p:sldId id="5724" r:id="rId837"/>
    <p:sldId id="5725" r:id="rId838"/>
    <p:sldId id="5726" r:id="rId839"/>
    <p:sldId id="5727" r:id="rId840"/>
    <p:sldId id="5728" r:id="rId841"/>
    <p:sldId id="5729" r:id="rId842"/>
    <p:sldId id="5730" r:id="rId843"/>
    <p:sldId id="5731" r:id="rId844"/>
    <p:sldId id="5732" r:id="rId845"/>
    <p:sldId id="5733" r:id="rId846"/>
    <p:sldId id="5734" r:id="rId847"/>
    <p:sldId id="5735" r:id="rId848"/>
    <p:sldId id="5736" r:id="rId849"/>
    <p:sldId id="5737" r:id="rId850"/>
    <p:sldId id="5738" r:id="rId851"/>
    <p:sldId id="5739" r:id="rId852"/>
    <p:sldId id="5740" r:id="rId853"/>
    <p:sldId id="5741" r:id="rId854"/>
    <p:sldId id="5742" r:id="rId855"/>
    <p:sldId id="5743" r:id="rId856"/>
    <p:sldId id="5744" r:id="rId857"/>
    <p:sldId id="5745" r:id="rId858"/>
    <p:sldId id="5746" r:id="rId859"/>
    <p:sldId id="5747" r:id="rId860"/>
    <p:sldId id="5748" r:id="rId861"/>
    <p:sldId id="5749" r:id="rId862"/>
    <p:sldId id="5750" r:id="rId863"/>
    <p:sldId id="5751" r:id="rId864"/>
    <p:sldId id="5752" r:id="rId865"/>
    <p:sldId id="5753" r:id="rId866"/>
    <p:sldId id="5754" r:id="rId867"/>
    <p:sldId id="5755" r:id="rId868"/>
    <p:sldId id="5756" r:id="rId869"/>
    <p:sldId id="5757" r:id="rId870"/>
    <p:sldId id="5758" r:id="rId871"/>
    <p:sldId id="5759" r:id="rId872"/>
    <p:sldId id="5760" r:id="rId873"/>
    <p:sldId id="5761" r:id="rId874"/>
    <p:sldId id="5762" r:id="rId875"/>
    <p:sldId id="5763" r:id="rId876"/>
    <p:sldId id="5764" r:id="rId877"/>
    <p:sldId id="5765" r:id="rId878"/>
    <p:sldId id="5766" r:id="rId879"/>
    <p:sldId id="5767" r:id="rId880"/>
    <p:sldId id="5649" r:id="rId881"/>
    <p:sldId id="5650" r:id="rId882"/>
    <p:sldId id="5651" r:id="rId883"/>
    <p:sldId id="5652" r:id="rId884"/>
    <p:sldId id="5653" r:id="rId885"/>
    <p:sldId id="5654" r:id="rId886"/>
    <p:sldId id="5655" r:id="rId887"/>
    <p:sldId id="5656" r:id="rId888"/>
    <p:sldId id="5657" r:id="rId889"/>
    <p:sldId id="5658" r:id="rId890"/>
    <p:sldId id="5659" r:id="rId891"/>
    <p:sldId id="5660" r:id="rId892"/>
    <p:sldId id="5661" r:id="rId893"/>
    <p:sldId id="5662" r:id="rId894"/>
    <p:sldId id="5663" r:id="rId895"/>
    <p:sldId id="5664" r:id="rId896"/>
    <p:sldId id="5665" r:id="rId897"/>
    <p:sldId id="5666" r:id="rId898"/>
    <p:sldId id="5667" r:id="rId899"/>
    <p:sldId id="5668" r:id="rId900"/>
    <p:sldId id="5669" r:id="rId901"/>
    <p:sldId id="5670" r:id="rId902"/>
    <p:sldId id="5671" r:id="rId903"/>
    <p:sldId id="5672" r:id="rId904"/>
    <p:sldId id="5673" r:id="rId905"/>
    <p:sldId id="5674" r:id="rId906"/>
    <p:sldId id="5675" r:id="rId907"/>
    <p:sldId id="5676" r:id="rId908"/>
    <p:sldId id="5677" r:id="rId909"/>
    <p:sldId id="5678" r:id="rId910"/>
    <p:sldId id="5679" r:id="rId911"/>
    <p:sldId id="5680" r:id="rId912"/>
    <p:sldId id="5681" r:id="rId913"/>
    <p:sldId id="5682" r:id="rId914"/>
    <p:sldId id="5683" r:id="rId915"/>
    <p:sldId id="5684" r:id="rId916"/>
    <p:sldId id="5685" r:id="rId917"/>
    <p:sldId id="5686" r:id="rId918"/>
    <p:sldId id="5687" r:id="rId919"/>
    <p:sldId id="5688" r:id="rId920"/>
    <p:sldId id="5689" r:id="rId921"/>
    <p:sldId id="5690" r:id="rId922"/>
    <p:sldId id="5691" r:id="rId923"/>
    <p:sldId id="5692" r:id="rId924"/>
    <p:sldId id="5693" r:id="rId925"/>
    <p:sldId id="5694" r:id="rId926"/>
    <p:sldId id="5768" r:id="rId927"/>
    <p:sldId id="5452" r:id="rId928"/>
    <p:sldId id="5825" r:id="rId929"/>
    <p:sldId id="5826" r:id="rId930"/>
    <p:sldId id="5827" r:id="rId931"/>
    <p:sldId id="3421" r:id="rId932"/>
    <p:sldId id="3422" r:id="rId933"/>
    <p:sldId id="3423" r:id="rId934"/>
    <p:sldId id="3424" r:id="rId935"/>
    <p:sldId id="3425" r:id="rId936"/>
    <p:sldId id="3426" r:id="rId937"/>
    <p:sldId id="3427" r:id="rId938"/>
    <p:sldId id="3428" r:id="rId939"/>
    <p:sldId id="3429" r:id="rId940"/>
    <p:sldId id="3430" r:id="rId941"/>
    <p:sldId id="3431" r:id="rId942"/>
    <p:sldId id="3432" r:id="rId943"/>
    <p:sldId id="3433" r:id="rId944"/>
    <p:sldId id="3434" r:id="rId945"/>
    <p:sldId id="3435" r:id="rId946"/>
    <p:sldId id="3436" r:id="rId947"/>
    <p:sldId id="3437" r:id="rId948"/>
    <p:sldId id="3438" r:id="rId949"/>
    <p:sldId id="3439" r:id="rId950"/>
    <p:sldId id="3440" r:id="rId951"/>
    <p:sldId id="3441" r:id="rId952"/>
    <p:sldId id="3442" r:id="rId953"/>
    <p:sldId id="3443" r:id="rId954"/>
    <p:sldId id="3444" r:id="rId955"/>
    <p:sldId id="3445" r:id="rId956"/>
    <p:sldId id="3446" r:id="rId957"/>
    <p:sldId id="3447" r:id="rId958"/>
    <p:sldId id="3448" r:id="rId959"/>
    <p:sldId id="3449" r:id="rId960"/>
    <p:sldId id="3450" r:id="rId961"/>
    <p:sldId id="3451" r:id="rId962"/>
    <p:sldId id="3452" r:id="rId963"/>
    <p:sldId id="3453" r:id="rId964"/>
    <p:sldId id="3454" r:id="rId965"/>
    <p:sldId id="3455" r:id="rId966"/>
    <p:sldId id="3456" r:id="rId967"/>
    <p:sldId id="3457" r:id="rId968"/>
    <p:sldId id="3458" r:id="rId969"/>
    <p:sldId id="3459" r:id="rId970"/>
    <p:sldId id="3460" r:id="rId971"/>
    <p:sldId id="3461" r:id="rId972"/>
    <p:sldId id="3462" r:id="rId973"/>
    <p:sldId id="3463" r:id="rId974"/>
    <p:sldId id="3464" r:id="rId975"/>
    <p:sldId id="3465" r:id="rId976"/>
    <p:sldId id="3466" r:id="rId977"/>
    <p:sldId id="3467" r:id="rId978"/>
    <p:sldId id="3468" r:id="rId979"/>
    <p:sldId id="3469" r:id="rId980"/>
    <p:sldId id="3470" r:id="rId981"/>
    <p:sldId id="3471" r:id="rId982"/>
    <p:sldId id="3472" r:id="rId983"/>
    <p:sldId id="3473" r:id="rId984"/>
    <p:sldId id="3474" r:id="rId985"/>
    <p:sldId id="3475" r:id="rId986"/>
    <p:sldId id="3476" r:id="rId987"/>
    <p:sldId id="3477" r:id="rId988"/>
    <p:sldId id="3478" r:id="rId989"/>
    <p:sldId id="3479" r:id="rId990"/>
    <p:sldId id="3480" r:id="rId991"/>
    <p:sldId id="3481" r:id="rId992"/>
    <p:sldId id="3482" r:id="rId993"/>
    <p:sldId id="3483" r:id="rId994"/>
    <p:sldId id="3484" r:id="rId995"/>
    <p:sldId id="3485" r:id="rId996"/>
    <p:sldId id="3486" r:id="rId997"/>
    <p:sldId id="3487" r:id="rId998"/>
    <p:sldId id="3488" r:id="rId999"/>
    <p:sldId id="3489" r:id="rId1000"/>
    <p:sldId id="3490" r:id="rId1001"/>
    <p:sldId id="3491" r:id="rId1002"/>
    <p:sldId id="3492" r:id="rId1003"/>
    <p:sldId id="3493" r:id="rId1004"/>
    <p:sldId id="3494" r:id="rId1005"/>
    <p:sldId id="3495" r:id="rId1006"/>
    <p:sldId id="3496" r:id="rId1007"/>
    <p:sldId id="3497" r:id="rId1008"/>
    <p:sldId id="3498" r:id="rId1009"/>
    <p:sldId id="3499" r:id="rId1010"/>
    <p:sldId id="3500" r:id="rId1011"/>
    <p:sldId id="3501" r:id="rId1012"/>
    <p:sldId id="3502" r:id="rId1013"/>
    <p:sldId id="3503" r:id="rId1014"/>
    <p:sldId id="3504" r:id="rId1015"/>
    <p:sldId id="3505" r:id="rId1016"/>
    <p:sldId id="3506" r:id="rId1017"/>
    <p:sldId id="3507" r:id="rId1018"/>
    <p:sldId id="5828" r:id="rId1019"/>
    <p:sldId id="5829" r:id="rId1020"/>
    <p:sldId id="5830" r:id="rId1021"/>
    <p:sldId id="5831" r:id="rId1022"/>
    <p:sldId id="5832" r:id="rId1023"/>
    <p:sldId id="3513" r:id="rId1024"/>
    <p:sldId id="5833" r:id="rId1025"/>
    <p:sldId id="5834" r:id="rId1026"/>
    <p:sldId id="5835" r:id="rId1027"/>
    <p:sldId id="5836" r:id="rId1028"/>
    <p:sldId id="5837" r:id="rId1029"/>
    <p:sldId id="5838" r:id="rId1030"/>
    <p:sldId id="5839" r:id="rId1031"/>
    <p:sldId id="5840" r:id="rId1032"/>
    <p:sldId id="5841" r:id="rId1033"/>
    <p:sldId id="5842" r:id="rId1034"/>
    <p:sldId id="5843" r:id="rId1035"/>
    <p:sldId id="5844" r:id="rId1036"/>
    <p:sldId id="5845" r:id="rId1037"/>
    <p:sldId id="5846" r:id="rId1038"/>
    <p:sldId id="5847" r:id="rId1039"/>
    <p:sldId id="5848" r:id="rId1040"/>
    <p:sldId id="5849" r:id="rId1041"/>
    <p:sldId id="5850" r:id="rId1042"/>
    <p:sldId id="5851" r:id="rId1043"/>
    <p:sldId id="5852" r:id="rId1044"/>
    <p:sldId id="5853" r:id="rId1045"/>
    <p:sldId id="5854" r:id="rId1046"/>
    <p:sldId id="5855" r:id="rId1047"/>
    <p:sldId id="3537" r:id="rId1048"/>
    <p:sldId id="3538" r:id="rId1049"/>
    <p:sldId id="3539" r:id="rId1050"/>
    <p:sldId id="5856" r:id="rId1051"/>
    <p:sldId id="5857" r:id="rId1052"/>
    <p:sldId id="5858" r:id="rId1053"/>
    <p:sldId id="5859" r:id="rId1054"/>
    <p:sldId id="5860" r:id="rId1055"/>
    <p:sldId id="5861" r:id="rId1056"/>
    <p:sldId id="3547" r:id="rId1057"/>
    <p:sldId id="3548" r:id="rId1058"/>
    <p:sldId id="5862" r:id="rId1059"/>
    <p:sldId id="3550" r:id="rId1060"/>
    <p:sldId id="3551" r:id="rId1061"/>
    <p:sldId id="3552" r:id="rId1062"/>
    <p:sldId id="3553" r:id="rId1063"/>
    <p:sldId id="3554" r:id="rId1064"/>
    <p:sldId id="3555" r:id="rId1065"/>
    <p:sldId id="3556" r:id="rId1066"/>
    <p:sldId id="3557" r:id="rId1067"/>
    <p:sldId id="3558" r:id="rId1068"/>
    <p:sldId id="3559" r:id="rId1069"/>
    <p:sldId id="3560" r:id="rId1070"/>
    <p:sldId id="3561" r:id="rId1071"/>
    <p:sldId id="3562" r:id="rId1072"/>
    <p:sldId id="3563" r:id="rId1073"/>
    <p:sldId id="3564" r:id="rId1074"/>
    <p:sldId id="3565" r:id="rId1075"/>
    <p:sldId id="3566" r:id="rId1076"/>
    <p:sldId id="3567" r:id="rId1077"/>
    <p:sldId id="3568" r:id="rId1078"/>
    <p:sldId id="3569" r:id="rId1079"/>
    <p:sldId id="3570" r:id="rId1080"/>
    <p:sldId id="3571" r:id="rId1081"/>
    <p:sldId id="3572" r:id="rId1082"/>
    <p:sldId id="3573" r:id="rId1083"/>
    <p:sldId id="3574" r:id="rId1084"/>
    <p:sldId id="3575" r:id="rId1085"/>
    <p:sldId id="3576" r:id="rId1086"/>
    <p:sldId id="3577" r:id="rId1087"/>
    <p:sldId id="3578" r:id="rId1088"/>
    <p:sldId id="3579" r:id="rId1089"/>
    <p:sldId id="3580" r:id="rId1090"/>
    <p:sldId id="3581" r:id="rId1091"/>
    <p:sldId id="3582" r:id="rId1092"/>
    <p:sldId id="3583" r:id="rId1093"/>
    <p:sldId id="3584" r:id="rId1094"/>
    <p:sldId id="3585" r:id="rId1095"/>
    <p:sldId id="3586" r:id="rId1096"/>
    <p:sldId id="3587" r:id="rId1097"/>
    <p:sldId id="3588" r:id="rId1098"/>
    <p:sldId id="3589" r:id="rId1099"/>
    <p:sldId id="3590" r:id="rId1100"/>
    <p:sldId id="3591" r:id="rId1101"/>
    <p:sldId id="3592" r:id="rId1102"/>
    <p:sldId id="3593" r:id="rId1103"/>
    <p:sldId id="3594" r:id="rId1104"/>
    <p:sldId id="3595" r:id="rId1105"/>
    <p:sldId id="3596" r:id="rId1106"/>
    <p:sldId id="3597" r:id="rId1107"/>
    <p:sldId id="3598" r:id="rId1108"/>
    <p:sldId id="3599" r:id="rId1109"/>
    <p:sldId id="3600" r:id="rId1110"/>
    <p:sldId id="3601" r:id="rId1111"/>
    <p:sldId id="3602" r:id="rId1112"/>
    <p:sldId id="3603" r:id="rId1113"/>
    <p:sldId id="3604" r:id="rId1114"/>
    <p:sldId id="3605" r:id="rId1115"/>
    <p:sldId id="3606" r:id="rId1116"/>
    <p:sldId id="3607" r:id="rId1117"/>
    <p:sldId id="3608" r:id="rId1118"/>
    <p:sldId id="3609" r:id="rId1119"/>
    <p:sldId id="3610" r:id="rId1120"/>
    <p:sldId id="3611" r:id="rId1121"/>
    <p:sldId id="3612" r:id="rId1122"/>
    <p:sldId id="3613" r:id="rId1123"/>
    <p:sldId id="3614" r:id="rId1124"/>
    <p:sldId id="3615" r:id="rId1125"/>
    <p:sldId id="3616" r:id="rId1126"/>
    <p:sldId id="3617" r:id="rId1127"/>
    <p:sldId id="3618" r:id="rId1128"/>
    <p:sldId id="3619" r:id="rId1129"/>
    <p:sldId id="3620" r:id="rId1130"/>
    <p:sldId id="3621" r:id="rId1131"/>
    <p:sldId id="3622" r:id="rId1132"/>
    <p:sldId id="3623" r:id="rId1133"/>
    <p:sldId id="3624" r:id="rId1134"/>
    <p:sldId id="3625" r:id="rId1135"/>
    <p:sldId id="3626" r:id="rId1136"/>
    <p:sldId id="3627" r:id="rId1137"/>
    <p:sldId id="3628" r:id="rId1138"/>
    <p:sldId id="3629" r:id="rId1139"/>
    <p:sldId id="3630" r:id="rId1140"/>
    <p:sldId id="3631" r:id="rId1141"/>
    <p:sldId id="3632" r:id="rId1142"/>
    <p:sldId id="3633" r:id="rId1143"/>
    <p:sldId id="3634" r:id="rId1144"/>
    <p:sldId id="3635" r:id="rId1145"/>
    <p:sldId id="3636" r:id="rId1146"/>
    <p:sldId id="5863" r:id="rId1147"/>
    <p:sldId id="5864" r:id="rId1148"/>
    <p:sldId id="5441" r:id="rId1149"/>
    <p:sldId id="5865" r:id="rId1150"/>
    <p:sldId id="5442" r:id="rId1151"/>
    <p:sldId id="5444" r:id="rId1152"/>
    <p:sldId id="5448" r:id="rId1153"/>
    <p:sldId id="5449" r:id="rId1154"/>
    <p:sldId id="5450" r:id="rId1155"/>
    <p:sldId id="5451" r:id="rId1156"/>
    <p:sldId id="5866" r:id="rId1157"/>
    <p:sldId id="5453" r:id="rId1158"/>
    <p:sldId id="5454" r:id="rId1159"/>
    <p:sldId id="5455" r:id="rId1160"/>
    <p:sldId id="5456" r:id="rId1161"/>
    <p:sldId id="5457" r:id="rId1162"/>
    <p:sldId id="5458" r:id="rId1163"/>
    <p:sldId id="5459" r:id="rId1164"/>
    <p:sldId id="5460" r:id="rId1165"/>
    <p:sldId id="5462" r:id="rId1166"/>
    <p:sldId id="5463" r:id="rId1167"/>
    <p:sldId id="5464" r:id="rId1168"/>
    <p:sldId id="5465" r:id="rId1169"/>
    <p:sldId id="5467" r:id="rId1170"/>
    <p:sldId id="5468" r:id="rId1171"/>
    <p:sldId id="5469" r:id="rId1172"/>
    <p:sldId id="5470" r:id="rId1173"/>
    <p:sldId id="5471" r:id="rId1174"/>
    <p:sldId id="5472" r:id="rId1175"/>
    <p:sldId id="5473" r:id="rId1176"/>
    <p:sldId id="5474" r:id="rId1177"/>
    <p:sldId id="5475" r:id="rId1178"/>
    <p:sldId id="5476" r:id="rId1179"/>
    <p:sldId id="5477" r:id="rId1180"/>
    <p:sldId id="5478" r:id="rId1181"/>
    <p:sldId id="5479" r:id="rId1182"/>
    <p:sldId id="5480" r:id="rId1183"/>
    <p:sldId id="5481" r:id="rId1184"/>
    <p:sldId id="5482" r:id="rId1185"/>
    <p:sldId id="5483" r:id="rId1186"/>
    <p:sldId id="5484" r:id="rId1187"/>
    <p:sldId id="5485" r:id="rId1188"/>
    <p:sldId id="5486" r:id="rId1189"/>
    <p:sldId id="5487" r:id="rId1190"/>
    <p:sldId id="5488" r:id="rId1191"/>
    <p:sldId id="5489" r:id="rId1192"/>
    <p:sldId id="5490" r:id="rId1193"/>
    <p:sldId id="5491" r:id="rId1194"/>
    <p:sldId id="5492" r:id="rId1195"/>
    <p:sldId id="5493" r:id="rId1196"/>
    <p:sldId id="5494" r:id="rId1197"/>
    <p:sldId id="5495" r:id="rId1198"/>
    <p:sldId id="5496" r:id="rId1199"/>
    <p:sldId id="5497" r:id="rId1200"/>
    <p:sldId id="5498" r:id="rId1201"/>
    <p:sldId id="5499" r:id="rId1202"/>
    <p:sldId id="5500" r:id="rId1203"/>
    <p:sldId id="5501" r:id="rId1204"/>
    <p:sldId id="5502" r:id="rId1205"/>
    <p:sldId id="5503" r:id="rId1206"/>
    <p:sldId id="5504" r:id="rId1207"/>
    <p:sldId id="5505" r:id="rId1208"/>
    <p:sldId id="5506" r:id="rId1209"/>
    <p:sldId id="5507" r:id="rId1210"/>
    <p:sldId id="5508" r:id="rId1211"/>
    <p:sldId id="5509" r:id="rId1212"/>
    <p:sldId id="5867" r:id="rId1213"/>
    <p:sldId id="5511" r:id="rId1214"/>
    <p:sldId id="5868" r:id="rId1215"/>
    <p:sldId id="5869" r:id="rId1216"/>
    <p:sldId id="5870" r:id="rId1217"/>
    <p:sldId id="5871" r:id="rId1218"/>
    <p:sldId id="5872" r:id="rId1219"/>
    <p:sldId id="5873" r:id="rId1220"/>
    <p:sldId id="5874" r:id="rId1221"/>
    <p:sldId id="5875" r:id="rId1222"/>
    <p:sldId id="5876" r:id="rId1223"/>
    <p:sldId id="5877" r:id="rId1224"/>
    <p:sldId id="5878" r:id="rId1225"/>
    <p:sldId id="5879" r:id="rId1226"/>
    <p:sldId id="5880" r:id="rId1227"/>
    <p:sldId id="5881" r:id="rId1228"/>
    <p:sldId id="5882" r:id="rId1229"/>
    <p:sldId id="5883" r:id="rId1230"/>
    <p:sldId id="5884" r:id="rId1231"/>
    <p:sldId id="5885" r:id="rId1232"/>
    <p:sldId id="5886" r:id="rId1233"/>
    <p:sldId id="5887" r:id="rId1234"/>
    <p:sldId id="5888" r:id="rId1235"/>
    <p:sldId id="5889" r:id="rId1236"/>
    <p:sldId id="5890" r:id="rId1237"/>
    <p:sldId id="5891" r:id="rId1238"/>
    <p:sldId id="5892" r:id="rId1239"/>
    <p:sldId id="5893" r:id="rId1240"/>
    <p:sldId id="5894" r:id="rId1241"/>
    <p:sldId id="5895" r:id="rId1242"/>
    <p:sldId id="5896" r:id="rId1243"/>
    <p:sldId id="5897" r:id="rId1244"/>
    <p:sldId id="5898" r:id="rId1245"/>
    <p:sldId id="5899" r:id="rId1246"/>
    <p:sldId id="5900" r:id="rId1247"/>
    <p:sldId id="5901" r:id="rId1248"/>
    <p:sldId id="5902" r:id="rId1249"/>
    <p:sldId id="5903" r:id="rId1250"/>
    <p:sldId id="5904" r:id="rId1251"/>
    <p:sldId id="5905" r:id="rId1252"/>
    <p:sldId id="5906" r:id="rId1253"/>
    <p:sldId id="5907" r:id="rId1254"/>
    <p:sldId id="5908" r:id="rId1255"/>
    <p:sldId id="5909" r:id="rId1256"/>
    <p:sldId id="5910" r:id="rId1257"/>
    <p:sldId id="5911" r:id="rId1258"/>
    <p:sldId id="5912" r:id="rId1259"/>
    <p:sldId id="5913" r:id="rId1260"/>
    <p:sldId id="5914" r:id="rId1261"/>
    <p:sldId id="5915" r:id="rId1262"/>
    <p:sldId id="5560" r:id="rId1263"/>
    <p:sldId id="5916" r:id="rId1264"/>
    <p:sldId id="5917" r:id="rId1265"/>
    <p:sldId id="5918" r:id="rId1266"/>
    <p:sldId id="5919" r:id="rId1267"/>
    <p:sldId id="5920" r:id="rId1268"/>
    <p:sldId id="5921" r:id="rId1269"/>
    <p:sldId id="5922" r:id="rId1270"/>
    <p:sldId id="5923" r:id="rId1271"/>
    <p:sldId id="5924" r:id="rId1272"/>
    <p:sldId id="5925" r:id="rId1273"/>
    <p:sldId id="5926" r:id="rId1274"/>
    <p:sldId id="5927" r:id="rId1275"/>
    <p:sldId id="5928" r:id="rId1276"/>
    <p:sldId id="5929" r:id="rId1277"/>
    <p:sldId id="5930" r:id="rId1278"/>
    <p:sldId id="5931" r:id="rId1279"/>
    <p:sldId id="5932" r:id="rId1280"/>
    <p:sldId id="5933" r:id="rId1281"/>
    <p:sldId id="5934" r:id="rId1282"/>
    <p:sldId id="5935" r:id="rId1283"/>
    <p:sldId id="5936" r:id="rId1284"/>
    <p:sldId id="5937" r:id="rId1285"/>
    <p:sldId id="5938" r:id="rId1286"/>
    <p:sldId id="5939" r:id="rId1287"/>
    <p:sldId id="5940" r:id="rId1288"/>
    <p:sldId id="5941" r:id="rId1289"/>
    <p:sldId id="5942" r:id="rId1290"/>
    <p:sldId id="5943" r:id="rId1291"/>
    <p:sldId id="5944" r:id="rId1292"/>
    <p:sldId id="5590" r:id="rId1293"/>
    <p:sldId id="5591" r:id="rId1294"/>
    <p:sldId id="5945" r:id="rId1295"/>
    <p:sldId id="5946" r:id="rId1296"/>
    <p:sldId id="5947" r:id="rId1297"/>
    <p:sldId id="5948" r:id="rId1298"/>
    <p:sldId id="5949" r:id="rId1299"/>
    <p:sldId id="5950" r:id="rId1300"/>
    <p:sldId id="5951" r:id="rId1301"/>
    <p:sldId id="5952" r:id="rId1302"/>
    <p:sldId id="5953" r:id="rId1303"/>
    <p:sldId id="5954" r:id="rId1304"/>
    <p:sldId id="5955" r:id="rId1305"/>
    <p:sldId id="5956" r:id="rId1306"/>
    <p:sldId id="5957" r:id="rId1307"/>
    <p:sldId id="5958" r:id="rId1308"/>
    <p:sldId id="5959" r:id="rId1309"/>
    <p:sldId id="5960" r:id="rId1310"/>
    <p:sldId id="5961" r:id="rId1311"/>
    <p:sldId id="5962" r:id="rId1312"/>
    <p:sldId id="5963" r:id="rId1313"/>
    <p:sldId id="5964" r:id="rId1314"/>
    <p:sldId id="5965" r:id="rId1315"/>
    <p:sldId id="5966" r:id="rId1316"/>
    <p:sldId id="5967" r:id="rId1317"/>
    <p:sldId id="5968" r:id="rId1318"/>
    <p:sldId id="5969" r:id="rId1319"/>
    <p:sldId id="5970" r:id="rId1320"/>
    <p:sldId id="5971" r:id="rId1321"/>
    <p:sldId id="5972" r:id="rId1322"/>
    <p:sldId id="5973" r:id="rId1323"/>
    <p:sldId id="5974" r:id="rId1324"/>
    <p:sldId id="5975" r:id="rId1325"/>
    <p:sldId id="5976" r:id="rId1326"/>
    <p:sldId id="5977" r:id="rId1327"/>
    <p:sldId id="5978" r:id="rId1328"/>
    <p:sldId id="5979" r:id="rId1329"/>
    <p:sldId id="5980" r:id="rId1330"/>
    <p:sldId id="5981" r:id="rId1331"/>
    <p:sldId id="5982" r:id="rId1332"/>
    <p:sldId id="5983" r:id="rId1333"/>
    <p:sldId id="5984" r:id="rId1334"/>
    <p:sldId id="5985" r:id="rId1335"/>
    <p:sldId id="5986" r:id="rId1336"/>
    <p:sldId id="5987" r:id="rId1337"/>
    <p:sldId id="5988" r:id="rId1338"/>
    <p:sldId id="5989" r:id="rId1339"/>
    <p:sldId id="5990" r:id="rId1340"/>
    <p:sldId id="5991" r:id="rId1341"/>
    <p:sldId id="5992" r:id="rId1342"/>
    <p:sldId id="5993" r:id="rId1343"/>
    <p:sldId id="5994" r:id="rId1344"/>
    <p:sldId id="5995" r:id="rId1345"/>
    <p:sldId id="5996" r:id="rId1346"/>
    <p:sldId id="5997" r:id="rId1347"/>
    <p:sldId id="5998" r:id="rId1348"/>
    <p:sldId id="5999" r:id="rId1349"/>
    <p:sldId id="6000" r:id="rId1350"/>
    <p:sldId id="6001" r:id="rId1351"/>
    <p:sldId id="6002" r:id="rId1352"/>
    <p:sldId id="6003" r:id="rId1353"/>
    <p:sldId id="6004" r:id="rId1354"/>
    <p:sldId id="6005" r:id="rId1355"/>
    <p:sldId id="6006" r:id="rId1356"/>
    <p:sldId id="6007" r:id="rId1357"/>
    <p:sldId id="6008" r:id="rId1358"/>
    <p:sldId id="6009" r:id="rId1359"/>
    <p:sldId id="6010" r:id="rId1360"/>
    <p:sldId id="6011" r:id="rId1361"/>
    <p:sldId id="6012" r:id="rId1362"/>
    <p:sldId id="6013" r:id="rId1363"/>
    <p:sldId id="6014" r:id="rId1364"/>
    <p:sldId id="6015" r:id="rId1365"/>
    <p:sldId id="6016" r:id="rId1366"/>
    <p:sldId id="6017" r:id="rId1367"/>
    <p:sldId id="6018" r:id="rId1368"/>
    <p:sldId id="6019" r:id="rId1369"/>
    <p:sldId id="6020" r:id="rId1370"/>
    <p:sldId id="6021" r:id="rId1371"/>
    <p:sldId id="6022" r:id="rId1372"/>
    <p:sldId id="6023" r:id="rId1373"/>
    <p:sldId id="6024" r:id="rId1374"/>
    <p:sldId id="6025" r:id="rId1375"/>
    <p:sldId id="6026" r:id="rId1376"/>
    <p:sldId id="6027" r:id="rId1377"/>
    <p:sldId id="6028" r:id="rId1378"/>
    <p:sldId id="6029" r:id="rId1379"/>
    <p:sldId id="6030" r:id="rId1380"/>
    <p:sldId id="6031" r:id="rId1381"/>
    <p:sldId id="6032" r:id="rId1382"/>
    <p:sldId id="6033" r:id="rId1383"/>
    <p:sldId id="6034" r:id="rId1384"/>
    <p:sldId id="6035" r:id="rId1385"/>
    <p:sldId id="6036" r:id="rId1386"/>
    <p:sldId id="6037" r:id="rId1387"/>
    <p:sldId id="6038" r:id="rId1388"/>
    <p:sldId id="6039" r:id="rId1389"/>
    <p:sldId id="6040" r:id="rId1390"/>
    <p:sldId id="6041" r:id="rId1391"/>
    <p:sldId id="6042" r:id="rId1392"/>
    <p:sldId id="6043" r:id="rId1393"/>
    <p:sldId id="6044" r:id="rId1394"/>
    <p:sldId id="6045" r:id="rId1395"/>
    <p:sldId id="6046" r:id="rId1396"/>
    <p:sldId id="6047" r:id="rId1397"/>
    <p:sldId id="6048" r:id="rId1398"/>
    <p:sldId id="6049" r:id="rId1399"/>
    <p:sldId id="5769" r:id="rId1400"/>
    <p:sldId id="6050" r:id="rId1401"/>
    <p:sldId id="5044" r:id="rId1402"/>
    <p:sldId id="5045" r:id="rId1403"/>
    <p:sldId id="6344" r:id="rId1404"/>
    <p:sldId id="6345" r:id="rId1405"/>
    <p:sldId id="6346" r:id="rId1406"/>
    <p:sldId id="6347" r:id="rId1407"/>
    <p:sldId id="6348" r:id="rId1408"/>
    <p:sldId id="6349" r:id="rId1409"/>
    <p:sldId id="6350" r:id="rId1410"/>
    <p:sldId id="6351" r:id="rId1411"/>
    <p:sldId id="6352" r:id="rId1412"/>
    <p:sldId id="6353" r:id="rId1413"/>
    <p:sldId id="6354" r:id="rId1414"/>
    <p:sldId id="6355" r:id="rId1415"/>
    <p:sldId id="6356" r:id="rId1416"/>
    <p:sldId id="6357" r:id="rId1417"/>
    <p:sldId id="6358" r:id="rId1418"/>
    <p:sldId id="6359" r:id="rId1419"/>
    <p:sldId id="6360" r:id="rId1420"/>
    <p:sldId id="6361" r:id="rId1421"/>
    <p:sldId id="6362" r:id="rId1422"/>
    <p:sldId id="6363" r:id="rId1423"/>
    <p:sldId id="6364" r:id="rId1424"/>
    <p:sldId id="6365" r:id="rId1425"/>
    <p:sldId id="6366" r:id="rId1426"/>
    <p:sldId id="6367" r:id="rId1427"/>
    <p:sldId id="6368" r:id="rId1428"/>
    <p:sldId id="6369" r:id="rId1429"/>
    <p:sldId id="6370" r:id="rId1430"/>
    <p:sldId id="6371" r:id="rId1431"/>
    <p:sldId id="6372" r:id="rId1432"/>
    <p:sldId id="6373" r:id="rId1433"/>
    <p:sldId id="6374" r:id="rId1434"/>
    <p:sldId id="6375" r:id="rId1435"/>
    <p:sldId id="6376" r:id="rId1436"/>
    <p:sldId id="6377" r:id="rId1437"/>
    <p:sldId id="6378" r:id="rId1438"/>
    <p:sldId id="6379" r:id="rId1439"/>
    <p:sldId id="6380" r:id="rId1440"/>
    <p:sldId id="6381" r:id="rId1441"/>
    <p:sldId id="6382" r:id="rId1442"/>
    <p:sldId id="6383" r:id="rId1443"/>
    <p:sldId id="6384" r:id="rId1444"/>
    <p:sldId id="6385" r:id="rId1445"/>
    <p:sldId id="6386" r:id="rId1446"/>
    <p:sldId id="6387" r:id="rId1447"/>
    <p:sldId id="6388" r:id="rId1448"/>
    <p:sldId id="6389" r:id="rId1449"/>
    <p:sldId id="6390" r:id="rId1450"/>
    <p:sldId id="6391" r:id="rId1451"/>
    <p:sldId id="6392" r:id="rId1452"/>
    <p:sldId id="6393" r:id="rId1453"/>
    <p:sldId id="6394" r:id="rId1454"/>
    <p:sldId id="6395" r:id="rId1455"/>
    <p:sldId id="6396" r:id="rId1456"/>
    <p:sldId id="6397" r:id="rId1457"/>
    <p:sldId id="6398" r:id="rId1458"/>
    <p:sldId id="6399" r:id="rId1459"/>
    <p:sldId id="6400" r:id="rId1460"/>
    <p:sldId id="6401" r:id="rId1461"/>
    <p:sldId id="6402" r:id="rId1462"/>
    <p:sldId id="6403" r:id="rId1463"/>
    <p:sldId id="6404" r:id="rId1464"/>
    <p:sldId id="6405" r:id="rId1465"/>
    <p:sldId id="6406" r:id="rId1466"/>
    <p:sldId id="6407" r:id="rId1467"/>
    <p:sldId id="6408" r:id="rId1468"/>
    <p:sldId id="6409" r:id="rId1469"/>
    <p:sldId id="6410" r:id="rId1470"/>
    <p:sldId id="6411" r:id="rId1471"/>
    <p:sldId id="6412" r:id="rId1472"/>
    <p:sldId id="6413" r:id="rId1473"/>
    <p:sldId id="6414" r:id="rId1474"/>
    <p:sldId id="6415" r:id="rId1475"/>
    <p:sldId id="6416" r:id="rId1476"/>
    <p:sldId id="6417" r:id="rId1477"/>
    <p:sldId id="6418" r:id="rId1478"/>
    <p:sldId id="6419" r:id="rId1479"/>
    <p:sldId id="6420" r:id="rId1480"/>
    <p:sldId id="6421" r:id="rId1481"/>
    <p:sldId id="6422" r:id="rId1482"/>
    <p:sldId id="6423" r:id="rId1483"/>
    <p:sldId id="6424" r:id="rId1484"/>
    <p:sldId id="6425" r:id="rId1485"/>
    <p:sldId id="6426" r:id="rId1486"/>
    <p:sldId id="6427" r:id="rId1487"/>
    <p:sldId id="6428" r:id="rId1488"/>
    <p:sldId id="6429" r:id="rId1489"/>
    <p:sldId id="6430" r:id="rId1490"/>
    <p:sldId id="6431" r:id="rId1491"/>
    <p:sldId id="6432" r:id="rId1492"/>
    <p:sldId id="6433" r:id="rId1493"/>
    <p:sldId id="6434" r:id="rId1494"/>
    <p:sldId id="6435" r:id="rId1495"/>
    <p:sldId id="6436" r:id="rId1496"/>
    <p:sldId id="6437" r:id="rId1497"/>
    <p:sldId id="6438" r:id="rId1498"/>
    <p:sldId id="6439" r:id="rId1499"/>
    <p:sldId id="6440" r:id="rId1500"/>
    <p:sldId id="6441" r:id="rId1501"/>
    <p:sldId id="6442" r:id="rId1502"/>
    <p:sldId id="6443" r:id="rId1503"/>
    <p:sldId id="6444" r:id="rId1504"/>
    <p:sldId id="6445" r:id="rId1505"/>
    <p:sldId id="6446" r:id="rId1506"/>
    <p:sldId id="6447" r:id="rId1507"/>
    <p:sldId id="6448" r:id="rId1508"/>
    <p:sldId id="6449" r:id="rId1509"/>
    <p:sldId id="6450" r:id="rId1510"/>
    <p:sldId id="6451" r:id="rId1511"/>
    <p:sldId id="6452" r:id="rId1512"/>
    <p:sldId id="6453" r:id="rId1513"/>
    <p:sldId id="6454" r:id="rId1514"/>
    <p:sldId id="6455" r:id="rId1515"/>
    <p:sldId id="6456" r:id="rId1516"/>
    <p:sldId id="6457" r:id="rId1517"/>
    <p:sldId id="6458" r:id="rId1518"/>
    <p:sldId id="6459" r:id="rId1519"/>
    <p:sldId id="6460" r:id="rId1520"/>
    <p:sldId id="3776" r:id="rId1521"/>
    <p:sldId id="3777" r:id="rId1522"/>
    <p:sldId id="6461" r:id="rId1523"/>
    <p:sldId id="3779" r:id="rId1524"/>
    <p:sldId id="3780" r:id="rId1525"/>
    <p:sldId id="3781" r:id="rId1526"/>
    <p:sldId id="3782" r:id="rId1527"/>
    <p:sldId id="3783" r:id="rId1528"/>
    <p:sldId id="6462" r:id="rId1529"/>
    <p:sldId id="3785" r:id="rId1530"/>
    <p:sldId id="3786" r:id="rId1531"/>
    <p:sldId id="3787" r:id="rId1532"/>
    <p:sldId id="3788" r:id="rId1533"/>
    <p:sldId id="3789" r:id="rId1534"/>
    <p:sldId id="6463" r:id="rId1535"/>
    <p:sldId id="3791" r:id="rId1536"/>
    <p:sldId id="3792" r:id="rId1537"/>
    <p:sldId id="3793" r:id="rId1538"/>
    <p:sldId id="6464" r:id="rId1539"/>
    <p:sldId id="3795" r:id="rId1540"/>
    <p:sldId id="3796" r:id="rId1541"/>
    <p:sldId id="3797" r:id="rId1542"/>
    <p:sldId id="3798" r:id="rId1543"/>
    <p:sldId id="3799" r:id="rId1544"/>
    <p:sldId id="6465" r:id="rId1545"/>
    <p:sldId id="6466" r:id="rId1546"/>
    <p:sldId id="3801" r:id="rId1547"/>
    <p:sldId id="3802" r:id="rId1548"/>
    <p:sldId id="3803" r:id="rId1549"/>
    <p:sldId id="3804" r:id="rId1550"/>
    <p:sldId id="6467" r:id="rId1551"/>
    <p:sldId id="6468" r:id="rId1552"/>
    <p:sldId id="6469" r:id="rId1553"/>
    <p:sldId id="6470" r:id="rId1554"/>
    <p:sldId id="6471" r:id="rId1555"/>
    <p:sldId id="6472" r:id="rId1556"/>
    <p:sldId id="6473" r:id="rId1557"/>
    <p:sldId id="6474" r:id="rId1558"/>
    <p:sldId id="6475" r:id="rId1559"/>
    <p:sldId id="6476" r:id="rId1560"/>
    <p:sldId id="6477" r:id="rId1561"/>
    <p:sldId id="6478" r:id="rId1562"/>
    <p:sldId id="6479" r:id="rId1563"/>
    <p:sldId id="6480" r:id="rId1564"/>
    <p:sldId id="6481" r:id="rId1565"/>
    <p:sldId id="6482" r:id="rId1566"/>
    <p:sldId id="6483" r:id="rId1567"/>
    <p:sldId id="6484" r:id="rId1568"/>
    <p:sldId id="6485" r:id="rId1569"/>
    <p:sldId id="6486" r:id="rId1570"/>
    <p:sldId id="6487" r:id="rId1571"/>
    <p:sldId id="6488" r:id="rId1572"/>
    <p:sldId id="6489" r:id="rId1573"/>
    <p:sldId id="6490" r:id="rId1574"/>
    <p:sldId id="6491" r:id="rId1575"/>
    <p:sldId id="6492" r:id="rId1576"/>
    <p:sldId id="6493" r:id="rId1577"/>
    <p:sldId id="6494" r:id="rId1578"/>
    <p:sldId id="6495" r:id="rId1579"/>
    <p:sldId id="6496" r:id="rId1580"/>
    <p:sldId id="6497" r:id="rId1581"/>
    <p:sldId id="6498" r:id="rId1582"/>
    <p:sldId id="6499" r:id="rId1583"/>
    <p:sldId id="6500" r:id="rId1584"/>
    <p:sldId id="6501" r:id="rId1585"/>
    <p:sldId id="6502" r:id="rId1586"/>
    <p:sldId id="6503" r:id="rId1587"/>
    <p:sldId id="3851" r:id="rId1588"/>
    <p:sldId id="6504" r:id="rId1589"/>
    <p:sldId id="3853" r:id="rId1590"/>
    <p:sldId id="3854" r:id="rId1591"/>
    <p:sldId id="3855" r:id="rId1592"/>
    <p:sldId id="3856" r:id="rId1593"/>
    <p:sldId id="3857" r:id="rId1594"/>
    <p:sldId id="6505" r:id="rId1595"/>
    <p:sldId id="3859" r:id="rId1596"/>
    <p:sldId id="3860" r:id="rId1597"/>
    <p:sldId id="3861" r:id="rId1598"/>
    <p:sldId id="6506" r:id="rId1599"/>
    <p:sldId id="3863" r:id="rId1600"/>
    <p:sldId id="3864" r:id="rId1601"/>
    <p:sldId id="3865" r:id="rId1602"/>
    <p:sldId id="3866" r:id="rId1603"/>
    <p:sldId id="3867" r:id="rId1604"/>
    <p:sldId id="6507" r:id="rId1605"/>
    <p:sldId id="3869" r:id="rId1606"/>
    <p:sldId id="3870" r:id="rId1607"/>
    <p:sldId id="3871" r:id="rId1608"/>
    <p:sldId id="3872" r:id="rId1609"/>
    <p:sldId id="3873" r:id="rId1610"/>
    <p:sldId id="6508" r:id="rId1611"/>
    <p:sldId id="3875" r:id="rId1612"/>
    <p:sldId id="3876" r:id="rId1613"/>
    <p:sldId id="3877" r:id="rId1614"/>
    <p:sldId id="3878" r:id="rId1615"/>
    <p:sldId id="3879" r:id="rId1616"/>
    <p:sldId id="6509" r:id="rId1617"/>
    <p:sldId id="3881" r:id="rId1618"/>
    <p:sldId id="3882" r:id="rId1619"/>
    <p:sldId id="3883" r:id="rId1620"/>
    <p:sldId id="6510" r:id="rId1621"/>
    <p:sldId id="3885" r:id="rId1622"/>
    <p:sldId id="3886" r:id="rId1623"/>
    <p:sldId id="3887" r:id="rId1624"/>
    <p:sldId id="3888" r:id="rId1625"/>
    <p:sldId id="3889" r:id="rId1626"/>
    <p:sldId id="6511" r:id="rId1627"/>
    <p:sldId id="3891" r:id="rId1628"/>
    <p:sldId id="3892" r:id="rId1629"/>
    <p:sldId id="3893" r:id="rId1630"/>
    <p:sldId id="3894" r:id="rId1631"/>
    <p:sldId id="3895" r:id="rId1632"/>
    <p:sldId id="6512" r:id="rId1633"/>
    <p:sldId id="3897" r:id="rId1634"/>
    <p:sldId id="3898" r:id="rId1635"/>
    <p:sldId id="3899" r:id="rId1636"/>
    <p:sldId id="3900" r:id="rId1637"/>
    <p:sldId id="3901" r:id="rId1638"/>
    <p:sldId id="6513" r:id="rId1639"/>
    <p:sldId id="3903" r:id="rId1640"/>
    <p:sldId id="3904" r:id="rId1641"/>
    <p:sldId id="3905" r:id="rId1642"/>
    <p:sldId id="6514" r:id="rId1643"/>
    <p:sldId id="3907" r:id="rId1644"/>
    <p:sldId id="3908" r:id="rId1645"/>
    <p:sldId id="3909" r:id="rId1646"/>
    <p:sldId id="3910" r:id="rId1647"/>
    <p:sldId id="3911" r:id="rId1648"/>
    <p:sldId id="6515" r:id="rId1649"/>
    <p:sldId id="3913" r:id="rId1650"/>
    <p:sldId id="3914" r:id="rId1651"/>
    <p:sldId id="3915" r:id="rId1652"/>
    <p:sldId id="3916" r:id="rId1653"/>
    <p:sldId id="3917" r:id="rId1654"/>
    <p:sldId id="6516" r:id="rId1655"/>
    <p:sldId id="3919" r:id="rId1656"/>
    <p:sldId id="3920" r:id="rId1657"/>
    <p:sldId id="3921" r:id="rId1658"/>
    <p:sldId id="3922" r:id="rId1659"/>
    <p:sldId id="6517" r:id="rId1660"/>
    <p:sldId id="6518" r:id="rId1661"/>
    <p:sldId id="3925" r:id="rId1662"/>
    <p:sldId id="3926" r:id="rId1663"/>
    <p:sldId id="3927" r:id="rId1664"/>
    <p:sldId id="3928" r:id="rId1665"/>
    <p:sldId id="3929" r:id="rId1666"/>
    <p:sldId id="6519" r:id="rId1667"/>
    <p:sldId id="3931" r:id="rId1668"/>
    <p:sldId id="3932" r:id="rId1669"/>
    <p:sldId id="3933" r:id="rId1670"/>
    <p:sldId id="6520" r:id="rId1671"/>
    <p:sldId id="3935" r:id="rId1672"/>
    <p:sldId id="3941" r:id="rId1673"/>
    <p:sldId id="3942" r:id="rId1674"/>
    <p:sldId id="3936" r:id="rId1675"/>
    <p:sldId id="3937" r:id="rId1676"/>
    <p:sldId id="3938" r:id="rId1677"/>
    <p:sldId id="6521" r:id="rId1678"/>
    <p:sldId id="3944" r:id="rId1679"/>
    <p:sldId id="3945" r:id="rId1680"/>
    <p:sldId id="3946" r:id="rId1681"/>
    <p:sldId id="3947" r:id="rId1682"/>
    <p:sldId id="3948" r:id="rId1683"/>
    <p:sldId id="6522" r:id="rId1684"/>
    <p:sldId id="3950" r:id="rId1685"/>
    <p:sldId id="3951" r:id="rId1686"/>
    <p:sldId id="3952" r:id="rId1687"/>
    <p:sldId id="3953" r:id="rId1688"/>
    <p:sldId id="3954" r:id="rId1689"/>
    <p:sldId id="6523" r:id="rId1690"/>
    <p:sldId id="3956" r:id="rId1691"/>
    <p:sldId id="3957" r:id="rId1692"/>
    <p:sldId id="3958" r:id="rId1693"/>
    <p:sldId id="6524" r:id="rId1694"/>
    <p:sldId id="3960" r:id="rId1695"/>
    <p:sldId id="3961" r:id="rId1696"/>
    <p:sldId id="3962" r:id="rId1697"/>
    <p:sldId id="3963" r:id="rId1698"/>
    <p:sldId id="3964" r:id="rId1699"/>
    <p:sldId id="6525" r:id="rId1700"/>
    <p:sldId id="3966" r:id="rId1701"/>
    <p:sldId id="3967" r:id="rId1702"/>
    <p:sldId id="3968" r:id="rId1703"/>
    <p:sldId id="3969" r:id="rId1704"/>
    <p:sldId id="3970" r:id="rId1705"/>
    <p:sldId id="3971" r:id="rId1706"/>
    <p:sldId id="6526" r:id="rId1707"/>
    <p:sldId id="3973" r:id="rId1708"/>
    <p:sldId id="3974" r:id="rId1709"/>
    <p:sldId id="3975" r:id="rId1710"/>
    <p:sldId id="3976" r:id="rId1711"/>
    <p:sldId id="3977" r:id="rId1712"/>
    <p:sldId id="6527" r:id="rId1713"/>
    <p:sldId id="3979" r:id="rId1714"/>
    <p:sldId id="3980" r:id="rId1715"/>
    <p:sldId id="3981" r:id="rId1716"/>
    <p:sldId id="6528" r:id="rId1717"/>
    <p:sldId id="3983" r:id="rId1718"/>
    <p:sldId id="3989" r:id="rId1719"/>
    <p:sldId id="3990" r:id="rId1720"/>
    <p:sldId id="3984" r:id="rId1721"/>
    <p:sldId id="3985" r:id="rId1722"/>
    <p:sldId id="6529" r:id="rId1723"/>
    <p:sldId id="3992" r:id="rId1724"/>
    <p:sldId id="3993" r:id="rId1725"/>
    <p:sldId id="3994" r:id="rId1726"/>
    <p:sldId id="3995" r:id="rId1727"/>
    <p:sldId id="3996" r:id="rId1728"/>
    <p:sldId id="6530" r:id="rId1729"/>
    <p:sldId id="3998" r:id="rId1730"/>
    <p:sldId id="6531" r:id="rId1731"/>
    <p:sldId id="4000" r:id="rId1732"/>
    <p:sldId id="4001" r:id="rId1733"/>
    <p:sldId id="4002" r:id="rId1734"/>
    <p:sldId id="6532" r:id="rId1735"/>
    <p:sldId id="6533" r:id="rId1736"/>
    <p:sldId id="6534" r:id="rId1737"/>
    <p:sldId id="6535" r:id="rId1738"/>
    <p:sldId id="6536" r:id="rId1739"/>
    <p:sldId id="6537" r:id="rId1740"/>
    <p:sldId id="6538" r:id="rId1741"/>
    <p:sldId id="6539" r:id="rId1742"/>
    <p:sldId id="6540" r:id="rId1743"/>
    <p:sldId id="6541" r:id="rId1744"/>
    <p:sldId id="6542" r:id="rId1745"/>
    <p:sldId id="6543" r:id="rId1746"/>
    <p:sldId id="6544" r:id="rId1747"/>
    <p:sldId id="6545" r:id="rId1748"/>
    <p:sldId id="6546" r:id="rId1749"/>
    <p:sldId id="6547" r:id="rId1750"/>
    <p:sldId id="6548" r:id="rId1751"/>
    <p:sldId id="6549" r:id="rId1752"/>
    <p:sldId id="6550" r:id="rId1753"/>
    <p:sldId id="6551" r:id="rId1754"/>
    <p:sldId id="6552" r:id="rId1755"/>
    <p:sldId id="6553" r:id="rId1756"/>
    <p:sldId id="6554" r:id="rId1757"/>
    <p:sldId id="6555" r:id="rId1758"/>
    <p:sldId id="6556" r:id="rId1759"/>
    <p:sldId id="6557" r:id="rId1760"/>
    <p:sldId id="6558" r:id="rId1761"/>
    <p:sldId id="6559" r:id="rId1762"/>
    <p:sldId id="6560" r:id="rId1763"/>
    <p:sldId id="6561" r:id="rId1764"/>
    <p:sldId id="6562" r:id="rId1765"/>
    <p:sldId id="6563" r:id="rId1766"/>
    <p:sldId id="6564" r:id="rId1767"/>
    <p:sldId id="6565" r:id="rId1768"/>
    <p:sldId id="6566" r:id="rId1769"/>
    <p:sldId id="6567" r:id="rId1770"/>
    <p:sldId id="6568" r:id="rId1771"/>
    <p:sldId id="6569" r:id="rId1772"/>
    <p:sldId id="4226" r:id="rId1773"/>
    <p:sldId id="6570" r:id="rId1774"/>
    <p:sldId id="6571" r:id="rId1775"/>
    <p:sldId id="6572" r:id="rId1776"/>
    <p:sldId id="6573" r:id="rId1777"/>
    <p:sldId id="6574" r:id="rId1778"/>
    <p:sldId id="6575" r:id="rId1779"/>
    <p:sldId id="6576" r:id="rId1780"/>
    <p:sldId id="6577" r:id="rId1781"/>
    <p:sldId id="6578" r:id="rId1782"/>
    <p:sldId id="6579" r:id="rId1783"/>
    <p:sldId id="6580" r:id="rId1784"/>
    <p:sldId id="6581" r:id="rId1785"/>
    <p:sldId id="6582" r:id="rId1786"/>
    <p:sldId id="6583" r:id="rId1787"/>
    <p:sldId id="6584" r:id="rId1788"/>
    <p:sldId id="6585" r:id="rId1789"/>
    <p:sldId id="6586" r:id="rId1790"/>
    <p:sldId id="6587" r:id="rId1791"/>
    <p:sldId id="6588" r:id="rId1792"/>
    <p:sldId id="6589" r:id="rId1793"/>
    <p:sldId id="6590" r:id="rId1794"/>
    <p:sldId id="6591" r:id="rId1795"/>
    <p:sldId id="6592" r:id="rId1796"/>
    <p:sldId id="6593" r:id="rId1797"/>
    <p:sldId id="4065" r:id="rId1798"/>
    <p:sldId id="4066" r:id="rId1799"/>
    <p:sldId id="4067" r:id="rId1800"/>
    <p:sldId id="4068" r:id="rId1801"/>
    <p:sldId id="6594" r:id="rId1802"/>
    <p:sldId id="4070" r:id="rId1803"/>
    <p:sldId id="4071" r:id="rId1804"/>
    <p:sldId id="4072" r:id="rId1805"/>
    <p:sldId id="6595" r:id="rId1806"/>
    <p:sldId id="4074" r:id="rId1807"/>
    <p:sldId id="4075" r:id="rId1808"/>
    <p:sldId id="4076" r:id="rId1809"/>
    <p:sldId id="4077" r:id="rId1810"/>
    <p:sldId id="4078" r:id="rId1811"/>
    <p:sldId id="6596" r:id="rId1812"/>
    <p:sldId id="4080" r:id="rId1813"/>
    <p:sldId id="4081" r:id="rId1814"/>
    <p:sldId id="4082" r:id="rId1815"/>
    <p:sldId id="4083" r:id="rId1816"/>
    <p:sldId id="4084" r:id="rId1817"/>
    <p:sldId id="4227" r:id="rId1818"/>
    <p:sldId id="6597" r:id="rId1819"/>
    <p:sldId id="4086" r:id="rId1820"/>
    <p:sldId id="4087" r:id="rId1821"/>
    <p:sldId id="4088" r:id="rId1822"/>
    <p:sldId id="4089" r:id="rId1823"/>
    <p:sldId id="4090" r:id="rId1824"/>
    <p:sldId id="6598" r:id="rId1825"/>
    <p:sldId id="4092" r:id="rId1826"/>
    <p:sldId id="4093" r:id="rId1827"/>
    <p:sldId id="4094" r:id="rId1828"/>
    <p:sldId id="6599" r:id="rId1829"/>
    <p:sldId id="4096" r:id="rId1830"/>
    <p:sldId id="4097" r:id="rId1831"/>
    <p:sldId id="4098" r:id="rId1832"/>
    <p:sldId id="4099" r:id="rId1833"/>
    <p:sldId id="4100" r:id="rId1834"/>
    <p:sldId id="6600" r:id="rId1835"/>
    <p:sldId id="4102" r:id="rId1836"/>
    <p:sldId id="4103" r:id="rId1837"/>
    <p:sldId id="4104" r:id="rId1838"/>
    <p:sldId id="4105" r:id="rId1839"/>
    <p:sldId id="4106" r:id="rId1840"/>
    <p:sldId id="6601" r:id="rId1841"/>
    <p:sldId id="4108" r:id="rId1842"/>
    <p:sldId id="4109" r:id="rId1843"/>
    <p:sldId id="4110" r:id="rId1844"/>
    <p:sldId id="4111" r:id="rId1845"/>
    <p:sldId id="4112" r:id="rId1846"/>
    <p:sldId id="6602" r:id="rId1847"/>
    <p:sldId id="4114" r:id="rId1848"/>
    <p:sldId id="4115" r:id="rId1849"/>
    <p:sldId id="4116" r:id="rId1850"/>
    <p:sldId id="6603" r:id="rId1851"/>
    <p:sldId id="4118" r:id="rId1852"/>
    <p:sldId id="4119" r:id="rId1853"/>
    <p:sldId id="4120" r:id="rId1854"/>
    <p:sldId id="4121" r:id="rId1855"/>
    <p:sldId id="4122" r:id="rId1856"/>
    <p:sldId id="6604" r:id="rId1857"/>
    <p:sldId id="4124" r:id="rId1858"/>
    <p:sldId id="4125" r:id="rId1859"/>
    <p:sldId id="4126" r:id="rId1860"/>
    <p:sldId id="4127" r:id="rId1861"/>
    <p:sldId id="4128" r:id="rId1862"/>
    <p:sldId id="6605" r:id="rId1863"/>
    <p:sldId id="4130" r:id="rId1864"/>
    <p:sldId id="4131" r:id="rId1865"/>
    <p:sldId id="4132" r:id="rId1866"/>
    <p:sldId id="4133" r:id="rId1867"/>
    <p:sldId id="4134" r:id="rId1868"/>
    <p:sldId id="6606" r:id="rId1869"/>
    <p:sldId id="4136" r:id="rId1870"/>
    <p:sldId id="4137" r:id="rId1871"/>
    <p:sldId id="4138" r:id="rId1872"/>
    <p:sldId id="6607" r:id="rId1873"/>
    <p:sldId id="4140" r:id="rId1874"/>
    <p:sldId id="4141" r:id="rId1875"/>
    <p:sldId id="4142" r:id="rId1876"/>
    <p:sldId id="4143" r:id="rId1877"/>
    <p:sldId id="4144" r:id="rId1878"/>
    <p:sldId id="6608" r:id="rId1879"/>
    <p:sldId id="4146" r:id="rId1880"/>
    <p:sldId id="4147" r:id="rId1881"/>
    <p:sldId id="4148" r:id="rId1882"/>
    <p:sldId id="4149" r:id="rId1883"/>
    <p:sldId id="4150" r:id="rId1884"/>
    <p:sldId id="6609" r:id="rId1885"/>
    <p:sldId id="4152" r:id="rId1886"/>
    <p:sldId id="4153" r:id="rId1887"/>
    <p:sldId id="4154" r:id="rId1888"/>
    <p:sldId id="4155" r:id="rId1889"/>
    <p:sldId id="4156" r:id="rId1890"/>
    <p:sldId id="6610" r:id="rId1891"/>
    <p:sldId id="4158" r:id="rId1892"/>
    <p:sldId id="4159" r:id="rId1893"/>
    <p:sldId id="4160" r:id="rId1894"/>
    <p:sldId id="6611" r:id="rId1895"/>
    <p:sldId id="4162" r:id="rId1896"/>
    <p:sldId id="4163" r:id="rId1897"/>
    <p:sldId id="4164" r:id="rId1898"/>
    <p:sldId id="4165" r:id="rId1899"/>
    <p:sldId id="4166" r:id="rId1900"/>
    <p:sldId id="6612" r:id="rId1901"/>
    <p:sldId id="4168" r:id="rId1902"/>
    <p:sldId id="4169" r:id="rId1903"/>
    <p:sldId id="4170" r:id="rId1904"/>
    <p:sldId id="4171" r:id="rId1905"/>
    <p:sldId id="4172" r:id="rId1906"/>
    <p:sldId id="6613" r:id="rId1907"/>
    <p:sldId id="4174" r:id="rId1908"/>
    <p:sldId id="4175" r:id="rId1909"/>
    <p:sldId id="4176" r:id="rId1910"/>
    <p:sldId id="4177" r:id="rId1911"/>
    <p:sldId id="4178" r:id="rId1912"/>
    <p:sldId id="6614" r:id="rId1913"/>
    <p:sldId id="4180" r:id="rId1914"/>
    <p:sldId id="4181" r:id="rId1915"/>
    <p:sldId id="4182" r:id="rId1916"/>
    <p:sldId id="6615" r:id="rId1917"/>
    <p:sldId id="4184" r:id="rId1918"/>
    <p:sldId id="4185" r:id="rId1919"/>
    <p:sldId id="4186" r:id="rId1920"/>
    <p:sldId id="4187" r:id="rId1921"/>
    <p:sldId id="4188" r:id="rId1922"/>
    <p:sldId id="6616" r:id="rId1923"/>
    <p:sldId id="4190" r:id="rId1924"/>
    <p:sldId id="4191" r:id="rId1925"/>
    <p:sldId id="4192" r:id="rId1926"/>
    <p:sldId id="4193" r:id="rId1927"/>
    <p:sldId id="4194" r:id="rId1928"/>
    <p:sldId id="6617" r:id="rId1929"/>
    <p:sldId id="4196" r:id="rId1930"/>
    <p:sldId id="4197" r:id="rId1931"/>
    <p:sldId id="4198" r:id="rId1932"/>
    <p:sldId id="6618" r:id="rId1933"/>
    <p:sldId id="4200" r:id="rId1934"/>
    <p:sldId id="6619" r:id="rId1935"/>
    <p:sldId id="6620" r:id="rId1936"/>
    <p:sldId id="6621" r:id="rId1937"/>
    <p:sldId id="6622" r:id="rId1938"/>
    <p:sldId id="6623" r:id="rId1939"/>
    <p:sldId id="6624" r:id="rId1940"/>
    <p:sldId id="6625" r:id="rId1941"/>
    <p:sldId id="6626" r:id="rId1942"/>
    <p:sldId id="6627" r:id="rId1943"/>
    <p:sldId id="6628" r:id="rId1944"/>
    <p:sldId id="6629" r:id="rId1945"/>
    <p:sldId id="4212" r:id="rId1946"/>
    <p:sldId id="4228" r:id="rId1947"/>
    <p:sldId id="4213" r:id="rId1948"/>
    <p:sldId id="4229" r:id="rId1949"/>
    <p:sldId id="4214" r:id="rId1950"/>
    <p:sldId id="6630" r:id="rId1951"/>
    <p:sldId id="4215" r:id="rId1952"/>
    <p:sldId id="4216" r:id="rId1953"/>
    <p:sldId id="6631" r:id="rId1954"/>
    <p:sldId id="4218" r:id="rId1955"/>
    <p:sldId id="4219" r:id="rId1956"/>
    <p:sldId id="4220" r:id="rId1957"/>
    <p:sldId id="4221" r:id="rId1958"/>
    <p:sldId id="4222" r:id="rId1959"/>
    <p:sldId id="6632" r:id="rId1960"/>
    <p:sldId id="262" r:id="rId1961"/>
    <p:sldId id="6633" r:id="rId1962"/>
    <p:sldId id="6634" r:id="rId1963"/>
    <p:sldId id="6635" r:id="rId1964"/>
    <p:sldId id="6636" r:id="rId1965"/>
    <p:sldId id="6637" r:id="rId1966"/>
    <p:sldId id="6638" r:id="rId1967"/>
    <p:sldId id="6639" r:id="rId1968"/>
    <p:sldId id="6640" r:id="rId1969"/>
    <p:sldId id="6641" r:id="rId1970"/>
    <p:sldId id="6642" r:id="rId1971"/>
    <p:sldId id="6643" r:id="rId1972"/>
    <p:sldId id="6644" r:id="rId1973"/>
    <p:sldId id="6645" r:id="rId1974"/>
    <p:sldId id="6646" r:id="rId1975"/>
    <p:sldId id="6647" r:id="rId1976"/>
    <p:sldId id="6648" r:id="rId1977"/>
    <p:sldId id="6649" r:id="rId1978"/>
    <p:sldId id="6650" r:id="rId1979"/>
    <p:sldId id="6651" r:id="rId1980"/>
    <p:sldId id="6652" r:id="rId1981"/>
    <p:sldId id="6653" r:id="rId1982"/>
    <p:sldId id="6654" r:id="rId1983"/>
    <p:sldId id="6655" r:id="rId1984"/>
    <p:sldId id="6656" r:id="rId1985"/>
    <p:sldId id="6657" r:id="rId1986"/>
    <p:sldId id="6658" r:id="rId1987"/>
    <p:sldId id="6659" r:id="rId1988"/>
    <p:sldId id="6660" r:id="rId1989"/>
    <p:sldId id="6661" r:id="rId1990"/>
    <p:sldId id="6662" r:id="rId1991"/>
    <p:sldId id="6663" r:id="rId1992"/>
    <p:sldId id="6664" r:id="rId1993"/>
    <p:sldId id="6665" r:id="rId1994"/>
    <p:sldId id="6666" r:id="rId1995"/>
    <p:sldId id="6667" r:id="rId1996"/>
    <p:sldId id="6668" r:id="rId1997"/>
    <p:sldId id="6669" r:id="rId1998"/>
    <p:sldId id="6670" r:id="rId1999"/>
    <p:sldId id="6671" r:id="rId2000"/>
    <p:sldId id="6672" r:id="rId2001"/>
    <p:sldId id="6673" r:id="rId2002"/>
    <p:sldId id="6674" r:id="rId2003"/>
    <p:sldId id="6675" r:id="rId2004"/>
    <p:sldId id="6676" r:id="rId2005"/>
    <p:sldId id="6677" r:id="rId2006"/>
    <p:sldId id="6678" r:id="rId2007"/>
    <p:sldId id="6679" r:id="rId2008"/>
    <p:sldId id="6680" r:id="rId2009"/>
    <p:sldId id="6681" r:id="rId2010"/>
    <p:sldId id="6682" r:id="rId2011"/>
    <p:sldId id="6683" r:id="rId2012"/>
    <p:sldId id="6684" r:id="rId2013"/>
    <p:sldId id="6685" r:id="rId2014"/>
    <p:sldId id="6686" r:id="rId2015"/>
    <p:sldId id="6687" r:id="rId2016"/>
    <p:sldId id="6688" r:id="rId2017"/>
    <p:sldId id="6689" r:id="rId2018"/>
    <p:sldId id="6690" r:id="rId2019"/>
    <p:sldId id="6691" r:id="rId2020"/>
    <p:sldId id="6692" r:id="rId2021"/>
    <p:sldId id="6693" r:id="rId2022"/>
    <p:sldId id="6694" r:id="rId2023"/>
    <p:sldId id="6695" r:id="rId2024"/>
    <p:sldId id="6696" r:id="rId2025"/>
    <p:sldId id="6697" r:id="rId2026"/>
    <p:sldId id="6698" r:id="rId2027"/>
    <p:sldId id="6699" r:id="rId2028"/>
    <p:sldId id="6700" r:id="rId2029"/>
    <p:sldId id="6701" r:id="rId2030"/>
    <p:sldId id="6702" r:id="rId2031"/>
    <p:sldId id="6703" r:id="rId2032"/>
    <p:sldId id="6704" r:id="rId2033"/>
    <p:sldId id="6705" r:id="rId2034"/>
    <p:sldId id="6706" r:id="rId2035"/>
    <p:sldId id="6707" r:id="rId2036"/>
    <p:sldId id="6708" r:id="rId2037"/>
    <p:sldId id="6709" r:id="rId2038"/>
    <p:sldId id="6710" r:id="rId2039"/>
    <p:sldId id="6711" r:id="rId2040"/>
    <p:sldId id="6712" r:id="rId2041"/>
    <p:sldId id="6713" r:id="rId2042"/>
    <p:sldId id="6714" r:id="rId2043"/>
    <p:sldId id="6715" r:id="rId2044"/>
    <p:sldId id="6716" r:id="rId2045"/>
    <p:sldId id="6717" r:id="rId2046"/>
    <p:sldId id="6718" r:id="rId2047"/>
    <p:sldId id="6719" r:id="rId2048"/>
    <p:sldId id="6720" r:id="rId2049"/>
    <p:sldId id="6721" r:id="rId2050"/>
    <p:sldId id="6722" r:id="rId2051"/>
    <p:sldId id="6723" r:id="rId2052"/>
    <p:sldId id="6724" r:id="rId2053"/>
    <p:sldId id="6725" r:id="rId2054"/>
    <p:sldId id="6726" r:id="rId2055"/>
    <p:sldId id="6727" r:id="rId2056"/>
    <p:sldId id="6728" r:id="rId2057"/>
    <p:sldId id="6729" r:id="rId2058"/>
    <p:sldId id="6730" r:id="rId2059"/>
    <p:sldId id="6731" r:id="rId2060"/>
    <p:sldId id="6732" r:id="rId2061"/>
    <p:sldId id="6733" r:id="rId2062"/>
    <p:sldId id="6734" r:id="rId2063"/>
    <p:sldId id="6735" r:id="rId2064"/>
    <p:sldId id="6736" r:id="rId2065"/>
    <p:sldId id="6737" r:id="rId2066"/>
    <p:sldId id="6738" r:id="rId2067"/>
    <p:sldId id="6739" r:id="rId2068"/>
    <p:sldId id="6740" r:id="rId2069"/>
    <p:sldId id="6741" r:id="rId2070"/>
    <p:sldId id="6742" r:id="rId2071"/>
    <p:sldId id="6743" r:id="rId2072"/>
    <p:sldId id="6744" r:id="rId2073"/>
    <p:sldId id="6745" r:id="rId2074"/>
    <p:sldId id="6746" r:id="rId2075"/>
    <p:sldId id="6747" r:id="rId2076"/>
    <p:sldId id="6748" r:id="rId2077"/>
    <p:sldId id="6749" r:id="rId2078"/>
    <p:sldId id="6750" r:id="rId2079"/>
    <p:sldId id="6751" r:id="rId2080"/>
    <p:sldId id="6752" r:id="rId2081"/>
    <p:sldId id="6753" r:id="rId2082"/>
    <p:sldId id="6754" r:id="rId2083"/>
    <p:sldId id="6755" r:id="rId2084"/>
    <p:sldId id="6756" r:id="rId2085"/>
    <p:sldId id="6757" r:id="rId2086"/>
    <p:sldId id="6758" r:id="rId2087"/>
    <p:sldId id="6759" r:id="rId2088"/>
    <p:sldId id="6760" r:id="rId2089"/>
    <p:sldId id="6761" r:id="rId2090"/>
    <p:sldId id="6762" r:id="rId2091"/>
    <p:sldId id="6763" r:id="rId2092"/>
    <p:sldId id="6764" r:id="rId2093"/>
    <p:sldId id="6765" r:id="rId2094"/>
    <p:sldId id="6766" r:id="rId2095"/>
    <p:sldId id="6767" r:id="rId2096"/>
    <p:sldId id="6768" r:id="rId2097"/>
    <p:sldId id="6769" r:id="rId2098"/>
    <p:sldId id="6770" r:id="rId2099"/>
    <p:sldId id="6771" r:id="rId2100"/>
    <p:sldId id="6772" r:id="rId2101"/>
    <p:sldId id="6773" r:id="rId2102"/>
    <p:sldId id="6774" r:id="rId2103"/>
    <p:sldId id="6775" r:id="rId2104"/>
    <p:sldId id="6776" r:id="rId2105"/>
    <p:sldId id="3778" r:id="rId2106"/>
    <p:sldId id="6777" r:id="rId2107"/>
    <p:sldId id="6778" r:id="rId2108"/>
    <p:sldId id="6779" r:id="rId2109"/>
    <p:sldId id="6780" r:id="rId2110"/>
    <p:sldId id="6781" r:id="rId2111"/>
    <p:sldId id="3784" r:id="rId2112"/>
    <p:sldId id="6782" r:id="rId2113"/>
    <p:sldId id="6783" r:id="rId2114"/>
    <p:sldId id="6784" r:id="rId2115"/>
    <p:sldId id="6785" r:id="rId2116"/>
    <p:sldId id="6786" r:id="rId2117"/>
    <p:sldId id="3790" r:id="rId2118"/>
    <p:sldId id="6787" r:id="rId2119"/>
    <p:sldId id="6788" r:id="rId2120"/>
    <p:sldId id="6789" r:id="rId2121"/>
    <p:sldId id="3794" r:id="rId2122"/>
    <p:sldId id="6790" r:id="rId2123"/>
    <p:sldId id="6791" r:id="rId2124"/>
    <p:sldId id="6792" r:id="rId2125"/>
    <p:sldId id="6793" r:id="rId2126"/>
    <p:sldId id="6794" r:id="rId2127"/>
    <p:sldId id="3800" r:id="rId2128"/>
    <p:sldId id="6795" r:id="rId2129"/>
    <p:sldId id="6796" r:id="rId2130"/>
    <p:sldId id="6797" r:id="rId2131"/>
    <p:sldId id="6798" r:id="rId2132"/>
    <p:sldId id="3805" r:id="rId2133"/>
    <p:sldId id="6799" r:id="rId2134"/>
    <p:sldId id="6800" r:id="rId2135"/>
    <p:sldId id="6801" r:id="rId2136"/>
    <p:sldId id="6802" r:id="rId2137"/>
    <p:sldId id="6803" r:id="rId2138"/>
    <p:sldId id="6804" r:id="rId2139"/>
    <p:sldId id="6805" r:id="rId2140"/>
    <p:sldId id="6806" r:id="rId2141"/>
    <p:sldId id="6807" r:id="rId2142"/>
    <p:sldId id="6808" r:id="rId2143"/>
    <p:sldId id="6809" r:id="rId2144"/>
    <p:sldId id="6810" r:id="rId2145"/>
    <p:sldId id="6811" r:id="rId2146"/>
    <p:sldId id="6812" r:id="rId2147"/>
    <p:sldId id="6813" r:id="rId2148"/>
    <p:sldId id="6814" r:id="rId2149"/>
    <p:sldId id="6815" r:id="rId2150"/>
    <p:sldId id="6816" r:id="rId2151"/>
    <p:sldId id="6817" r:id="rId2152"/>
    <p:sldId id="6818" r:id="rId2153"/>
    <p:sldId id="6819" r:id="rId2154"/>
    <p:sldId id="6820" r:id="rId2155"/>
    <p:sldId id="6821" r:id="rId2156"/>
    <p:sldId id="6822" r:id="rId2157"/>
    <p:sldId id="6823" r:id="rId2158"/>
    <p:sldId id="6824" r:id="rId2159"/>
    <p:sldId id="6825" r:id="rId2160"/>
    <p:sldId id="6826" r:id="rId2161"/>
    <p:sldId id="6827" r:id="rId2162"/>
    <p:sldId id="6828" r:id="rId2163"/>
    <p:sldId id="6829" r:id="rId2164"/>
    <p:sldId id="6830" r:id="rId2165"/>
    <p:sldId id="6831" r:id="rId2166"/>
    <p:sldId id="6832" r:id="rId2167"/>
    <p:sldId id="6833" r:id="rId2168"/>
    <p:sldId id="6834" r:id="rId2169"/>
    <p:sldId id="6835" r:id="rId2170"/>
    <p:sldId id="6836" r:id="rId2171"/>
    <p:sldId id="6837" r:id="rId2172"/>
    <p:sldId id="6838" r:id="rId2173"/>
    <p:sldId id="6839" r:id="rId2174"/>
    <p:sldId id="6840" r:id="rId2175"/>
    <p:sldId id="6841" r:id="rId2176"/>
    <p:sldId id="6842" r:id="rId2177"/>
    <p:sldId id="6843" r:id="rId2178"/>
    <p:sldId id="6844" r:id="rId2179"/>
    <p:sldId id="3852" r:id="rId2180"/>
    <p:sldId id="6845" r:id="rId2181"/>
    <p:sldId id="6846" r:id="rId2182"/>
    <p:sldId id="6847" r:id="rId2183"/>
    <p:sldId id="6848" r:id="rId2184"/>
    <p:sldId id="6849" r:id="rId2185"/>
    <p:sldId id="3858" r:id="rId2186"/>
    <p:sldId id="6850" r:id="rId2187"/>
    <p:sldId id="6851" r:id="rId2188"/>
    <p:sldId id="6852" r:id="rId2189"/>
    <p:sldId id="3862" r:id="rId2190"/>
    <p:sldId id="6853" r:id="rId2191"/>
    <p:sldId id="6854" r:id="rId2192"/>
    <p:sldId id="6855" r:id="rId2193"/>
    <p:sldId id="6856" r:id="rId2194"/>
    <p:sldId id="6857" r:id="rId2195"/>
    <p:sldId id="3868" r:id="rId2196"/>
    <p:sldId id="6858" r:id="rId2197"/>
    <p:sldId id="6859" r:id="rId2198"/>
    <p:sldId id="6860" r:id="rId2199"/>
    <p:sldId id="6861" r:id="rId2200"/>
    <p:sldId id="6862" r:id="rId2201"/>
    <p:sldId id="3874" r:id="rId2202"/>
    <p:sldId id="6863" r:id="rId2203"/>
    <p:sldId id="6864" r:id="rId2204"/>
    <p:sldId id="6865" r:id="rId2205"/>
    <p:sldId id="6866" r:id="rId2206"/>
    <p:sldId id="6867" r:id="rId2207"/>
    <p:sldId id="3880" r:id="rId2208"/>
    <p:sldId id="6868" r:id="rId2209"/>
    <p:sldId id="6869" r:id="rId2210"/>
    <p:sldId id="6870" r:id="rId2211"/>
    <p:sldId id="3884" r:id="rId2212"/>
    <p:sldId id="6871" r:id="rId2213"/>
    <p:sldId id="6872" r:id="rId2214"/>
    <p:sldId id="6873" r:id="rId2215"/>
    <p:sldId id="6874" r:id="rId2216"/>
    <p:sldId id="6875" r:id="rId2217"/>
    <p:sldId id="3890" r:id="rId2218"/>
    <p:sldId id="6876" r:id="rId2219"/>
    <p:sldId id="6877" r:id="rId2220"/>
    <p:sldId id="6878" r:id="rId2221"/>
    <p:sldId id="6879" r:id="rId2222"/>
    <p:sldId id="6880" r:id="rId2223"/>
    <p:sldId id="3896" r:id="rId2224"/>
    <p:sldId id="6881" r:id="rId2225"/>
    <p:sldId id="6882" r:id="rId2226"/>
    <p:sldId id="6883" r:id="rId2227"/>
    <p:sldId id="6884" r:id="rId2228"/>
    <p:sldId id="6885" r:id="rId2229"/>
    <p:sldId id="3902" r:id="rId2230"/>
    <p:sldId id="6886" r:id="rId2231"/>
    <p:sldId id="6887" r:id="rId2232"/>
    <p:sldId id="6888" r:id="rId2233"/>
    <p:sldId id="3906" r:id="rId2234"/>
    <p:sldId id="6889" r:id="rId2235"/>
    <p:sldId id="6890" r:id="rId2236"/>
    <p:sldId id="6891" r:id="rId2237"/>
    <p:sldId id="6892" r:id="rId2238"/>
    <p:sldId id="6893" r:id="rId2239"/>
    <p:sldId id="3912" r:id="rId2240"/>
    <p:sldId id="6894" r:id="rId2241"/>
    <p:sldId id="6895" r:id="rId2242"/>
    <p:sldId id="6896" r:id="rId2243"/>
    <p:sldId id="6897" r:id="rId2244"/>
    <p:sldId id="6898" r:id="rId2245"/>
    <p:sldId id="3918" r:id="rId2246"/>
    <p:sldId id="6899" r:id="rId2247"/>
    <p:sldId id="6900" r:id="rId2248"/>
    <p:sldId id="6901" r:id="rId2249"/>
    <p:sldId id="6902" r:id="rId2250"/>
    <p:sldId id="6903" r:id="rId2251"/>
    <p:sldId id="6904" r:id="rId2252"/>
    <p:sldId id="6905" r:id="rId2253"/>
    <p:sldId id="6906" r:id="rId2254"/>
    <p:sldId id="6907" r:id="rId2255"/>
    <p:sldId id="6908" r:id="rId2256"/>
    <p:sldId id="6909" r:id="rId2257"/>
    <p:sldId id="3930" r:id="rId2258"/>
    <p:sldId id="6910" r:id="rId2259"/>
    <p:sldId id="6911" r:id="rId2260"/>
    <p:sldId id="6912" r:id="rId2261"/>
    <p:sldId id="3934" r:id="rId2262"/>
    <p:sldId id="6913" r:id="rId2263"/>
    <p:sldId id="6914" r:id="rId2264"/>
    <p:sldId id="6915" r:id="rId2265"/>
    <p:sldId id="6916" r:id="rId2266"/>
    <p:sldId id="3939" r:id="rId2267"/>
    <p:sldId id="3940" r:id="rId2268"/>
    <p:sldId id="6917" r:id="rId2269"/>
    <p:sldId id="6918" r:id="rId2270"/>
    <p:sldId id="3943" r:id="rId2271"/>
    <p:sldId id="6919" r:id="rId2272"/>
    <p:sldId id="6920" r:id="rId2273"/>
    <p:sldId id="6921" r:id="rId2274"/>
    <p:sldId id="6922" r:id="rId2275"/>
    <p:sldId id="6923" r:id="rId2276"/>
    <p:sldId id="6924" r:id="rId2277"/>
    <p:sldId id="3949" r:id="rId2278"/>
    <p:sldId id="6925" r:id="rId2279"/>
    <p:sldId id="6926" r:id="rId2280"/>
    <p:sldId id="6927" r:id="rId2281"/>
    <p:sldId id="6928" r:id="rId2282"/>
    <p:sldId id="6929" r:id="rId2283"/>
    <p:sldId id="6930" r:id="rId2284"/>
    <p:sldId id="3955" r:id="rId2285"/>
    <p:sldId id="6931" r:id="rId2286"/>
    <p:sldId id="6932" r:id="rId2287"/>
    <p:sldId id="6933" r:id="rId2288"/>
    <p:sldId id="3959" r:id="rId2289"/>
    <p:sldId id="6934" r:id="rId2290"/>
    <p:sldId id="6935" r:id="rId2291"/>
    <p:sldId id="6936" r:id="rId2292"/>
    <p:sldId id="6937" r:id="rId2293"/>
    <p:sldId id="6938" r:id="rId2294"/>
    <p:sldId id="3965" r:id="rId2295"/>
    <p:sldId id="6939" r:id="rId2296"/>
    <p:sldId id="6940" r:id="rId2297"/>
    <p:sldId id="6941" r:id="rId2298"/>
    <p:sldId id="6942" r:id="rId2299"/>
    <p:sldId id="6943" r:id="rId2300"/>
    <p:sldId id="6944" r:id="rId2301"/>
    <p:sldId id="3972" r:id="rId2302"/>
    <p:sldId id="6945" r:id="rId2303"/>
    <p:sldId id="6946" r:id="rId2304"/>
    <p:sldId id="6947" r:id="rId2305"/>
    <p:sldId id="6948" r:id="rId2306"/>
    <p:sldId id="6949" r:id="rId2307"/>
    <p:sldId id="3978" r:id="rId2308"/>
    <p:sldId id="6950" r:id="rId2309"/>
    <p:sldId id="6951" r:id="rId2310"/>
    <p:sldId id="6952" r:id="rId2311"/>
    <p:sldId id="3982" r:id="rId2312"/>
    <p:sldId id="6953" r:id="rId2313"/>
    <p:sldId id="6954" r:id="rId2314"/>
    <p:sldId id="6955" r:id="rId2315"/>
    <p:sldId id="3986" r:id="rId2316"/>
    <p:sldId id="3987" r:id="rId2317"/>
    <p:sldId id="3988" r:id="rId2318"/>
    <p:sldId id="6956" r:id="rId2319"/>
    <p:sldId id="6957" r:id="rId2320"/>
    <p:sldId id="3991" r:id="rId2321"/>
    <p:sldId id="6958" r:id="rId2322"/>
    <p:sldId id="6959" r:id="rId2323"/>
    <p:sldId id="6960" r:id="rId2324"/>
    <p:sldId id="6961" r:id="rId2325"/>
    <p:sldId id="6962" r:id="rId2326"/>
    <p:sldId id="3997" r:id="rId2327"/>
    <p:sldId id="6963" r:id="rId2328"/>
    <p:sldId id="6964" r:id="rId2329"/>
    <p:sldId id="6965" r:id="rId2330"/>
    <p:sldId id="6966" r:id="rId2331"/>
    <p:sldId id="6967" r:id="rId2332"/>
    <p:sldId id="6968" r:id="rId2333"/>
    <p:sldId id="6969" r:id="rId2334"/>
    <p:sldId id="6970" r:id="rId2335"/>
    <p:sldId id="6971" r:id="rId2336"/>
    <p:sldId id="6972" r:id="rId2337"/>
    <p:sldId id="6973" r:id="rId2338"/>
    <p:sldId id="6974" r:id="rId2339"/>
    <p:sldId id="6975" r:id="rId2340"/>
    <p:sldId id="6976" r:id="rId2341"/>
    <p:sldId id="6977" r:id="rId2342"/>
    <p:sldId id="6978" r:id="rId2343"/>
    <p:sldId id="6979" r:id="rId2344"/>
    <p:sldId id="6980" r:id="rId2345"/>
    <p:sldId id="6981" r:id="rId2346"/>
    <p:sldId id="6982" r:id="rId2347"/>
    <p:sldId id="6983" r:id="rId2348"/>
    <p:sldId id="6984" r:id="rId2349"/>
    <p:sldId id="6985" r:id="rId2350"/>
    <p:sldId id="6986" r:id="rId2351"/>
    <p:sldId id="6987" r:id="rId2352"/>
    <p:sldId id="6988" r:id="rId2353"/>
    <p:sldId id="6989" r:id="rId2354"/>
    <p:sldId id="6990" r:id="rId2355"/>
    <p:sldId id="6991" r:id="rId2356"/>
    <p:sldId id="6992" r:id="rId2357"/>
    <p:sldId id="6993" r:id="rId2358"/>
    <p:sldId id="6994" r:id="rId2359"/>
    <p:sldId id="6995" r:id="rId2360"/>
    <p:sldId id="6996" r:id="rId2361"/>
    <p:sldId id="6997" r:id="rId2362"/>
    <p:sldId id="6998" r:id="rId2363"/>
    <p:sldId id="6999" r:id="rId2364"/>
    <p:sldId id="7000" r:id="rId2365"/>
    <p:sldId id="7001" r:id="rId2366"/>
    <p:sldId id="7002" r:id="rId2367"/>
    <p:sldId id="7003" r:id="rId2368"/>
    <p:sldId id="7004" r:id="rId2369"/>
    <p:sldId id="7005" r:id="rId2370"/>
    <p:sldId id="7006" r:id="rId2371"/>
    <p:sldId id="7007" r:id="rId2372"/>
    <p:sldId id="7008" r:id="rId2373"/>
    <p:sldId id="7009" r:id="rId2374"/>
    <p:sldId id="7010" r:id="rId2375"/>
    <p:sldId id="7011" r:id="rId2376"/>
    <p:sldId id="7012" r:id="rId2377"/>
    <p:sldId id="7013" r:id="rId2378"/>
    <p:sldId id="7014" r:id="rId2379"/>
    <p:sldId id="7015" r:id="rId2380"/>
    <p:sldId id="7016" r:id="rId2381"/>
    <p:sldId id="7017" r:id="rId2382"/>
    <p:sldId id="7018" r:id="rId2383"/>
    <p:sldId id="7019" r:id="rId2384"/>
    <p:sldId id="7020" r:id="rId2385"/>
    <p:sldId id="7021" r:id="rId2386"/>
    <p:sldId id="7022" r:id="rId2387"/>
    <p:sldId id="7023" r:id="rId2388"/>
    <p:sldId id="7024" r:id="rId2389"/>
    <p:sldId id="7025" r:id="rId2390"/>
    <p:sldId id="7026" r:id="rId2391"/>
    <p:sldId id="7027" r:id="rId2392"/>
    <p:sldId id="7028" r:id="rId2393"/>
    <p:sldId id="7029" r:id="rId2394"/>
    <p:sldId id="7030" r:id="rId2395"/>
    <p:sldId id="7031" r:id="rId2396"/>
    <p:sldId id="7032" r:id="rId2397"/>
    <p:sldId id="7033" r:id="rId2398"/>
    <p:sldId id="7034" r:id="rId2399"/>
    <p:sldId id="4069" r:id="rId2400"/>
    <p:sldId id="7035" r:id="rId2401"/>
    <p:sldId id="7036" r:id="rId2402"/>
    <p:sldId id="7037" r:id="rId2403"/>
    <p:sldId id="4073" r:id="rId2404"/>
    <p:sldId id="7038" r:id="rId2405"/>
    <p:sldId id="7039" r:id="rId2406"/>
    <p:sldId id="7040" r:id="rId2407"/>
    <p:sldId id="7041" r:id="rId2408"/>
    <p:sldId id="7042" r:id="rId2409"/>
    <p:sldId id="4079" r:id="rId2410"/>
    <p:sldId id="7043" r:id="rId2411"/>
    <p:sldId id="7044" r:id="rId2412"/>
    <p:sldId id="7045" r:id="rId2413"/>
    <p:sldId id="7046" r:id="rId2414"/>
    <p:sldId id="7047" r:id="rId2415"/>
    <p:sldId id="4085" r:id="rId2416"/>
    <p:sldId id="7048" r:id="rId2417"/>
    <p:sldId id="7049" r:id="rId2418"/>
    <p:sldId id="7050" r:id="rId2419"/>
    <p:sldId id="7051" r:id="rId2420"/>
    <p:sldId id="7052" r:id="rId2421"/>
    <p:sldId id="4091" r:id="rId2422"/>
    <p:sldId id="7053" r:id="rId2423"/>
    <p:sldId id="7054" r:id="rId2424"/>
    <p:sldId id="7055" r:id="rId2425"/>
    <p:sldId id="7056" r:id="rId2426"/>
    <p:sldId id="4095" r:id="rId2427"/>
    <p:sldId id="7057" r:id="rId2428"/>
    <p:sldId id="7058" r:id="rId2429"/>
    <p:sldId id="7059" r:id="rId2430"/>
    <p:sldId id="7060" r:id="rId2431"/>
    <p:sldId id="7061" r:id="rId2432"/>
    <p:sldId id="4101" r:id="rId2433"/>
    <p:sldId id="7062" r:id="rId2434"/>
    <p:sldId id="7063" r:id="rId2435"/>
    <p:sldId id="7064" r:id="rId2436"/>
    <p:sldId id="7065" r:id="rId2437"/>
    <p:sldId id="7066" r:id="rId2438"/>
    <p:sldId id="4107" r:id="rId2439"/>
    <p:sldId id="7067" r:id="rId2440"/>
    <p:sldId id="7068" r:id="rId2441"/>
    <p:sldId id="7069" r:id="rId2442"/>
    <p:sldId id="7070" r:id="rId2443"/>
    <p:sldId id="7071" r:id="rId2444"/>
    <p:sldId id="4113" r:id="rId2445"/>
    <p:sldId id="7072" r:id="rId2446"/>
    <p:sldId id="7073" r:id="rId2447"/>
    <p:sldId id="7074" r:id="rId2448"/>
    <p:sldId id="4117" r:id="rId2449"/>
    <p:sldId id="7075" r:id="rId2450"/>
    <p:sldId id="7076" r:id="rId2451"/>
    <p:sldId id="7077" r:id="rId2452"/>
    <p:sldId id="7078" r:id="rId2453"/>
    <p:sldId id="7079" r:id="rId2454"/>
    <p:sldId id="4123" r:id="rId2455"/>
    <p:sldId id="7080" r:id="rId2456"/>
    <p:sldId id="7081" r:id="rId2457"/>
    <p:sldId id="7082" r:id="rId2458"/>
    <p:sldId id="7083" r:id="rId2459"/>
    <p:sldId id="7084" r:id="rId2460"/>
    <p:sldId id="4129" r:id="rId2461"/>
    <p:sldId id="7085" r:id="rId2462"/>
    <p:sldId id="7086" r:id="rId2463"/>
    <p:sldId id="7087" r:id="rId2464"/>
    <p:sldId id="7088" r:id="rId2465"/>
    <p:sldId id="7089" r:id="rId2466"/>
    <p:sldId id="7090" r:id="rId2467"/>
    <p:sldId id="4135" r:id="rId2468"/>
    <p:sldId id="7091" r:id="rId2469"/>
    <p:sldId id="7092" r:id="rId2470"/>
    <p:sldId id="7093" r:id="rId2471"/>
    <p:sldId id="4139" r:id="rId2472"/>
    <p:sldId id="7094" r:id="rId2473"/>
    <p:sldId id="7095" r:id="rId2474"/>
    <p:sldId id="7096" r:id="rId2475"/>
    <p:sldId id="7097" r:id="rId2476"/>
    <p:sldId id="7098" r:id="rId2477"/>
    <p:sldId id="4145" r:id="rId2478"/>
    <p:sldId id="7099" r:id="rId2479"/>
    <p:sldId id="7100" r:id="rId2480"/>
    <p:sldId id="7101" r:id="rId2481"/>
    <p:sldId id="7102" r:id="rId2482"/>
    <p:sldId id="7103" r:id="rId2483"/>
    <p:sldId id="4151" r:id="rId2484"/>
    <p:sldId id="7104" r:id="rId2485"/>
    <p:sldId id="7105" r:id="rId2486"/>
    <p:sldId id="7106" r:id="rId2487"/>
    <p:sldId id="7107" r:id="rId2488"/>
    <p:sldId id="7108" r:id="rId2489"/>
    <p:sldId id="4157" r:id="rId2490"/>
    <p:sldId id="7109" r:id="rId2491"/>
    <p:sldId id="7110" r:id="rId2492"/>
    <p:sldId id="7111" r:id="rId2493"/>
    <p:sldId id="4161" r:id="rId2494"/>
    <p:sldId id="7112" r:id="rId2495"/>
    <p:sldId id="7113" r:id="rId2496"/>
    <p:sldId id="7114" r:id="rId2497"/>
    <p:sldId id="7115" r:id="rId2498"/>
    <p:sldId id="7116" r:id="rId2499"/>
    <p:sldId id="4167" r:id="rId2500"/>
    <p:sldId id="7117" r:id="rId2501"/>
    <p:sldId id="7118" r:id="rId2502"/>
    <p:sldId id="7119" r:id="rId2503"/>
    <p:sldId id="7120" r:id="rId2504"/>
    <p:sldId id="7121" r:id="rId2505"/>
    <p:sldId id="4173" r:id="rId2506"/>
    <p:sldId id="7122" r:id="rId2507"/>
    <p:sldId id="7123" r:id="rId2508"/>
    <p:sldId id="7124" r:id="rId2509"/>
    <p:sldId id="7125" r:id="rId2510"/>
    <p:sldId id="7126" r:id="rId2511"/>
    <p:sldId id="4179" r:id="rId2512"/>
    <p:sldId id="7127" r:id="rId2513"/>
    <p:sldId id="7128" r:id="rId2514"/>
    <p:sldId id="7129" r:id="rId2515"/>
    <p:sldId id="4183" r:id="rId2516"/>
    <p:sldId id="7130" r:id="rId2517"/>
    <p:sldId id="7131" r:id="rId2518"/>
    <p:sldId id="7132" r:id="rId2519"/>
    <p:sldId id="7133" r:id="rId2520"/>
    <p:sldId id="7134" r:id="rId2521"/>
    <p:sldId id="4189" r:id="rId2522"/>
    <p:sldId id="7135" r:id="rId2523"/>
    <p:sldId id="7136" r:id="rId2524"/>
    <p:sldId id="7137" r:id="rId2525"/>
    <p:sldId id="7138" r:id="rId2526"/>
    <p:sldId id="7139" r:id="rId2527"/>
    <p:sldId id="4195" r:id="rId2528"/>
    <p:sldId id="7140" r:id="rId2529"/>
    <p:sldId id="7141" r:id="rId2530"/>
    <p:sldId id="7142" r:id="rId2531"/>
    <p:sldId id="7143" r:id="rId2532"/>
    <p:sldId id="7144" r:id="rId2533"/>
    <p:sldId id="7145" r:id="rId2534"/>
    <p:sldId id="7146" r:id="rId2535"/>
    <p:sldId id="7147" r:id="rId2536"/>
    <p:sldId id="7148" r:id="rId2537"/>
    <p:sldId id="7149" r:id="rId2538"/>
    <p:sldId id="7150" r:id="rId2539"/>
    <p:sldId id="7151" r:id="rId2540"/>
    <p:sldId id="7152" r:id="rId2541"/>
    <p:sldId id="7153" r:id="rId2542"/>
    <p:sldId id="7154" r:id="rId2543"/>
    <p:sldId id="4211" r:id="rId2544"/>
    <p:sldId id="7155" r:id="rId2545"/>
    <p:sldId id="7156" r:id="rId2546"/>
    <p:sldId id="7157" r:id="rId2547"/>
    <p:sldId id="7158" r:id="rId2548"/>
    <p:sldId id="7159" r:id="rId2549"/>
    <p:sldId id="4217" r:id="rId2550"/>
    <p:sldId id="7160" r:id="rId2551"/>
    <p:sldId id="7161" r:id="rId2552"/>
    <p:sldId id="7162" r:id="rId2553"/>
    <p:sldId id="7163" r:id="rId2554"/>
    <p:sldId id="7164" r:id="rId2555"/>
    <p:sldId id="4223" r:id="rId2556"/>
    <p:sldId id="7165" r:id="rId2557"/>
    <p:sldId id="4224" r:id="rId2558"/>
    <p:sldId id="4225" r:id="rId2559"/>
    <p:sldId id="7166" r:id="rId2560"/>
    <p:sldId id="7167" r:id="rId2561"/>
    <p:sldId id="7168" r:id="rId2562"/>
    <p:sldId id="7169" r:id="rId2563"/>
    <p:sldId id="7170" r:id="rId2564"/>
    <p:sldId id="7171" r:id="rId2565"/>
    <p:sldId id="7172" r:id="rId2566"/>
    <p:sldId id="7173" r:id="rId2567"/>
    <p:sldId id="7174" r:id="rId2568"/>
    <p:sldId id="7175" r:id="rId2569"/>
    <p:sldId id="7176" r:id="rId2570"/>
    <p:sldId id="7177" r:id="rId2571"/>
    <p:sldId id="7178" r:id="rId2572"/>
    <p:sldId id="7179" r:id="rId2573"/>
    <p:sldId id="7180" r:id="rId2574"/>
    <p:sldId id="7181" r:id="rId2575"/>
    <p:sldId id="7182" r:id="rId2576"/>
    <p:sldId id="7183" r:id="rId2577"/>
    <p:sldId id="7184" r:id="rId2578"/>
    <p:sldId id="7185" r:id="rId2579"/>
    <p:sldId id="7186" r:id="rId2580"/>
    <p:sldId id="3311" r:id="rId2581"/>
    <p:sldId id="3333" r:id="rId2582"/>
    <p:sldId id="3334" r:id="rId2583"/>
    <p:sldId id="3335" r:id="rId2584"/>
    <p:sldId id="3336" r:id="rId2585"/>
    <p:sldId id="3337" r:id="rId2586"/>
    <p:sldId id="3338" r:id="rId2587"/>
    <p:sldId id="3339" r:id="rId2588"/>
    <p:sldId id="3340" r:id="rId2589"/>
    <p:sldId id="3341" r:id="rId2590"/>
    <p:sldId id="3342" r:id="rId2591"/>
    <p:sldId id="3343" r:id="rId2592"/>
    <p:sldId id="3344" r:id="rId2593"/>
    <p:sldId id="7187" r:id="rId2594"/>
    <p:sldId id="7188" r:id="rId2595"/>
    <p:sldId id="7189" r:id="rId2596"/>
    <p:sldId id="7190" r:id="rId2597"/>
    <p:sldId id="7191" r:id="rId2598"/>
    <p:sldId id="7192" r:id="rId2599"/>
    <p:sldId id="7193" r:id="rId2600"/>
    <p:sldId id="7194" r:id="rId2601"/>
    <p:sldId id="7195" r:id="rId2602"/>
    <p:sldId id="7196" r:id="rId2603"/>
    <p:sldId id="7197" r:id="rId2604"/>
    <p:sldId id="7198" r:id="rId2605"/>
    <p:sldId id="7199" r:id="rId2606"/>
    <p:sldId id="7200" r:id="rId2607"/>
    <p:sldId id="7201" r:id="rId2608"/>
    <p:sldId id="7202" r:id="rId2609"/>
    <p:sldId id="7203" r:id="rId2610"/>
    <p:sldId id="7204" r:id="rId2611"/>
    <p:sldId id="7205" r:id="rId2612"/>
    <p:sldId id="7206" r:id="rId2613"/>
    <p:sldId id="7207" r:id="rId2614"/>
    <p:sldId id="7208" r:id="rId2615"/>
    <p:sldId id="7209" r:id="rId2616"/>
    <p:sldId id="7210" r:id="rId2617"/>
    <p:sldId id="7211" r:id="rId2618"/>
    <p:sldId id="7212" r:id="rId2619"/>
    <p:sldId id="7213" r:id="rId2620"/>
    <p:sldId id="7214" r:id="rId2621"/>
    <p:sldId id="7215" r:id="rId2622"/>
    <p:sldId id="7216" r:id="rId2623"/>
    <p:sldId id="7217" r:id="rId2624"/>
    <p:sldId id="7218" r:id="rId2625"/>
    <p:sldId id="7219" r:id="rId2626"/>
    <p:sldId id="7220" r:id="rId2627"/>
    <p:sldId id="7221" r:id="rId2628"/>
    <p:sldId id="7222" r:id="rId2629"/>
    <p:sldId id="7223" r:id="rId2630"/>
    <p:sldId id="7224" r:id="rId2631"/>
    <p:sldId id="7225" r:id="rId2632"/>
    <p:sldId id="7226" r:id="rId2633"/>
    <p:sldId id="7227" r:id="rId2634"/>
    <p:sldId id="7228" r:id="rId2635"/>
    <p:sldId id="7229" r:id="rId2636"/>
    <p:sldId id="7230" r:id="rId2637"/>
    <p:sldId id="3545" r:id="rId2638"/>
    <p:sldId id="7231" r:id="rId2639"/>
    <p:sldId id="7232" r:id="rId2640"/>
    <p:sldId id="7233" r:id="rId2641"/>
    <p:sldId id="7234" r:id="rId2642"/>
    <p:sldId id="7235" r:id="rId2643"/>
    <p:sldId id="7236" r:id="rId2644"/>
    <p:sldId id="7237" r:id="rId2645"/>
    <p:sldId id="7238" r:id="rId2646"/>
    <p:sldId id="7239" r:id="rId2647"/>
    <p:sldId id="7240" r:id="rId2648"/>
    <p:sldId id="7241" r:id="rId2649"/>
    <p:sldId id="7242" r:id="rId2650"/>
    <p:sldId id="7243" r:id="rId2651"/>
    <p:sldId id="7244" r:id="rId2652"/>
    <p:sldId id="7245" r:id="rId2653"/>
    <p:sldId id="7246" r:id="rId2654"/>
    <p:sldId id="7247" r:id="rId2655"/>
    <p:sldId id="7248" r:id="rId2656"/>
    <p:sldId id="7249" r:id="rId2657"/>
    <p:sldId id="7250" r:id="rId2658"/>
    <p:sldId id="7251" r:id="rId2659"/>
    <p:sldId id="7252" r:id="rId2660"/>
    <p:sldId id="7253" r:id="rId2661"/>
    <p:sldId id="7254" r:id="rId2662"/>
    <p:sldId id="7255" r:id="rId2663"/>
    <p:sldId id="7256" r:id="rId2664"/>
    <p:sldId id="7257" r:id="rId2665"/>
    <p:sldId id="7258" r:id="rId2666"/>
    <p:sldId id="7259" r:id="rId2667"/>
    <p:sldId id="7260" r:id="rId2668"/>
    <p:sldId id="7261" r:id="rId2669"/>
    <p:sldId id="7262" r:id="rId2670"/>
    <p:sldId id="7263" r:id="rId2671"/>
    <p:sldId id="7264" r:id="rId2672"/>
    <p:sldId id="7265" r:id="rId2673"/>
    <p:sldId id="7266" r:id="rId2674"/>
    <p:sldId id="7267" r:id="rId2675"/>
    <p:sldId id="7268" r:id="rId2676"/>
    <p:sldId id="7269" r:id="rId2677"/>
    <p:sldId id="7270" r:id="rId2678"/>
    <p:sldId id="7271" r:id="rId2679"/>
    <p:sldId id="7272" r:id="rId2680"/>
    <p:sldId id="7273" r:id="rId2681"/>
    <p:sldId id="7274" r:id="rId2682"/>
    <p:sldId id="7275" r:id="rId2683"/>
    <p:sldId id="7276" r:id="rId2684"/>
    <p:sldId id="7277" r:id="rId2685"/>
    <p:sldId id="7278" r:id="rId2686"/>
    <p:sldId id="7279" r:id="rId2687"/>
    <p:sldId id="7280" r:id="rId2688"/>
    <p:sldId id="7281" r:id="rId2689"/>
    <p:sldId id="7282" r:id="rId2690"/>
    <p:sldId id="7283" r:id="rId2691"/>
    <p:sldId id="7284" r:id="rId2692"/>
    <p:sldId id="7285" r:id="rId2693"/>
    <p:sldId id="7286" r:id="rId2694"/>
    <p:sldId id="7287" r:id="rId2695"/>
    <p:sldId id="7288" r:id="rId2696"/>
    <p:sldId id="7289" r:id="rId2697"/>
    <p:sldId id="7290" r:id="rId2698"/>
    <p:sldId id="7291" r:id="rId2699"/>
    <p:sldId id="7292" r:id="rId2700"/>
    <p:sldId id="7293" r:id="rId2701"/>
    <p:sldId id="7294" r:id="rId2702"/>
    <p:sldId id="7295" r:id="rId2703"/>
    <p:sldId id="7296" r:id="rId2704"/>
    <p:sldId id="7297" r:id="rId2705"/>
    <p:sldId id="7298" r:id="rId2706"/>
    <p:sldId id="7299" r:id="rId2707"/>
    <p:sldId id="7300" r:id="rId2708"/>
    <p:sldId id="7301" r:id="rId2709"/>
    <p:sldId id="7302" r:id="rId2710"/>
    <p:sldId id="7303" r:id="rId2711"/>
    <p:sldId id="7304" r:id="rId2712"/>
    <p:sldId id="7305" r:id="rId2713"/>
    <p:sldId id="7306" r:id="rId2714"/>
    <p:sldId id="7307" r:id="rId2715"/>
    <p:sldId id="7308" r:id="rId2716"/>
    <p:sldId id="7309" r:id="rId2717"/>
    <p:sldId id="7310" r:id="rId2718"/>
    <p:sldId id="7311" r:id="rId2719"/>
    <p:sldId id="7312" r:id="rId2720"/>
    <p:sldId id="7313" r:id="rId2721"/>
    <p:sldId id="7314" r:id="rId2722"/>
    <p:sldId id="7315" r:id="rId2723"/>
    <p:sldId id="7316" r:id="rId2724"/>
    <p:sldId id="7317" r:id="rId2725"/>
    <p:sldId id="7318" r:id="rId2726"/>
    <p:sldId id="7319" r:id="rId2727"/>
    <p:sldId id="3637" r:id="rId2728"/>
    <p:sldId id="7320" r:id="rId2729"/>
    <p:sldId id="7321" r:id="rId2730"/>
    <p:sldId id="7322" r:id="rId2731"/>
    <p:sldId id="7323" r:id="rId2732"/>
    <p:sldId id="7324" r:id="rId2733"/>
    <p:sldId id="7325" r:id="rId2734"/>
    <p:sldId id="7326" r:id="rId2735"/>
    <p:sldId id="7327" r:id="rId2736"/>
    <p:sldId id="7328" r:id="rId2737"/>
    <p:sldId id="7329" r:id="rId2738"/>
    <p:sldId id="7330" r:id="rId2739"/>
    <p:sldId id="7331" r:id="rId2740"/>
    <p:sldId id="7332" r:id="rId2741"/>
    <p:sldId id="7333" r:id="rId2742"/>
    <p:sldId id="7334" r:id="rId2743"/>
    <p:sldId id="7335" r:id="rId2744"/>
    <p:sldId id="7336" r:id="rId2745"/>
    <p:sldId id="7337" r:id="rId2746"/>
    <p:sldId id="7338" r:id="rId2747"/>
    <p:sldId id="7339" r:id="rId2748"/>
    <p:sldId id="7340" r:id="rId2749"/>
    <p:sldId id="7341" r:id="rId2750"/>
    <p:sldId id="7342" r:id="rId2751"/>
    <p:sldId id="7343" r:id="rId2752"/>
    <p:sldId id="7344" r:id="rId2753"/>
    <p:sldId id="7345" r:id="rId2754"/>
    <p:sldId id="7346" r:id="rId2755"/>
    <p:sldId id="7347" r:id="rId2756"/>
    <p:sldId id="7348" r:id="rId2757"/>
    <p:sldId id="7349" r:id="rId2758"/>
    <p:sldId id="7350" r:id="rId2759"/>
    <p:sldId id="7351" r:id="rId2760"/>
    <p:sldId id="7352" r:id="rId2761"/>
    <p:sldId id="7353" r:id="rId2762"/>
    <p:sldId id="7354" r:id="rId2763"/>
    <p:sldId id="7355" r:id="rId2764"/>
    <p:sldId id="7356" r:id="rId2765"/>
    <p:sldId id="7357" r:id="rId2766"/>
    <p:sldId id="7358" r:id="rId2767"/>
    <p:sldId id="7359" r:id="rId2768"/>
    <p:sldId id="7360" r:id="rId2769"/>
    <p:sldId id="7361" r:id="rId2770"/>
    <p:sldId id="7362" r:id="rId2771"/>
    <p:sldId id="7363" r:id="rId2772"/>
    <p:sldId id="7364" r:id="rId2773"/>
    <p:sldId id="7365" r:id="rId2774"/>
    <p:sldId id="7366" r:id="rId2775"/>
    <p:sldId id="7367" r:id="rId2776"/>
    <p:sldId id="7368" r:id="rId2777"/>
    <p:sldId id="7369" r:id="rId2778"/>
    <p:sldId id="7370" r:id="rId2779"/>
    <p:sldId id="7371" r:id="rId2780"/>
    <p:sldId id="7372" r:id="rId2781"/>
    <p:sldId id="7373" r:id="rId2782"/>
    <p:sldId id="7374" r:id="rId2783"/>
    <p:sldId id="7375" r:id="rId2784"/>
    <p:sldId id="7376" r:id="rId2785"/>
    <p:sldId id="7377" r:id="rId2786"/>
    <p:sldId id="7378" r:id="rId2787"/>
    <p:sldId id="7379" r:id="rId2788"/>
    <p:sldId id="7380" r:id="rId2789"/>
    <p:sldId id="7381" r:id="rId2790"/>
    <p:sldId id="7382" r:id="rId2791"/>
    <p:sldId id="7383" r:id="rId2792"/>
    <p:sldId id="7384" r:id="rId2793"/>
    <p:sldId id="7385" r:id="rId2794"/>
    <p:sldId id="7386" r:id="rId2795"/>
    <p:sldId id="7387" r:id="rId2796"/>
    <p:sldId id="7388" r:id="rId2797"/>
    <p:sldId id="7389" r:id="rId2798"/>
    <p:sldId id="7390" r:id="rId2799"/>
    <p:sldId id="7391" r:id="rId2800"/>
    <p:sldId id="7392" r:id="rId2801"/>
    <p:sldId id="7393" r:id="rId2802"/>
    <p:sldId id="7394" r:id="rId2803"/>
    <p:sldId id="7395" r:id="rId2804"/>
    <p:sldId id="7396" r:id="rId2805"/>
    <p:sldId id="7397" r:id="rId2806"/>
    <p:sldId id="7398" r:id="rId2807"/>
    <p:sldId id="7399" r:id="rId2808"/>
    <p:sldId id="7400" r:id="rId2809"/>
    <p:sldId id="7401" r:id="rId2810"/>
    <p:sldId id="7402" r:id="rId2811"/>
    <p:sldId id="7403" r:id="rId2812"/>
    <p:sldId id="7404" r:id="rId2813"/>
    <p:sldId id="7405" r:id="rId2814"/>
    <p:sldId id="7406" r:id="rId2815"/>
    <p:sldId id="7407" r:id="rId2816"/>
    <p:sldId id="7408" r:id="rId2817"/>
    <p:sldId id="7409" r:id="rId2818"/>
    <p:sldId id="7410" r:id="rId2819"/>
    <p:sldId id="7411" r:id="rId2820"/>
    <p:sldId id="7412" r:id="rId2821"/>
    <p:sldId id="7413" r:id="rId2822"/>
    <p:sldId id="7414" r:id="rId2823"/>
    <p:sldId id="7415" r:id="rId2824"/>
    <p:sldId id="7416" r:id="rId2825"/>
    <p:sldId id="7417" r:id="rId2826"/>
    <p:sldId id="7418" r:id="rId2827"/>
    <p:sldId id="7419" r:id="rId2828"/>
    <p:sldId id="7420" r:id="rId2829"/>
    <p:sldId id="7421" r:id="rId2830"/>
    <p:sldId id="7422" r:id="rId2831"/>
    <p:sldId id="7423" r:id="rId2832"/>
    <p:sldId id="7424" r:id="rId2833"/>
    <p:sldId id="7425" r:id="rId2834"/>
    <p:sldId id="7426" r:id="rId2835"/>
    <p:sldId id="7427" r:id="rId2836"/>
    <p:sldId id="7428" r:id="rId2837"/>
    <p:sldId id="7429" r:id="rId2838"/>
    <p:sldId id="7430" r:id="rId2839"/>
    <p:sldId id="7431" r:id="rId2840"/>
    <p:sldId id="7432" r:id="rId2841"/>
    <p:sldId id="7433" r:id="rId2842"/>
    <p:sldId id="7434" r:id="rId2843"/>
    <p:sldId id="7435" r:id="rId2844"/>
    <p:sldId id="7436" r:id="rId2845"/>
    <p:sldId id="7437" r:id="rId2846"/>
    <p:sldId id="7438" r:id="rId2847"/>
    <p:sldId id="7439" r:id="rId2848"/>
    <p:sldId id="7440" r:id="rId2849"/>
    <p:sldId id="7441" r:id="rId2850"/>
    <p:sldId id="7442" r:id="rId2851"/>
    <p:sldId id="7443" r:id="rId2852"/>
    <p:sldId id="7444" r:id="rId2853"/>
    <p:sldId id="7445" r:id="rId2854"/>
    <p:sldId id="7446" r:id="rId2855"/>
    <p:sldId id="7447" r:id="rId2856"/>
    <p:sldId id="7448" r:id="rId2857"/>
    <p:sldId id="7449" r:id="rId2858"/>
    <p:sldId id="7450" r:id="rId2859"/>
    <p:sldId id="7451" r:id="rId2860"/>
    <p:sldId id="7452" r:id="rId2861"/>
    <p:sldId id="7453" r:id="rId2862"/>
    <p:sldId id="7454" r:id="rId2863"/>
    <p:sldId id="7455" r:id="rId2864"/>
    <p:sldId id="7456" r:id="rId2865"/>
    <p:sldId id="7457" r:id="rId2866"/>
    <p:sldId id="7458" r:id="rId2867"/>
    <p:sldId id="7459" r:id="rId2868"/>
    <p:sldId id="7460" r:id="rId2869"/>
    <p:sldId id="7461" r:id="rId2870"/>
    <p:sldId id="7462" r:id="rId2871"/>
    <p:sldId id="7463" r:id="rId2872"/>
    <p:sldId id="7464" r:id="rId2873"/>
    <p:sldId id="7465" r:id="rId2874"/>
    <p:sldId id="7466" r:id="rId2875"/>
    <p:sldId id="7467" r:id="rId2876"/>
    <p:sldId id="7468" r:id="rId2877"/>
    <p:sldId id="7469" r:id="rId2878"/>
    <p:sldId id="7470" r:id="rId2879"/>
    <p:sldId id="7471" r:id="rId2880"/>
    <p:sldId id="7472" r:id="rId2881"/>
    <p:sldId id="7473" r:id="rId2882"/>
    <p:sldId id="7474" r:id="rId2883"/>
    <p:sldId id="7475" r:id="rId2884"/>
    <p:sldId id="7476" r:id="rId2885"/>
    <p:sldId id="7477" r:id="rId2886"/>
    <p:sldId id="7478" r:id="rId2887"/>
    <p:sldId id="7479" r:id="rId2888"/>
    <p:sldId id="7480" r:id="rId2889"/>
    <p:sldId id="7481" r:id="rId2890"/>
    <p:sldId id="7482" r:id="rId2891"/>
    <p:sldId id="7483" r:id="rId2892"/>
    <p:sldId id="7484" r:id="rId2893"/>
    <p:sldId id="7485" r:id="rId2894"/>
    <p:sldId id="7486" r:id="rId2895"/>
    <p:sldId id="7487" r:id="rId2896"/>
    <p:sldId id="7488" r:id="rId2897"/>
    <p:sldId id="7489" r:id="rId2898"/>
    <p:sldId id="7490" r:id="rId2899"/>
    <p:sldId id="7491" r:id="rId2900"/>
    <p:sldId id="7492" r:id="rId2901"/>
    <p:sldId id="7493" r:id="rId2902"/>
    <p:sldId id="7494" r:id="rId2903"/>
    <p:sldId id="7495" r:id="rId2904"/>
    <p:sldId id="7496" r:id="rId2905"/>
    <p:sldId id="7497" r:id="rId2906"/>
    <p:sldId id="7498" r:id="rId2907"/>
    <p:sldId id="7499" r:id="rId2908"/>
    <p:sldId id="7500" r:id="rId2909"/>
    <p:sldId id="7501" r:id="rId2910"/>
    <p:sldId id="7502" r:id="rId2911"/>
    <p:sldId id="7503" r:id="rId2912"/>
    <p:sldId id="7504" r:id="rId2913"/>
    <p:sldId id="7505" r:id="rId2914"/>
    <p:sldId id="3345" r:id="rId2915"/>
    <p:sldId id="3346" r:id="rId2916"/>
    <p:sldId id="3347" r:id="rId2917"/>
    <p:sldId id="3348" r:id="rId2918"/>
    <p:sldId id="3349" r:id="rId2919"/>
    <p:sldId id="3350" r:id="rId2920"/>
    <p:sldId id="3351" r:id="rId2921"/>
    <p:sldId id="3352" r:id="rId2922"/>
    <p:sldId id="3353" r:id="rId2923"/>
    <p:sldId id="3354" r:id="rId2924"/>
    <p:sldId id="3355" r:id="rId2925"/>
    <p:sldId id="3356" r:id="rId2926"/>
    <p:sldId id="3357" r:id="rId2927"/>
    <p:sldId id="3358" r:id="rId2928"/>
    <p:sldId id="3359" r:id="rId2929"/>
    <p:sldId id="3360" r:id="rId2930"/>
    <p:sldId id="3361" r:id="rId2931"/>
    <p:sldId id="3362" r:id="rId2932"/>
    <p:sldId id="3363" r:id="rId2933"/>
    <p:sldId id="3364" r:id="rId2934"/>
    <p:sldId id="3365" r:id="rId2935"/>
    <p:sldId id="3366" r:id="rId2936"/>
    <p:sldId id="3367" r:id="rId2937"/>
    <p:sldId id="3368" r:id="rId2938"/>
    <p:sldId id="3369" r:id="rId2939"/>
    <p:sldId id="3370" r:id="rId2940"/>
    <p:sldId id="7506" r:id="rId2941"/>
    <p:sldId id="7507" r:id="rId2942"/>
    <p:sldId id="1715" r:id="rId2943"/>
    <p:sldId id="1090" r:id="rId2944"/>
    <p:sldId id="3394" r:id="rId2945"/>
    <p:sldId id="3395" r:id="rId2946"/>
    <p:sldId id="3396" r:id="rId2947"/>
    <p:sldId id="3397" r:id="rId2948"/>
    <p:sldId id="3398" r:id="rId2949"/>
    <p:sldId id="3399" r:id="rId2950"/>
    <p:sldId id="3400" r:id="rId2951"/>
    <p:sldId id="3401" r:id="rId2952"/>
    <p:sldId id="3402" r:id="rId2953"/>
    <p:sldId id="3403" r:id="rId2954"/>
    <p:sldId id="3404" r:id="rId2955"/>
    <p:sldId id="7508" r:id="rId2956"/>
    <p:sldId id="3405" r:id="rId2957"/>
    <p:sldId id="7509" r:id="rId2958"/>
    <p:sldId id="7510" r:id="rId2959"/>
    <p:sldId id="7511" r:id="rId2960"/>
    <p:sldId id="7512" r:id="rId2961"/>
    <p:sldId id="3408" r:id="rId2962"/>
    <p:sldId id="3409" r:id="rId2963"/>
    <p:sldId id="7513" r:id="rId2964"/>
    <p:sldId id="3410" r:id="rId2965"/>
    <p:sldId id="3411" r:id="rId2966"/>
    <p:sldId id="3412" r:id="rId2967"/>
    <p:sldId id="3413" r:id="rId2968"/>
    <p:sldId id="3414" r:id="rId2969"/>
    <p:sldId id="3415" r:id="rId2970"/>
    <p:sldId id="7514" r:id="rId2971"/>
    <p:sldId id="7515" r:id="rId2972"/>
    <p:sldId id="7516" r:id="rId2973"/>
    <p:sldId id="7517" r:id="rId2974"/>
    <p:sldId id="7518" r:id="rId2975"/>
    <p:sldId id="3419" r:id="rId2976"/>
    <p:sldId id="3420" r:id="rId2977"/>
    <p:sldId id="7519" r:id="rId2978"/>
    <p:sldId id="7520" r:id="rId2979"/>
    <p:sldId id="7521" r:id="rId2980"/>
    <p:sldId id="7522" r:id="rId2981"/>
    <p:sldId id="7523" r:id="rId2982"/>
    <p:sldId id="7524" r:id="rId2983"/>
    <p:sldId id="7525" r:id="rId2984"/>
    <p:sldId id="7526" r:id="rId2985"/>
    <p:sldId id="7527" r:id="rId2986"/>
    <p:sldId id="7528" r:id="rId2987"/>
    <p:sldId id="7529" r:id="rId2988"/>
    <p:sldId id="7530" r:id="rId2989"/>
    <p:sldId id="7531" r:id="rId2990"/>
    <p:sldId id="7532" r:id="rId2991"/>
    <p:sldId id="7533" r:id="rId2992"/>
    <p:sldId id="7534" r:id="rId2993"/>
    <p:sldId id="7535" r:id="rId2994"/>
    <p:sldId id="7536" r:id="rId2995"/>
    <p:sldId id="7537" r:id="rId2996"/>
    <p:sldId id="7538" r:id="rId2997"/>
    <p:sldId id="7539" r:id="rId2998"/>
    <p:sldId id="7540" r:id="rId2999"/>
    <p:sldId id="7541" r:id="rId3000"/>
    <p:sldId id="7542" r:id="rId3001"/>
    <p:sldId id="7543" r:id="rId3002"/>
    <p:sldId id="7544" r:id="rId3003"/>
    <p:sldId id="7545" r:id="rId3004"/>
    <p:sldId id="7546" r:id="rId3005"/>
    <p:sldId id="7547" r:id="rId3006"/>
    <p:sldId id="7548" r:id="rId3007"/>
    <p:sldId id="7549" r:id="rId3008"/>
    <p:sldId id="7550" r:id="rId3009"/>
    <p:sldId id="7551" r:id="rId3010"/>
    <p:sldId id="7552" r:id="rId3011"/>
    <p:sldId id="7553" r:id="rId3012"/>
    <p:sldId id="7554" r:id="rId3013"/>
    <p:sldId id="7555" r:id="rId3014"/>
    <p:sldId id="7556" r:id="rId3015"/>
    <p:sldId id="7557" r:id="rId3016"/>
    <p:sldId id="7558" r:id="rId3017"/>
    <p:sldId id="7559" r:id="rId3018"/>
    <p:sldId id="7560" r:id="rId3019"/>
    <p:sldId id="7561" r:id="rId3020"/>
    <p:sldId id="7562" r:id="rId3021"/>
    <p:sldId id="7563" r:id="rId3022"/>
    <p:sldId id="7564" r:id="rId3023"/>
    <p:sldId id="7565" r:id="rId3024"/>
    <p:sldId id="7566" r:id="rId3025"/>
    <p:sldId id="7567" r:id="rId3026"/>
    <p:sldId id="7568" r:id="rId3027"/>
    <p:sldId id="7569" r:id="rId3028"/>
    <p:sldId id="7570" r:id="rId3029"/>
    <p:sldId id="7571" r:id="rId3030"/>
    <p:sldId id="7572" r:id="rId3031"/>
    <p:sldId id="7573" r:id="rId3032"/>
    <p:sldId id="7574" r:id="rId3033"/>
    <p:sldId id="7575" r:id="rId3034"/>
    <p:sldId id="7576" r:id="rId3035"/>
    <p:sldId id="7577" r:id="rId3036"/>
    <p:sldId id="7578" r:id="rId3037"/>
    <p:sldId id="7579" r:id="rId3038"/>
    <p:sldId id="7580" r:id="rId3039"/>
    <p:sldId id="7581" r:id="rId3040"/>
    <p:sldId id="7582" r:id="rId3041"/>
    <p:sldId id="7583" r:id="rId3042"/>
    <p:sldId id="7584" r:id="rId3043"/>
    <p:sldId id="7585" r:id="rId3044"/>
    <p:sldId id="7586" r:id="rId3045"/>
    <p:sldId id="7587" r:id="rId3046"/>
    <p:sldId id="7588" r:id="rId3047"/>
    <p:sldId id="7589" r:id="rId3048"/>
    <p:sldId id="7590" r:id="rId3049"/>
    <p:sldId id="7591" r:id="rId3050"/>
    <p:sldId id="7592" r:id="rId3051"/>
    <p:sldId id="7593" r:id="rId3052"/>
    <p:sldId id="7594" r:id="rId3053"/>
    <p:sldId id="7595" r:id="rId3054"/>
    <p:sldId id="7596" r:id="rId3055"/>
    <p:sldId id="7597" r:id="rId3056"/>
    <p:sldId id="7598" r:id="rId3057"/>
    <p:sldId id="7599" r:id="rId3058"/>
    <p:sldId id="7600" r:id="rId3059"/>
    <p:sldId id="7601" r:id="rId3060"/>
    <p:sldId id="7602" r:id="rId3061"/>
    <p:sldId id="7603" r:id="rId3062"/>
    <p:sldId id="7604" r:id="rId3063"/>
    <p:sldId id="7605" r:id="rId3064"/>
    <p:sldId id="7606" r:id="rId3065"/>
    <p:sldId id="7607" r:id="rId3066"/>
    <p:sldId id="7608" r:id="rId3067"/>
    <p:sldId id="7609" r:id="rId3068"/>
    <p:sldId id="7610" r:id="rId3069"/>
    <p:sldId id="263" r:id="rId3070"/>
    <p:sldId id="264" r:id="rId3071"/>
    <p:sldId id="275" r:id="rId3072"/>
    <p:sldId id="276" r:id="rId3073"/>
    <p:sldId id="265" r:id="rId3074"/>
    <p:sldId id="266" r:id="rId3075"/>
    <p:sldId id="267" r:id="rId3076"/>
    <p:sldId id="268" r:id="rId3077"/>
    <p:sldId id="269" r:id="rId3078"/>
    <p:sldId id="270" r:id="rId3079"/>
    <p:sldId id="271" r:id="rId3080"/>
    <p:sldId id="272" r:id="rId3081"/>
    <p:sldId id="273" r:id="rId3082"/>
    <p:sldId id="277" r:id="rId3083"/>
    <p:sldId id="278" r:id="rId3084"/>
    <p:sldId id="325" r:id="rId3085"/>
    <p:sldId id="326" r:id="rId3086"/>
    <p:sldId id="327" r:id="rId3087"/>
    <p:sldId id="328" r:id="rId3088"/>
    <p:sldId id="329" r:id="rId3089"/>
    <p:sldId id="330" r:id="rId3090"/>
    <p:sldId id="331" r:id="rId3091"/>
    <p:sldId id="332" r:id="rId3092"/>
    <p:sldId id="333" r:id="rId3093"/>
    <p:sldId id="334" r:id="rId3094"/>
    <p:sldId id="335" r:id="rId3095"/>
    <p:sldId id="336" r:id="rId3096"/>
    <p:sldId id="337" r:id="rId3097"/>
    <p:sldId id="338" r:id="rId3098"/>
    <p:sldId id="339" r:id="rId3099"/>
    <p:sldId id="340" r:id="rId3100"/>
    <p:sldId id="341" r:id="rId3101"/>
    <p:sldId id="342" r:id="rId3102"/>
    <p:sldId id="343" r:id="rId3103"/>
    <p:sldId id="344" r:id="rId3104"/>
    <p:sldId id="345" r:id="rId3105"/>
    <p:sldId id="346" r:id="rId3106"/>
    <p:sldId id="347" r:id="rId3107"/>
    <p:sldId id="324" r:id="rId3108"/>
    <p:sldId id="348" r:id="rId3109"/>
    <p:sldId id="349" r:id="rId3110"/>
    <p:sldId id="350" r:id="rId3111"/>
    <p:sldId id="351" r:id="rId3112"/>
    <p:sldId id="352" r:id="rId3113"/>
    <p:sldId id="353" r:id="rId3114"/>
    <p:sldId id="354" r:id="rId3115"/>
    <p:sldId id="355" r:id="rId3116"/>
    <p:sldId id="356" r:id="rId3117"/>
    <p:sldId id="357" r:id="rId3118"/>
    <p:sldId id="358" r:id="rId3119"/>
    <p:sldId id="359" r:id="rId3120"/>
    <p:sldId id="360" r:id="rId3121"/>
    <p:sldId id="361" r:id="rId3122"/>
    <p:sldId id="362" r:id="rId3123"/>
    <p:sldId id="363" r:id="rId3124"/>
    <p:sldId id="364" r:id="rId3125"/>
    <p:sldId id="365" r:id="rId3126"/>
    <p:sldId id="366" r:id="rId3127"/>
    <p:sldId id="367" r:id="rId3128"/>
    <p:sldId id="368" r:id="rId3129"/>
    <p:sldId id="369" r:id="rId3130"/>
    <p:sldId id="370" r:id="rId3131"/>
    <p:sldId id="371" r:id="rId3132"/>
    <p:sldId id="372" r:id="rId3133"/>
    <p:sldId id="373" r:id="rId3134"/>
    <p:sldId id="374" r:id="rId3135"/>
    <p:sldId id="375" r:id="rId3136"/>
    <p:sldId id="376" r:id="rId3137"/>
    <p:sldId id="377" r:id="rId3138"/>
    <p:sldId id="378" r:id="rId3139"/>
    <p:sldId id="259" r:id="rId3140"/>
    <p:sldId id="7611" r:id="rId3141"/>
    <p:sldId id="7612" r:id="rId3142"/>
    <p:sldId id="7613" r:id="rId3143"/>
    <p:sldId id="379" r:id="rId3144"/>
    <p:sldId id="380" r:id="rId3145"/>
    <p:sldId id="381" r:id="rId3146"/>
    <p:sldId id="382" r:id="rId3147"/>
    <p:sldId id="383" r:id="rId3148"/>
    <p:sldId id="384" r:id="rId3149"/>
    <p:sldId id="385" r:id="rId3150"/>
    <p:sldId id="386" r:id="rId3151"/>
    <p:sldId id="387" r:id="rId3152"/>
    <p:sldId id="388" r:id="rId3153"/>
    <p:sldId id="389" r:id="rId3154"/>
    <p:sldId id="390" r:id="rId3155"/>
    <p:sldId id="391" r:id="rId3156"/>
    <p:sldId id="392" r:id="rId3157"/>
    <p:sldId id="393" r:id="rId3158"/>
    <p:sldId id="394" r:id="rId3159"/>
    <p:sldId id="395" r:id="rId3160"/>
    <p:sldId id="396" r:id="rId3161"/>
    <p:sldId id="397" r:id="rId3162"/>
    <p:sldId id="398" r:id="rId3163"/>
    <p:sldId id="399" r:id="rId3164"/>
    <p:sldId id="400" r:id="rId3165"/>
    <p:sldId id="401" r:id="rId3166"/>
    <p:sldId id="402" r:id="rId3167"/>
    <p:sldId id="403" r:id="rId3168"/>
    <p:sldId id="404" r:id="rId3169"/>
    <p:sldId id="405" r:id="rId3170"/>
    <p:sldId id="406" r:id="rId3171"/>
    <p:sldId id="407" r:id="rId3172"/>
    <p:sldId id="408" r:id="rId3173"/>
    <p:sldId id="409" r:id="rId3174"/>
    <p:sldId id="410" r:id="rId3175"/>
    <p:sldId id="411" r:id="rId3176"/>
    <p:sldId id="412" r:id="rId3177"/>
    <p:sldId id="413" r:id="rId3178"/>
    <p:sldId id="414" r:id="rId3179"/>
    <p:sldId id="415" r:id="rId3180"/>
    <p:sldId id="416" r:id="rId3181"/>
    <p:sldId id="417" r:id="rId3182"/>
    <p:sldId id="418" r:id="rId3183"/>
    <p:sldId id="419" r:id="rId3184"/>
    <p:sldId id="420" r:id="rId3185"/>
    <p:sldId id="421" r:id="rId3186"/>
    <p:sldId id="422" r:id="rId3187"/>
    <p:sldId id="423" r:id="rId3188"/>
    <p:sldId id="424" r:id="rId3189"/>
    <p:sldId id="425" r:id="rId3190"/>
    <p:sldId id="426" r:id="rId3191"/>
    <p:sldId id="427" r:id="rId3192"/>
    <p:sldId id="428" r:id="rId3193"/>
    <p:sldId id="429" r:id="rId3194"/>
    <p:sldId id="430" r:id="rId3195"/>
    <p:sldId id="431" r:id="rId3196"/>
    <p:sldId id="432" r:id="rId3197"/>
    <p:sldId id="433" r:id="rId3198"/>
    <p:sldId id="434" r:id="rId3199"/>
    <p:sldId id="435" r:id="rId3200"/>
    <p:sldId id="436" r:id="rId3201"/>
    <p:sldId id="437" r:id="rId3202"/>
    <p:sldId id="7614" r:id="rId3203"/>
    <p:sldId id="7615" r:id="rId3204"/>
    <p:sldId id="7616" r:id="rId3205"/>
    <p:sldId id="7617" r:id="rId3206"/>
    <p:sldId id="7618" r:id="rId3207"/>
    <p:sldId id="7619" r:id="rId3208"/>
    <p:sldId id="7620" r:id="rId3209"/>
    <p:sldId id="7621" r:id="rId3210"/>
    <p:sldId id="7622" r:id="rId3211"/>
    <p:sldId id="7623" r:id="rId3212"/>
    <p:sldId id="7624" r:id="rId3213"/>
    <p:sldId id="7625" r:id="rId3214"/>
    <p:sldId id="7626" r:id="rId3215"/>
    <p:sldId id="7627" r:id="rId3216"/>
    <p:sldId id="7628" r:id="rId3217"/>
    <p:sldId id="7629" r:id="rId3218"/>
    <p:sldId id="7630" r:id="rId3219"/>
    <p:sldId id="7631" r:id="rId3220"/>
    <p:sldId id="7632" r:id="rId3221"/>
    <p:sldId id="7633" r:id="rId3222"/>
    <p:sldId id="7634" r:id="rId3223"/>
    <p:sldId id="7635" r:id="rId3224"/>
    <p:sldId id="7636" r:id="rId3225"/>
    <p:sldId id="7637" r:id="rId3226"/>
    <p:sldId id="7638" r:id="rId3227"/>
    <p:sldId id="7639" r:id="rId3228"/>
    <p:sldId id="7640" r:id="rId3229"/>
    <p:sldId id="7641" r:id="rId3230"/>
    <p:sldId id="7642" r:id="rId3231"/>
    <p:sldId id="7643" r:id="rId3232"/>
    <p:sldId id="7644" r:id="rId3233"/>
    <p:sldId id="7645" r:id="rId3234"/>
    <p:sldId id="7646" r:id="rId3235"/>
    <p:sldId id="7647" r:id="rId3236"/>
    <p:sldId id="7648" r:id="rId3237"/>
    <p:sldId id="7649" r:id="rId3238"/>
    <p:sldId id="7650" r:id="rId3239"/>
    <p:sldId id="7651" r:id="rId3240"/>
    <p:sldId id="7652" r:id="rId3241"/>
    <p:sldId id="7653" r:id="rId3242"/>
    <p:sldId id="7654" r:id="rId3243"/>
    <p:sldId id="7655" r:id="rId3244"/>
    <p:sldId id="7656" r:id="rId3245"/>
    <p:sldId id="7657" r:id="rId3246"/>
    <p:sldId id="7658" r:id="rId3247"/>
    <p:sldId id="7659" r:id="rId3248"/>
    <p:sldId id="7660" r:id="rId3249"/>
    <p:sldId id="7661" r:id="rId3250"/>
    <p:sldId id="7662" r:id="rId3251"/>
    <p:sldId id="7663" r:id="rId3252"/>
    <p:sldId id="7664" r:id="rId3253"/>
    <p:sldId id="7665" r:id="rId3254"/>
    <p:sldId id="7666" r:id="rId3255"/>
    <p:sldId id="7667" r:id="rId3256"/>
    <p:sldId id="7668" r:id="rId3257"/>
    <p:sldId id="7669" r:id="rId3258"/>
    <p:sldId id="7670" r:id="rId3259"/>
    <p:sldId id="7671" r:id="rId3260"/>
    <p:sldId id="7672" r:id="rId3261"/>
    <p:sldId id="7673" r:id="rId3262"/>
    <p:sldId id="7674" r:id="rId3263"/>
    <p:sldId id="7675" r:id="rId3264"/>
    <p:sldId id="7676" r:id="rId3265"/>
    <p:sldId id="7677" r:id="rId3266"/>
    <p:sldId id="7678" r:id="rId3267"/>
    <p:sldId id="7679" r:id="rId3268"/>
    <p:sldId id="7680" r:id="rId3269"/>
    <p:sldId id="7681" r:id="rId3270"/>
    <p:sldId id="7682" r:id="rId3271"/>
    <p:sldId id="7683" r:id="rId3272"/>
    <p:sldId id="7684" r:id="rId3273"/>
    <p:sldId id="7685" r:id="rId3274"/>
    <p:sldId id="7686" r:id="rId3275"/>
    <p:sldId id="7687" r:id="rId3276"/>
    <p:sldId id="7688" r:id="rId3277"/>
    <p:sldId id="7689" r:id="rId3278"/>
    <p:sldId id="7690" r:id="rId3279"/>
    <p:sldId id="7691" r:id="rId3280"/>
    <p:sldId id="7692" r:id="rId3281"/>
    <p:sldId id="7693" r:id="rId3282"/>
    <p:sldId id="7694" r:id="rId3283"/>
    <p:sldId id="7695" r:id="rId3284"/>
    <p:sldId id="7696" r:id="rId3285"/>
    <p:sldId id="7697" r:id="rId3286"/>
    <p:sldId id="7698" r:id="rId3287"/>
    <p:sldId id="7699" r:id="rId3288"/>
    <p:sldId id="7700" r:id="rId3289"/>
    <p:sldId id="7701" r:id="rId3290"/>
    <p:sldId id="7702" r:id="rId3291"/>
    <p:sldId id="7703" r:id="rId3292"/>
    <p:sldId id="7704" r:id="rId3293"/>
    <p:sldId id="7705" r:id="rId3294"/>
    <p:sldId id="7706" r:id="rId3295"/>
    <p:sldId id="7707" r:id="rId3296"/>
    <p:sldId id="7708" r:id="rId3297"/>
    <p:sldId id="7709" r:id="rId3298"/>
    <p:sldId id="7710" r:id="rId3299"/>
    <p:sldId id="7711" r:id="rId3300"/>
  </p:sldIdLst>
  <p:sldSz cx="12192000" cy="6858000"/>
  <p:notesSz cx="6858000" cy="9144000"/>
  <p:embeddedFontLst>
    <p:embeddedFont>
      <p:font typeface="Abbas" panose="02000000000000000000" pitchFamily="2" charset="-78"/>
      <p:regular r:id="rId3302"/>
    </p:embeddedFont>
    <p:embeddedFont>
      <p:font typeface="Arabic Typesetting" panose="03020402040406030203" pitchFamily="66" charset="-78"/>
      <p:regular r:id="rId3303"/>
    </p:embeddedFont>
    <p:embeddedFont>
      <p:font typeface="Sakkal Majalla" panose="02000000000000000000" pitchFamily="2" charset="-78"/>
      <p:regular r:id="rId3304"/>
      <p:bold r:id="rId3305"/>
    </p:embeddedFont>
    <p:embeddedFont>
      <p:font typeface="Trebuchet MS" panose="020B0603020202020204" pitchFamily="34" charset="0"/>
      <p:regular r:id="rId3306"/>
      <p:bold r:id="rId3307"/>
      <p:italic r:id="rId3308"/>
      <p:boldItalic r:id="rId330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AB3DB87-0FFC-443F-8288-9C92CD94060D}">
          <p14:sldIdLst>
            <p14:sldId id="5512"/>
            <p14:sldId id="5824"/>
            <p14:sldId id="6340"/>
            <p14:sldId id="6343"/>
          </p14:sldIdLst>
        </p14:section>
        <p14:section name="Salah + Zikr" id="{FBEA0AC4-B812-45C3-9BB4-309E98A1F84C}">
          <p14:sldIdLst>
            <p14:sldId id="3924"/>
            <p14:sldId id="3923"/>
            <p14:sldId id="5513"/>
            <p14:sldId id="5514"/>
          </p14:sldIdLst>
        </p14:section>
        <p14:section name="Aamaal Quran" id="{5B9F6208-7039-4300-A884-D576EC82F92D}">
          <p14:sldIdLst>
            <p14:sldId id="4199"/>
            <p14:sldId id="5041"/>
            <p14:sldId id="5042"/>
            <p14:sldId id="3417"/>
            <p14:sldId id="4201"/>
            <p14:sldId id="4202"/>
            <p14:sldId id="4203"/>
            <p14:sldId id="4204"/>
            <p14:sldId id="5515"/>
            <p14:sldId id="5516"/>
            <p14:sldId id="5517"/>
            <p14:sldId id="4205"/>
            <p14:sldId id="4206"/>
            <p14:sldId id="4207"/>
            <p14:sldId id="4208"/>
            <p14:sldId id="4209"/>
            <p14:sldId id="4755"/>
            <p14:sldId id="4210"/>
            <p14:sldId id="5518"/>
            <p14:sldId id="5520"/>
            <p14:sldId id="5522"/>
            <p14:sldId id="5523"/>
            <p14:sldId id="5524"/>
            <p14:sldId id="5525"/>
            <p14:sldId id="5526"/>
            <p14:sldId id="5527"/>
            <p14:sldId id="5528"/>
            <p14:sldId id="5529"/>
            <p14:sldId id="5530"/>
            <p14:sldId id="5531"/>
            <p14:sldId id="5532"/>
            <p14:sldId id="5533"/>
            <p14:sldId id="5534"/>
          </p14:sldIdLst>
        </p14:section>
        <p14:section name="allahumma inni amsaytu laka `abdan dakhiran" id="{8EED1502-A454-43E4-BC60-E3849C63A9BE}">
          <p14:sldIdLst>
            <p14:sldId id="5535"/>
            <p14:sldId id="5536"/>
            <p14:sldId id="5537"/>
            <p14:sldId id="4230"/>
            <p14:sldId id="4231"/>
            <p14:sldId id="4232"/>
            <p14:sldId id="4233"/>
            <p14:sldId id="4234"/>
            <p14:sldId id="4235"/>
            <p14:sldId id="4236"/>
            <p14:sldId id="4237"/>
            <p14:sldId id="4238"/>
            <p14:sldId id="4296"/>
            <p14:sldId id="4297"/>
            <p14:sldId id="4298"/>
            <p14:sldId id="4300"/>
            <p14:sldId id="4301"/>
            <p14:sldId id="4302"/>
            <p14:sldId id="4303"/>
            <p14:sldId id="4304"/>
            <p14:sldId id="4305"/>
            <p14:sldId id="4306"/>
            <p14:sldId id="4307"/>
            <p14:sldId id="5567"/>
          </p14:sldIdLst>
        </p14:section>
        <p14:section name="ya dhalladhy kana qabla kulli shay‘in" id="{1222488B-5FF3-44EF-828F-E8ED740E6669}">
          <p14:sldIdLst>
            <p14:sldId id="5538"/>
            <p14:sldId id="5539"/>
            <p14:sldId id="5540"/>
            <p14:sldId id="4318"/>
            <p14:sldId id="4319"/>
            <p14:sldId id="4320"/>
            <p14:sldId id="4321"/>
            <p14:sldId id="4322"/>
            <p14:sldId id="4323"/>
            <p14:sldId id="4324"/>
            <p14:sldId id="4325"/>
            <p14:sldId id="4326"/>
            <p14:sldId id="4327"/>
            <p14:sldId id="5544"/>
          </p14:sldIdLst>
        </p14:section>
        <p14:section name="allahumma aj`al fima taqdy wa tuqaddiru" id="{F8C7E091-604E-421F-A3AF-3448B9C73EE8}">
          <p14:sldIdLst>
            <p14:sldId id="5541"/>
            <p14:sldId id="5542"/>
            <p14:sldId id="5543"/>
            <p14:sldId id="4308"/>
            <p14:sldId id="4309"/>
            <p14:sldId id="4239"/>
            <p14:sldId id="4240"/>
            <p14:sldId id="4241"/>
            <p14:sldId id="4242"/>
            <p14:sldId id="4243"/>
            <p14:sldId id="4244"/>
            <p14:sldId id="4245"/>
            <p14:sldId id="4246"/>
            <p14:sldId id="4247"/>
            <p14:sldId id="4248"/>
            <p14:sldId id="5545"/>
          </p14:sldIdLst>
        </p14:section>
        <p14:section name="allahumma irzuqna tawfiq ata'ah" id="{73C9420E-A174-4D89-B738-779B7E70045E}">
          <p14:sldIdLst>
            <p14:sldId id="5546"/>
            <p14:sldId id="5547"/>
            <p14:sldId id="5548"/>
            <p14:sldId id="4335"/>
            <p14:sldId id="4336"/>
            <p14:sldId id="4337"/>
            <p14:sldId id="4338"/>
            <p14:sldId id="4339"/>
            <p14:sldId id="4340"/>
            <p14:sldId id="4341"/>
            <p14:sldId id="4342"/>
            <p14:sldId id="4343"/>
            <p14:sldId id="4344"/>
            <p14:sldId id="4345"/>
            <p14:sldId id="4346"/>
            <p14:sldId id="4347"/>
            <p14:sldId id="4348"/>
            <p14:sldId id="4349"/>
            <p14:sldId id="4350"/>
            <p14:sldId id="4351"/>
            <p14:sldId id="4352"/>
            <p14:sldId id="4353"/>
            <p14:sldId id="4354"/>
            <p14:sldId id="4355"/>
            <p14:sldId id="4356"/>
            <p14:sldId id="4357"/>
            <p14:sldId id="4358"/>
            <p14:sldId id="4359"/>
            <p14:sldId id="4360"/>
            <p14:sldId id="4361"/>
            <p14:sldId id="4362"/>
            <p14:sldId id="5549"/>
          </p14:sldIdLst>
        </p14:section>
        <p14:section name="Ziyarah of Aminullah" id="{E12FBBD0-798B-4EC5-BD6B-8492A2575F9A}">
          <p14:sldIdLst>
            <p14:sldId id="5561"/>
            <p14:sldId id="5562"/>
            <p14:sldId id="5563"/>
            <p14:sldId id="3999"/>
            <p14:sldId id="4003"/>
            <p14:sldId id="4004"/>
            <p14:sldId id="4005"/>
            <p14:sldId id="4006"/>
            <p14:sldId id="4007"/>
            <p14:sldId id="4008"/>
            <p14:sldId id="4009"/>
            <p14:sldId id="4010"/>
            <p14:sldId id="4011"/>
            <p14:sldId id="4012"/>
            <p14:sldId id="4013"/>
            <p14:sldId id="4014"/>
            <p14:sldId id="4015"/>
            <p14:sldId id="4016"/>
            <p14:sldId id="4017"/>
            <p14:sldId id="4018"/>
            <p14:sldId id="4019"/>
            <p14:sldId id="4020"/>
            <p14:sldId id="4021"/>
            <p14:sldId id="4022"/>
            <p14:sldId id="4023"/>
            <p14:sldId id="4024"/>
            <p14:sldId id="4025"/>
            <p14:sldId id="4026"/>
            <p14:sldId id="4027"/>
            <p14:sldId id="4028"/>
            <p14:sldId id="4029"/>
            <p14:sldId id="4030"/>
            <p14:sldId id="4031"/>
            <p14:sldId id="4032"/>
            <p14:sldId id="4033"/>
            <p14:sldId id="4034"/>
            <p14:sldId id="4035"/>
            <p14:sldId id="4036"/>
            <p14:sldId id="4037"/>
            <p14:sldId id="4038"/>
            <p14:sldId id="4039"/>
            <p14:sldId id="4040"/>
            <p14:sldId id="4041"/>
            <p14:sldId id="4042"/>
            <p14:sldId id="4043"/>
            <p14:sldId id="4044"/>
            <p14:sldId id="4045"/>
            <p14:sldId id="4046"/>
            <p14:sldId id="4047"/>
            <p14:sldId id="4048"/>
            <p14:sldId id="4049"/>
            <p14:sldId id="4050"/>
            <p14:sldId id="4051"/>
            <p14:sldId id="4052"/>
            <p14:sldId id="4053"/>
            <p14:sldId id="4054"/>
            <p14:sldId id="4055"/>
            <p14:sldId id="4056"/>
            <p14:sldId id="4057"/>
            <p14:sldId id="4058"/>
            <p14:sldId id="4059"/>
            <p14:sldId id="4060"/>
            <p14:sldId id="4061"/>
            <p14:sldId id="4062"/>
            <p14:sldId id="4063"/>
            <p14:sldId id="4064"/>
            <p14:sldId id="5575"/>
          </p14:sldIdLst>
        </p14:section>
        <p14:section name="Munajaat Amir-ul-Momineen" id="{C4A97FE8-A5FB-4533-A680-651015E29A82}">
          <p14:sldIdLst>
            <p14:sldId id="5550"/>
            <p14:sldId id="5551"/>
            <p14:sldId id="5552"/>
            <p14:sldId id="4544"/>
            <p14:sldId id="3638"/>
            <p14:sldId id="3639"/>
            <p14:sldId id="3640"/>
            <p14:sldId id="3641"/>
            <p14:sldId id="3642"/>
            <p14:sldId id="3643"/>
            <p14:sldId id="3644"/>
            <p14:sldId id="3645"/>
            <p14:sldId id="3646"/>
            <p14:sldId id="3647"/>
            <p14:sldId id="3648"/>
            <p14:sldId id="3649"/>
            <p14:sldId id="3650"/>
            <p14:sldId id="3651"/>
            <p14:sldId id="3652"/>
            <p14:sldId id="3653"/>
            <p14:sldId id="3654"/>
            <p14:sldId id="3655"/>
            <p14:sldId id="3656"/>
            <p14:sldId id="3657"/>
            <p14:sldId id="3658"/>
            <p14:sldId id="3659"/>
            <p14:sldId id="3660"/>
            <p14:sldId id="3661"/>
            <p14:sldId id="3662"/>
            <p14:sldId id="3663"/>
            <p14:sldId id="3664"/>
            <p14:sldId id="3665"/>
            <p14:sldId id="3666"/>
            <p14:sldId id="3667"/>
            <p14:sldId id="3668"/>
            <p14:sldId id="3669"/>
            <p14:sldId id="3670"/>
            <p14:sldId id="3671"/>
            <p14:sldId id="3672"/>
            <p14:sldId id="3673"/>
            <p14:sldId id="3674"/>
            <p14:sldId id="3675"/>
            <p14:sldId id="3676"/>
            <p14:sldId id="3677"/>
            <p14:sldId id="3678"/>
            <p14:sldId id="3679"/>
            <p14:sldId id="3680"/>
            <p14:sldId id="3681"/>
            <p14:sldId id="5553"/>
          </p14:sldIdLst>
        </p14:section>
        <p14:section name="Allahumma Innaka Qulta Fi Kitabika Almunzali" id="{79486525-CDF1-404D-98A7-7BB538E898D3}">
          <p14:sldIdLst>
            <p14:sldId id="5564"/>
            <p14:sldId id="5576"/>
            <p14:sldId id="5577"/>
            <p14:sldId id="3806"/>
            <p14:sldId id="3807"/>
            <p14:sldId id="3808"/>
            <p14:sldId id="3809"/>
            <p14:sldId id="3810"/>
            <p14:sldId id="3811"/>
            <p14:sldId id="3812"/>
            <p14:sldId id="3813"/>
            <p14:sldId id="3814"/>
            <p14:sldId id="3815"/>
            <p14:sldId id="3816"/>
            <p14:sldId id="3817"/>
            <p14:sldId id="3818"/>
            <p14:sldId id="3819"/>
            <p14:sldId id="3820"/>
            <p14:sldId id="3821"/>
            <p14:sldId id="3822"/>
            <p14:sldId id="3823"/>
            <p14:sldId id="3824"/>
            <p14:sldId id="3825"/>
            <p14:sldId id="3826"/>
            <p14:sldId id="3827"/>
            <p14:sldId id="3828"/>
            <p14:sldId id="3829"/>
            <p14:sldId id="3830"/>
            <p14:sldId id="3831"/>
            <p14:sldId id="3832"/>
            <p14:sldId id="3833"/>
            <p14:sldId id="3834"/>
            <p14:sldId id="3835"/>
            <p14:sldId id="3836"/>
            <p14:sldId id="3837"/>
            <p14:sldId id="3838"/>
            <p14:sldId id="3839"/>
            <p14:sldId id="3840"/>
            <p14:sldId id="3841"/>
            <p14:sldId id="3842"/>
            <p14:sldId id="3843"/>
            <p14:sldId id="3844"/>
            <p14:sldId id="3845"/>
            <p14:sldId id="3846"/>
            <p14:sldId id="3847"/>
            <p14:sldId id="3848"/>
            <p14:sldId id="3849"/>
            <p14:sldId id="3850"/>
            <p14:sldId id="5580"/>
          </p14:sldIdLst>
        </p14:section>
        <p14:section name="ya mulij allayli fin nahar" id="{E90C927D-FD1F-40DB-98CF-224DE33EA66A}">
          <p14:sldIdLst>
            <p14:sldId id="5566"/>
            <p14:sldId id="5578"/>
            <p14:sldId id="5579"/>
            <p14:sldId id="4411"/>
            <p14:sldId id="4412"/>
            <p14:sldId id="4413"/>
            <p14:sldId id="4414"/>
            <p14:sldId id="4415"/>
            <p14:sldId id="4416"/>
            <p14:sldId id="4417"/>
            <p14:sldId id="4418"/>
            <p14:sldId id="4419"/>
            <p14:sldId id="4420"/>
            <p14:sldId id="4421"/>
            <p14:sldId id="4422"/>
            <p14:sldId id="4423"/>
            <p14:sldId id="4424"/>
            <p14:sldId id="4425"/>
            <p14:sldId id="4426"/>
            <p14:sldId id="4427"/>
            <p14:sldId id="4428"/>
            <p14:sldId id="4429"/>
            <p14:sldId id="4430"/>
            <p14:sldId id="4431"/>
            <p14:sldId id="4432"/>
            <p14:sldId id="4433"/>
            <p14:sldId id="4434"/>
            <p14:sldId id="4435"/>
            <p14:sldId id="5569"/>
          </p14:sldIdLst>
        </p14:section>
        <p14:section name="Ziyārah of Imam Husayn (A.S.)" id="{5A28275A-9FC2-4876-BA3A-386A2970E84F}">
          <p14:sldIdLst>
            <p14:sldId id="5554"/>
            <p14:sldId id="5555"/>
            <p14:sldId id="5556"/>
            <p14:sldId id="3508"/>
            <p14:sldId id="3509"/>
            <p14:sldId id="3510"/>
            <p14:sldId id="3511"/>
            <p14:sldId id="3512"/>
            <p14:sldId id="3514"/>
            <p14:sldId id="3515"/>
            <p14:sldId id="3516"/>
            <p14:sldId id="3517"/>
            <p14:sldId id="3518"/>
            <p14:sldId id="3519"/>
            <p14:sldId id="3520"/>
            <p14:sldId id="3521"/>
            <p14:sldId id="3522"/>
            <p14:sldId id="3523"/>
            <p14:sldId id="3524"/>
            <p14:sldId id="3525"/>
            <p14:sldId id="3526"/>
            <p14:sldId id="3527"/>
          </p14:sldIdLst>
        </p14:section>
        <p14:section name="Ziyárah of Hazrat Ali Akbar" id="{8A7B9A61-8667-440B-9902-68377CF27542}">
          <p14:sldIdLst>
            <p14:sldId id="5559"/>
            <p14:sldId id="3528"/>
            <p14:sldId id="3529"/>
            <p14:sldId id="3530"/>
          </p14:sldIdLst>
        </p14:section>
        <p14:section name="Ziyárah of Shuhada" id="{5083D45C-C121-47B0-846F-CE753AD28D5F}">
          <p14:sldIdLst>
            <p14:sldId id="5558"/>
            <p14:sldId id="3531"/>
            <p14:sldId id="3532"/>
            <p14:sldId id="3533"/>
            <p14:sldId id="3534"/>
            <p14:sldId id="3535"/>
            <p14:sldId id="3536"/>
            <p14:sldId id="3540"/>
            <p14:sldId id="3541"/>
          </p14:sldIdLst>
        </p14:section>
        <p14:section name="Ziyárah of Hazrat Abbas" id="{F03E9D89-9255-4782-ADC3-1C1DF949899A}">
          <p14:sldIdLst>
            <p14:sldId id="5557"/>
            <p14:sldId id="3542"/>
            <p14:sldId id="3543"/>
            <p14:sldId id="3544"/>
            <p14:sldId id="3546"/>
            <p14:sldId id="3549"/>
            <p14:sldId id="5510"/>
          </p14:sldIdLst>
        </p14:section>
        <p14:section name="Ziyarah Aale Yaseen" id="{7DE8607D-8D57-4731-BF8C-5CD9659A8A08}">
          <p14:sldIdLst>
            <p14:sldId id="6341"/>
            <p14:sldId id="256"/>
            <p14:sldId id="261"/>
            <p14:sldId id="491"/>
            <p14:sldId id="493"/>
            <p14:sldId id="494"/>
            <p14:sldId id="495"/>
            <p14:sldId id="496"/>
            <p14:sldId id="497"/>
            <p14:sldId id="498"/>
            <p14:sldId id="499"/>
            <p14:sldId id="500"/>
            <p14:sldId id="501"/>
            <p14:sldId id="502"/>
            <p14:sldId id="503"/>
            <p14:sldId id="504"/>
            <p14:sldId id="505"/>
            <p14:sldId id="506"/>
            <p14:sldId id="507"/>
            <p14:sldId id="508"/>
            <p14:sldId id="509"/>
            <p14:sldId id="510"/>
            <p14:sldId id="511"/>
            <p14:sldId id="512"/>
            <p14:sldId id="513"/>
            <p14:sldId id="514"/>
            <p14:sldId id="515"/>
            <p14:sldId id="516"/>
            <p14:sldId id="517"/>
            <p14:sldId id="518"/>
            <p14:sldId id="519"/>
            <p14:sldId id="520"/>
            <p14:sldId id="521"/>
            <p14:sldId id="522"/>
            <p14:sldId id="523"/>
            <p14:sldId id="524"/>
            <p14:sldId id="525"/>
            <p14:sldId id="526"/>
            <p14:sldId id="527"/>
            <p14:sldId id="528"/>
            <p14:sldId id="529"/>
            <p14:sldId id="530"/>
            <p14:sldId id="531"/>
            <p14:sldId id="532"/>
            <p14:sldId id="533"/>
            <p14:sldId id="534"/>
            <p14:sldId id="535"/>
            <p14:sldId id="536"/>
            <p14:sldId id="537"/>
            <p14:sldId id="538"/>
            <p14:sldId id="539"/>
            <p14:sldId id="540"/>
            <p14:sldId id="541"/>
            <p14:sldId id="542"/>
            <p14:sldId id="543"/>
            <p14:sldId id="544"/>
            <p14:sldId id="545"/>
            <p14:sldId id="546"/>
            <p14:sldId id="547"/>
            <p14:sldId id="548"/>
            <p14:sldId id="549"/>
            <p14:sldId id="550"/>
            <p14:sldId id="551"/>
            <p14:sldId id="552"/>
            <p14:sldId id="553"/>
            <p14:sldId id="554"/>
            <p14:sldId id="555"/>
            <p14:sldId id="556"/>
            <p14:sldId id="557"/>
            <p14:sldId id="558"/>
            <p14:sldId id="559"/>
            <p14:sldId id="560"/>
            <p14:sldId id="577"/>
            <p14:sldId id="574"/>
            <p14:sldId id="5437"/>
            <p14:sldId id="5438"/>
            <p14:sldId id="561"/>
            <p14:sldId id="579"/>
            <p14:sldId id="580"/>
            <p14:sldId id="581"/>
            <p14:sldId id="582"/>
            <p14:sldId id="583"/>
            <p14:sldId id="584"/>
            <p14:sldId id="585"/>
            <p14:sldId id="586"/>
            <p14:sldId id="587"/>
            <p14:sldId id="588"/>
            <p14:sldId id="589"/>
            <p14:sldId id="590"/>
            <p14:sldId id="591"/>
            <p14:sldId id="592"/>
            <p14:sldId id="593"/>
            <p14:sldId id="594"/>
            <p14:sldId id="595"/>
            <p14:sldId id="596"/>
            <p14:sldId id="597"/>
            <p14:sldId id="598"/>
            <p14:sldId id="599"/>
            <p14:sldId id="600"/>
            <p14:sldId id="601"/>
            <p14:sldId id="602"/>
            <p14:sldId id="603"/>
            <p14:sldId id="604"/>
            <p14:sldId id="605"/>
            <p14:sldId id="606"/>
            <p14:sldId id="607"/>
            <p14:sldId id="608"/>
            <p14:sldId id="609"/>
            <p14:sldId id="610"/>
            <p14:sldId id="611"/>
            <p14:sldId id="612"/>
            <p14:sldId id="613"/>
            <p14:sldId id="614"/>
            <p14:sldId id="615"/>
            <p14:sldId id="616"/>
            <p14:sldId id="617"/>
            <p14:sldId id="618"/>
            <p14:sldId id="619"/>
            <p14:sldId id="620"/>
            <p14:sldId id="621"/>
            <p14:sldId id="622"/>
            <p14:sldId id="623"/>
            <p14:sldId id="624"/>
            <p14:sldId id="625"/>
            <p14:sldId id="626"/>
            <p14:sldId id="627"/>
            <p14:sldId id="628"/>
            <p14:sldId id="629"/>
            <p14:sldId id="630"/>
            <p14:sldId id="631"/>
            <p14:sldId id="632"/>
            <p14:sldId id="633"/>
            <p14:sldId id="634"/>
            <p14:sldId id="635"/>
            <p14:sldId id="636"/>
            <p14:sldId id="637"/>
            <p14:sldId id="6342"/>
          </p14:sldIdLst>
        </p14:section>
        <p14:section name="Munajat Taibeen" id="{C710A600-FF22-4F95-8477-C49915A4CEC5}">
          <p14:sldIdLst>
            <p14:sldId id="5435"/>
            <p14:sldId id="5771"/>
            <p14:sldId id="5772"/>
            <p14:sldId id="5773"/>
            <p14:sldId id="5774"/>
            <p14:sldId id="5775"/>
            <p14:sldId id="5776"/>
            <p14:sldId id="5777"/>
            <p14:sldId id="5778"/>
            <p14:sldId id="5779"/>
            <p14:sldId id="5780"/>
            <p14:sldId id="5781"/>
            <p14:sldId id="5782"/>
            <p14:sldId id="5783"/>
            <p14:sldId id="5784"/>
            <p14:sldId id="5785"/>
            <p14:sldId id="5786"/>
            <p14:sldId id="5787"/>
            <p14:sldId id="5788"/>
            <p14:sldId id="5789"/>
            <p14:sldId id="5790"/>
            <p14:sldId id="5791"/>
            <p14:sldId id="5792"/>
            <p14:sldId id="5793"/>
            <p14:sldId id="5794"/>
            <p14:sldId id="5795"/>
            <p14:sldId id="5796"/>
            <p14:sldId id="5797"/>
            <p14:sldId id="5798"/>
            <p14:sldId id="5799"/>
            <p14:sldId id="5800"/>
            <p14:sldId id="5801"/>
            <p14:sldId id="5802"/>
            <p14:sldId id="5803"/>
            <p14:sldId id="5804"/>
            <p14:sldId id="5805"/>
            <p14:sldId id="5806"/>
            <p14:sldId id="5807"/>
            <p14:sldId id="5808"/>
            <p14:sldId id="5809"/>
            <p14:sldId id="5810"/>
            <p14:sldId id="5811"/>
            <p14:sldId id="5812"/>
            <p14:sldId id="5813"/>
            <p14:sldId id="5814"/>
            <p14:sldId id="5815"/>
            <p14:sldId id="5816"/>
            <p14:sldId id="5817"/>
            <p14:sldId id="5818"/>
            <p14:sldId id="5819"/>
            <p14:sldId id="5820"/>
            <p14:sldId id="5821"/>
            <p14:sldId id="5822"/>
            <p14:sldId id="5823"/>
            <p14:sldId id="5461"/>
          </p14:sldIdLst>
        </p14:section>
        <p14:section name="Dua Hujjah" id="{34DABAE3-894B-41F8-95BF-DED94302B30A}">
          <p14:sldIdLst>
            <p14:sldId id="5570"/>
            <p14:sldId id="5586"/>
            <p14:sldId id="5587"/>
            <p14:sldId id="4367"/>
            <p14:sldId id="4368"/>
            <p14:sldId id="4369"/>
            <p14:sldId id="4370"/>
            <p14:sldId id="4371"/>
            <p14:sldId id="4372"/>
            <p14:sldId id="4373"/>
            <p14:sldId id="4374"/>
            <p14:sldId id="4375"/>
            <p14:sldId id="4376"/>
            <p14:sldId id="4377"/>
            <p14:sldId id="4378"/>
            <p14:sldId id="4379"/>
            <p14:sldId id="5588"/>
            <p14:sldId id="5589"/>
          </p14:sldIdLst>
        </p14:section>
        <p14:section name="Dua al-Tawbah" id="{33FB9345-7270-49AD-A568-331F6F60E8FB}">
          <p14:sldIdLst>
            <p14:sldId id="5571"/>
            <p14:sldId id="5581"/>
            <p14:sldId id="5582"/>
            <p14:sldId id="4833"/>
            <p14:sldId id="4834"/>
            <p14:sldId id="4835"/>
            <p14:sldId id="4836"/>
            <p14:sldId id="4837"/>
            <p14:sldId id="4838"/>
            <p14:sldId id="4839"/>
            <p14:sldId id="4840"/>
            <p14:sldId id="4841"/>
            <p14:sldId id="4842"/>
            <p14:sldId id="4843"/>
            <p14:sldId id="4844"/>
            <p14:sldId id="4845"/>
            <p14:sldId id="4846"/>
            <p14:sldId id="4847"/>
            <p14:sldId id="4848"/>
            <p14:sldId id="4849"/>
            <p14:sldId id="4850"/>
            <p14:sldId id="4851"/>
            <p14:sldId id="4852"/>
            <p14:sldId id="4853"/>
            <p14:sldId id="4854"/>
            <p14:sldId id="4855"/>
            <p14:sldId id="4856"/>
            <p14:sldId id="4857"/>
            <p14:sldId id="4858"/>
            <p14:sldId id="4859"/>
            <p14:sldId id="4860"/>
            <p14:sldId id="4861"/>
            <p14:sldId id="4862"/>
            <p14:sldId id="4863"/>
            <p14:sldId id="4864"/>
            <p14:sldId id="4865"/>
            <p14:sldId id="4866"/>
            <p14:sldId id="4867"/>
            <p14:sldId id="4868"/>
            <p14:sldId id="4869"/>
            <p14:sldId id="4870"/>
            <p14:sldId id="4871"/>
            <p14:sldId id="4872"/>
            <p14:sldId id="4873"/>
            <p14:sldId id="4874"/>
            <p14:sldId id="4875"/>
            <p14:sldId id="4876"/>
            <p14:sldId id="4877"/>
            <p14:sldId id="3682"/>
            <p14:sldId id="3683"/>
            <p14:sldId id="3684"/>
            <p14:sldId id="3685"/>
            <p14:sldId id="3686"/>
            <p14:sldId id="3687"/>
            <p14:sldId id="3688"/>
            <p14:sldId id="3689"/>
            <p14:sldId id="3690"/>
            <p14:sldId id="3691"/>
            <p14:sldId id="3692"/>
            <p14:sldId id="3693"/>
            <p14:sldId id="3694"/>
            <p14:sldId id="3695"/>
            <p14:sldId id="3696"/>
            <p14:sldId id="3697"/>
            <p14:sldId id="3698"/>
            <p14:sldId id="3699"/>
            <p14:sldId id="3700"/>
            <p14:sldId id="3701"/>
            <p14:sldId id="3702"/>
            <p14:sldId id="3703"/>
            <p14:sldId id="3704"/>
            <p14:sldId id="3705"/>
            <p14:sldId id="3706"/>
            <p14:sldId id="3707"/>
            <p14:sldId id="3708"/>
            <p14:sldId id="3709"/>
            <p14:sldId id="3710"/>
            <p14:sldId id="3711"/>
            <p14:sldId id="3712"/>
            <p14:sldId id="4878"/>
            <p14:sldId id="3713"/>
            <p14:sldId id="3714"/>
            <p14:sldId id="3715"/>
            <p14:sldId id="3716"/>
            <p14:sldId id="3717"/>
            <p14:sldId id="3718"/>
            <p14:sldId id="3719"/>
            <p14:sldId id="3720"/>
            <p14:sldId id="3721"/>
            <p14:sldId id="3722"/>
            <p14:sldId id="3723"/>
            <p14:sldId id="3724"/>
            <p14:sldId id="3725"/>
            <p14:sldId id="3726"/>
            <p14:sldId id="3727"/>
            <p14:sldId id="3728"/>
            <p14:sldId id="3729"/>
            <p14:sldId id="3730"/>
            <p14:sldId id="3731"/>
            <p14:sldId id="3732"/>
            <p14:sldId id="3733"/>
            <p14:sldId id="3734"/>
            <p14:sldId id="3735"/>
            <p14:sldId id="3736"/>
            <p14:sldId id="3737"/>
            <p14:sldId id="3738"/>
            <p14:sldId id="3739"/>
            <p14:sldId id="3740"/>
            <p14:sldId id="3741"/>
            <p14:sldId id="3742"/>
            <p14:sldId id="3743"/>
            <p14:sldId id="3744"/>
            <p14:sldId id="3745"/>
            <p14:sldId id="3746"/>
            <p14:sldId id="3747"/>
            <p14:sldId id="3748"/>
            <p14:sldId id="3749"/>
            <p14:sldId id="3750"/>
            <p14:sldId id="3751"/>
            <p14:sldId id="3752"/>
            <p14:sldId id="3753"/>
            <p14:sldId id="3754"/>
            <p14:sldId id="3755"/>
            <p14:sldId id="3756"/>
            <p14:sldId id="3757"/>
            <p14:sldId id="3758"/>
            <p14:sldId id="3759"/>
            <p14:sldId id="3760"/>
            <p14:sldId id="3761"/>
            <p14:sldId id="3762"/>
            <p14:sldId id="3763"/>
            <p14:sldId id="3764"/>
            <p14:sldId id="3765"/>
            <p14:sldId id="3766"/>
            <p14:sldId id="3767"/>
            <p14:sldId id="3768"/>
            <p14:sldId id="3769"/>
            <p14:sldId id="3770"/>
            <p14:sldId id="3771"/>
            <p14:sldId id="3772"/>
            <p14:sldId id="3773"/>
            <p14:sldId id="3774"/>
            <p14:sldId id="3775"/>
            <p14:sldId id="5583"/>
          </p14:sldIdLst>
        </p14:section>
        <p14:section name="Dua Faraj" id="{13701C5A-5AB9-4F5A-BB55-1E88F38F4D15}">
          <p14:sldIdLst>
            <p14:sldId id="5572"/>
            <p14:sldId id="5584"/>
            <p14:sldId id="5585"/>
            <p14:sldId id="4385"/>
            <p14:sldId id="4386"/>
            <p14:sldId id="4387"/>
            <p14:sldId id="4388"/>
            <p14:sldId id="4389"/>
            <p14:sldId id="4390"/>
            <p14:sldId id="4391"/>
            <p14:sldId id="4392"/>
            <p14:sldId id="4393"/>
            <p14:sldId id="4405"/>
            <p14:sldId id="4394"/>
            <p14:sldId id="4395"/>
            <p14:sldId id="4396"/>
            <p14:sldId id="4397"/>
            <p14:sldId id="4398"/>
            <p14:sldId id="4399"/>
            <p14:sldId id="4400"/>
            <p14:sldId id="4401"/>
            <p14:sldId id="4403"/>
            <p14:sldId id="4404"/>
            <p14:sldId id="5574"/>
            <p14:sldId id="4251"/>
            <p14:sldId id="5440"/>
          </p14:sldIdLst>
        </p14:section>
        <p14:section name="Dua Makarim alAkhlaq" id="{BA771A2E-3F2F-45E0-9864-9448A066AE86}">
          <p14:sldIdLst>
            <p14:sldId id="5770"/>
            <p14:sldId id="5592"/>
            <p14:sldId id="5593"/>
            <p14:sldId id="5594"/>
            <p14:sldId id="5595"/>
            <p14:sldId id="5519"/>
            <p14:sldId id="5596"/>
            <p14:sldId id="5521"/>
            <p14:sldId id="5597"/>
            <p14:sldId id="5598"/>
            <p14:sldId id="5599"/>
            <p14:sldId id="5600"/>
            <p14:sldId id="5601"/>
            <p14:sldId id="5602"/>
            <p14:sldId id="5603"/>
            <p14:sldId id="5604"/>
            <p14:sldId id="5605"/>
            <p14:sldId id="5606"/>
            <p14:sldId id="5607"/>
            <p14:sldId id="5608"/>
            <p14:sldId id="5609"/>
            <p14:sldId id="5610"/>
            <p14:sldId id="5611"/>
            <p14:sldId id="5612"/>
            <p14:sldId id="5613"/>
            <p14:sldId id="5614"/>
            <p14:sldId id="5615"/>
            <p14:sldId id="5616"/>
            <p14:sldId id="5617"/>
            <p14:sldId id="5618"/>
            <p14:sldId id="5619"/>
            <p14:sldId id="5620"/>
            <p14:sldId id="5621"/>
            <p14:sldId id="5622"/>
            <p14:sldId id="5623"/>
            <p14:sldId id="5624"/>
            <p14:sldId id="5625"/>
            <p14:sldId id="5626"/>
            <p14:sldId id="5627"/>
            <p14:sldId id="5628"/>
            <p14:sldId id="5629"/>
            <p14:sldId id="5630"/>
            <p14:sldId id="5631"/>
            <p14:sldId id="5632"/>
            <p14:sldId id="5633"/>
            <p14:sldId id="5634"/>
            <p14:sldId id="5635"/>
            <p14:sldId id="5636"/>
            <p14:sldId id="5637"/>
            <p14:sldId id="5638"/>
            <p14:sldId id="5639"/>
            <p14:sldId id="5565"/>
            <p14:sldId id="5640"/>
            <p14:sldId id="5641"/>
            <p14:sldId id="5568"/>
            <p14:sldId id="5642"/>
            <p14:sldId id="5643"/>
            <p14:sldId id="5644"/>
            <p14:sldId id="5645"/>
            <p14:sldId id="5573"/>
            <p14:sldId id="5646"/>
            <p14:sldId id="5647"/>
            <p14:sldId id="5648"/>
            <p14:sldId id="5695"/>
            <p14:sldId id="5696"/>
            <p14:sldId id="5697"/>
            <p14:sldId id="5698"/>
            <p14:sldId id="5699"/>
            <p14:sldId id="5700"/>
            <p14:sldId id="5701"/>
            <p14:sldId id="5702"/>
            <p14:sldId id="5703"/>
            <p14:sldId id="5704"/>
            <p14:sldId id="5705"/>
            <p14:sldId id="5706"/>
            <p14:sldId id="5707"/>
            <p14:sldId id="5708"/>
            <p14:sldId id="5709"/>
            <p14:sldId id="5710"/>
            <p14:sldId id="5711"/>
            <p14:sldId id="5712"/>
            <p14:sldId id="5713"/>
            <p14:sldId id="5714"/>
            <p14:sldId id="5715"/>
            <p14:sldId id="5716"/>
            <p14:sldId id="5717"/>
            <p14:sldId id="5718"/>
            <p14:sldId id="5719"/>
            <p14:sldId id="5720"/>
            <p14:sldId id="5721"/>
            <p14:sldId id="5722"/>
            <p14:sldId id="5723"/>
            <p14:sldId id="5724"/>
            <p14:sldId id="5725"/>
            <p14:sldId id="5726"/>
            <p14:sldId id="5727"/>
            <p14:sldId id="5728"/>
            <p14:sldId id="5729"/>
            <p14:sldId id="5730"/>
            <p14:sldId id="5731"/>
            <p14:sldId id="5732"/>
            <p14:sldId id="5733"/>
            <p14:sldId id="5734"/>
            <p14:sldId id="5735"/>
            <p14:sldId id="5736"/>
            <p14:sldId id="5737"/>
            <p14:sldId id="5738"/>
            <p14:sldId id="5739"/>
            <p14:sldId id="5740"/>
            <p14:sldId id="5741"/>
            <p14:sldId id="5742"/>
            <p14:sldId id="5743"/>
            <p14:sldId id="5744"/>
            <p14:sldId id="5745"/>
            <p14:sldId id="5746"/>
            <p14:sldId id="5747"/>
            <p14:sldId id="5748"/>
            <p14:sldId id="5749"/>
            <p14:sldId id="5750"/>
            <p14:sldId id="5751"/>
            <p14:sldId id="5752"/>
            <p14:sldId id="5753"/>
            <p14:sldId id="5754"/>
            <p14:sldId id="5755"/>
            <p14:sldId id="5756"/>
            <p14:sldId id="5757"/>
            <p14:sldId id="5758"/>
            <p14:sldId id="5759"/>
            <p14:sldId id="5760"/>
            <p14:sldId id="5761"/>
            <p14:sldId id="5762"/>
            <p14:sldId id="5763"/>
            <p14:sldId id="5764"/>
            <p14:sldId id="5765"/>
            <p14:sldId id="5766"/>
            <p14:sldId id="5767"/>
            <p14:sldId id="5649"/>
            <p14:sldId id="5650"/>
            <p14:sldId id="5651"/>
            <p14:sldId id="5652"/>
            <p14:sldId id="5653"/>
            <p14:sldId id="5654"/>
            <p14:sldId id="5655"/>
            <p14:sldId id="5656"/>
            <p14:sldId id="5657"/>
            <p14:sldId id="5658"/>
            <p14:sldId id="5659"/>
            <p14:sldId id="5660"/>
            <p14:sldId id="5661"/>
            <p14:sldId id="5662"/>
            <p14:sldId id="5663"/>
            <p14:sldId id="5664"/>
            <p14:sldId id="5665"/>
            <p14:sldId id="5666"/>
            <p14:sldId id="5667"/>
            <p14:sldId id="5668"/>
            <p14:sldId id="5669"/>
            <p14:sldId id="5670"/>
            <p14:sldId id="5671"/>
            <p14:sldId id="5672"/>
            <p14:sldId id="5673"/>
            <p14:sldId id="5674"/>
            <p14:sldId id="5675"/>
            <p14:sldId id="5676"/>
            <p14:sldId id="5677"/>
            <p14:sldId id="5678"/>
            <p14:sldId id="5679"/>
            <p14:sldId id="5680"/>
            <p14:sldId id="5681"/>
            <p14:sldId id="5682"/>
            <p14:sldId id="5683"/>
            <p14:sldId id="5684"/>
            <p14:sldId id="5685"/>
            <p14:sldId id="5686"/>
            <p14:sldId id="5687"/>
            <p14:sldId id="5688"/>
            <p14:sldId id="5689"/>
            <p14:sldId id="5690"/>
            <p14:sldId id="5691"/>
            <p14:sldId id="5692"/>
            <p14:sldId id="5693"/>
            <p14:sldId id="5694"/>
            <p14:sldId id="5768"/>
          </p14:sldIdLst>
        </p14:section>
        <p14:section name="Dua Iftitaah" id="{683D256A-5649-4C13-805D-711DD0799E12}">
          <p14:sldIdLst>
            <p14:sldId id="5452"/>
            <p14:sldId id="5825"/>
            <p14:sldId id="5826"/>
            <p14:sldId id="5827"/>
            <p14:sldId id="3421"/>
            <p14:sldId id="3422"/>
            <p14:sldId id="3423"/>
            <p14:sldId id="3424"/>
            <p14:sldId id="3425"/>
            <p14:sldId id="3426"/>
            <p14:sldId id="3427"/>
            <p14:sldId id="3428"/>
            <p14:sldId id="3429"/>
            <p14:sldId id="3430"/>
            <p14:sldId id="3431"/>
            <p14:sldId id="3432"/>
            <p14:sldId id="3433"/>
            <p14:sldId id="3434"/>
            <p14:sldId id="3435"/>
            <p14:sldId id="3436"/>
            <p14:sldId id="3437"/>
            <p14:sldId id="3438"/>
            <p14:sldId id="3439"/>
            <p14:sldId id="3440"/>
            <p14:sldId id="3441"/>
            <p14:sldId id="3442"/>
            <p14:sldId id="3443"/>
            <p14:sldId id="3444"/>
            <p14:sldId id="3445"/>
            <p14:sldId id="3446"/>
            <p14:sldId id="3447"/>
            <p14:sldId id="3448"/>
            <p14:sldId id="3449"/>
            <p14:sldId id="3450"/>
            <p14:sldId id="3451"/>
            <p14:sldId id="3452"/>
            <p14:sldId id="3453"/>
            <p14:sldId id="3454"/>
            <p14:sldId id="3455"/>
            <p14:sldId id="3456"/>
            <p14:sldId id="3457"/>
            <p14:sldId id="3458"/>
            <p14:sldId id="3459"/>
            <p14:sldId id="3460"/>
            <p14:sldId id="3461"/>
            <p14:sldId id="3462"/>
            <p14:sldId id="3463"/>
            <p14:sldId id="3464"/>
            <p14:sldId id="3465"/>
            <p14:sldId id="3466"/>
            <p14:sldId id="3467"/>
            <p14:sldId id="3468"/>
            <p14:sldId id="3469"/>
            <p14:sldId id="3470"/>
            <p14:sldId id="3471"/>
            <p14:sldId id="3472"/>
            <p14:sldId id="3473"/>
            <p14:sldId id="3474"/>
            <p14:sldId id="3475"/>
            <p14:sldId id="3476"/>
            <p14:sldId id="3477"/>
            <p14:sldId id="3478"/>
            <p14:sldId id="3479"/>
            <p14:sldId id="3480"/>
            <p14:sldId id="3481"/>
            <p14:sldId id="3482"/>
            <p14:sldId id="3483"/>
            <p14:sldId id="3484"/>
            <p14:sldId id="3485"/>
            <p14:sldId id="3486"/>
            <p14:sldId id="3487"/>
            <p14:sldId id="3488"/>
            <p14:sldId id="3489"/>
            <p14:sldId id="3490"/>
            <p14:sldId id="3491"/>
            <p14:sldId id="3492"/>
            <p14:sldId id="3493"/>
            <p14:sldId id="3494"/>
            <p14:sldId id="3495"/>
            <p14:sldId id="3496"/>
            <p14:sldId id="3497"/>
            <p14:sldId id="3498"/>
            <p14:sldId id="3499"/>
            <p14:sldId id="3500"/>
            <p14:sldId id="3501"/>
            <p14:sldId id="3502"/>
            <p14:sldId id="3503"/>
            <p14:sldId id="3504"/>
            <p14:sldId id="3505"/>
            <p14:sldId id="3506"/>
            <p14:sldId id="3507"/>
            <p14:sldId id="5828"/>
            <p14:sldId id="5829"/>
            <p14:sldId id="5830"/>
            <p14:sldId id="5831"/>
            <p14:sldId id="5832"/>
            <p14:sldId id="3513"/>
            <p14:sldId id="5833"/>
            <p14:sldId id="5834"/>
            <p14:sldId id="5835"/>
            <p14:sldId id="5836"/>
            <p14:sldId id="5837"/>
            <p14:sldId id="5838"/>
            <p14:sldId id="5839"/>
            <p14:sldId id="5840"/>
            <p14:sldId id="5841"/>
            <p14:sldId id="5842"/>
            <p14:sldId id="5843"/>
            <p14:sldId id="5844"/>
            <p14:sldId id="5845"/>
            <p14:sldId id="5846"/>
            <p14:sldId id="5847"/>
            <p14:sldId id="5848"/>
            <p14:sldId id="5849"/>
            <p14:sldId id="5850"/>
            <p14:sldId id="5851"/>
            <p14:sldId id="5852"/>
            <p14:sldId id="5853"/>
            <p14:sldId id="5854"/>
            <p14:sldId id="5855"/>
            <p14:sldId id="3537"/>
            <p14:sldId id="3538"/>
            <p14:sldId id="3539"/>
            <p14:sldId id="5856"/>
            <p14:sldId id="5857"/>
            <p14:sldId id="5858"/>
            <p14:sldId id="5859"/>
            <p14:sldId id="5860"/>
            <p14:sldId id="5861"/>
            <p14:sldId id="3547"/>
            <p14:sldId id="3548"/>
            <p14:sldId id="5862"/>
            <p14:sldId id="3550"/>
            <p14:sldId id="3551"/>
            <p14:sldId id="3552"/>
            <p14:sldId id="3553"/>
            <p14:sldId id="3554"/>
            <p14:sldId id="3555"/>
            <p14:sldId id="3556"/>
            <p14:sldId id="3557"/>
            <p14:sldId id="3558"/>
            <p14:sldId id="3559"/>
            <p14:sldId id="3560"/>
            <p14:sldId id="3561"/>
            <p14:sldId id="3562"/>
            <p14:sldId id="3563"/>
            <p14:sldId id="3564"/>
            <p14:sldId id="3565"/>
            <p14:sldId id="3566"/>
            <p14:sldId id="3567"/>
            <p14:sldId id="3568"/>
            <p14:sldId id="3569"/>
            <p14:sldId id="3570"/>
            <p14:sldId id="3571"/>
            <p14:sldId id="3572"/>
            <p14:sldId id="3573"/>
            <p14:sldId id="3574"/>
            <p14:sldId id="3575"/>
            <p14:sldId id="3576"/>
            <p14:sldId id="3577"/>
            <p14:sldId id="3578"/>
            <p14:sldId id="3579"/>
            <p14:sldId id="3580"/>
            <p14:sldId id="3581"/>
            <p14:sldId id="3582"/>
            <p14:sldId id="3583"/>
            <p14:sldId id="3584"/>
            <p14:sldId id="3585"/>
            <p14:sldId id="3586"/>
            <p14:sldId id="3587"/>
            <p14:sldId id="3588"/>
            <p14:sldId id="3589"/>
            <p14:sldId id="3590"/>
            <p14:sldId id="3591"/>
            <p14:sldId id="3592"/>
            <p14:sldId id="3593"/>
            <p14:sldId id="3594"/>
            <p14:sldId id="3595"/>
            <p14:sldId id="3596"/>
            <p14:sldId id="3597"/>
            <p14:sldId id="3598"/>
            <p14:sldId id="3599"/>
            <p14:sldId id="3600"/>
            <p14:sldId id="3601"/>
            <p14:sldId id="3602"/>
            <p14:sldId id="3603"/>
            <p14:sldId id="3604"/>
            <p14:sldId id="3605"/>
            <p14:sldId id="3606"/>
            <p14:sldId id="3607"/>
            <p14:sldId id="3608"/>
            <p14:sldId id="3609"/>
            <p14:sldId id="3610"/>
            <p14:sldId id="3611"/>
            <p14:sldId id="3612"/>
            <p14:sldId id="3613"/>
            <p14:sldId id="3614"/>
            <p14:sldId id="3615"/>
            <p14:sldId id="3616"/>
            <p14:sldId id="3617"/>
            <p14:sldId id="3618"/>
            <p14:sldId id="3619"/>
            <p14:sldId id="3620"/>
            <p14:sldId id="3621"/>
            <p14:sldId id="3622"/>
            <p14:sldId id="3623"/>
            <p14:sldId id="3624"/>
            <p14:sldId id="3625"/>
            <p14:sldId id="3626"/>
            <p14:sldId id="3627"/>
            <p14:sldId id="3628"/>
            <p14:sldId id="3629"/>
            <p14:sldId id="3630"/>
            <p14:sldId id="3631"/>
            <p14:sldId id="3632"/>
            <p14:sldId id="3633"/>
            <p14:sldId id="3634"/>
            <p14:sldId id="3635"/>
            <p14:sldId id="3636"/>
            <p14:sldId id="5863"/>
          </p14:sldIdLst>
        </p14:section>
        <p14:section name="Dua Kumayl" id="{06B34114-481F-463B-B18F-7B2CC2DF3949}">
          <p14:sldIdLst>
            <p14:sldId id="5864"/>
            <p14:sldId id="5441"/>
            <p14:sldId id="5865"/>
            <p14:sldId id="5442"/>
            <p14:sldId id="5444"/>
            <p14:sldId id="5448"/>
            <p14:sldId id="5449"/>
            <p14:sldId id="5450"/>
            <p14:sldId id="5451"/>
            <p14:sldId id="5866"/>
            <p14:sldId id="5453"/>
            <p14:sldId id="5454"/>
            <p14:sldId id="5455"/>
            <p14:sldId id="5456"/>
            <p14:sldId id="5457"/>
            <p14:sldId id="5458"/>
            <p14:sldId id="5459"/>
            <p14:sldId id="5460"/>
            <p14:sldId id="5462"/>
            <p14:sldId id="5463"/>
            <p14:sldId id="5464"/>
            <p14:sldId id="5465"/>
            <p14:sldId id="5467"/>
            <p14:sldId id="5468"/>
            <p14:sldId id="5469"/>
            <p14:sldId id="5470"/>
            <p14:sldId id="5471"/>
            <p14:sldId id="5472"/>
            <p14:sldId id="5473"/>
            <p14:sldId id="5474"/>
            <p14:sldId id="5475"/>
            <p14:sldId id="5476"/>
            <p14:sldId id="5477"/>
            <p14:sldId id="5478"/>
            <p14:sldId id="5479"/>
            <p14:sldId id="5480"/>
            <p14:sldId id="5481"/>
            <p14:sldId id="5482"/>
            <p14:sldId id="5483"/>
            <p14:sldId id="5484"/>
            <p14:sldId id="5485"/>
            <p14:sldId id="5486"/>
            <p14:sldId id="5487"/>
            <p14:sldId id="5488"/>
            <p14:sldId id="5489"/>
            <p14:sldId id="5490"/>
            <p14:sldId id="5491"/>
            <p14:sldId id="5492"/>
            <p14:sldId id="5493"/>
            <p14:sldId id="5494"/>
            <p14:sldId id="5495"/>
            <p14:sldId id="5496"/>
            <p14:sldId id="5497"/>
            <p14:sldId id="5498"/>
            <p14:sldId id="5499"/>
            <p14:sldId id="5500"/>
            <p14:sldId id="5501"/>
            <p14:sldId id="5502"/>
            <p14:sldId id="5503"/>
            <p14:sldId id="5504"/>
            <p14:sldId id="5505"/>
            <p14:sldId id="5506"/>
            <p14:sldId id="5507"/>
            <p14:sldId id="5508"/>
            <p14:sldId id="5509"/>
            <p14:sldId id="5867"/>
            <p14:sldId id="5511"/>
            <p14:sldId id="5868"/>
            <p14:sldId id="5869"/>
            <p14:sldId id="5870"/>
            <p14:sldId id="5871"/>
            <p14:sldId id="5872"/>
            <p14:sldId id="5873"/>
            <p14:sldId id="5874"/>
            <p14:sldId id="5875"/>
            <p14:sldId id="5876"/>
            <p14:sldId id="5877"/>
            <p14:sldId id="5878"/>
            <p14:sldId id="5879"/>
            <p14:sldId id="5880"/>
            <p14:sldId id="5881"/>
            <p14:sldId id="5882"/>
            <p14:sldId id="5883"/>
            <p14:sldId id="5884"/>
            <p14:sldId id="5885"/>
            <p14:sldId id="5886"/>
            <p14:sldId id="5887"/>
            <p14:sldId id="5888"/>
            <p14:sldId id="5889"/>
            <p14:sldId id="5890"/>
            <p14:sldId id="5891"/>
            <p14:sldId id="5892"/>
            <p14:sldId id="5893"/>
            <p14:sldId id="5894"/>
            <p14:sldId id="5895"/>
            <p14:sldId id="5896"/>
            <p14:sldId id="5897"/>
            <p14:sldId id="5898"/>
            <p14:sldId id="5899"/>
            <p14:sldId id="5900"/>
            <p14:sldId id="5901"/>
            <p14:sldId id="5902"/>
            <p14:sldId id="5903"/>
            <p14:sldId id="5904"/>
            <p14:sldId id="5905"/>
            <p14:sldId id="5906"/>
            <p14:sldId id="5907"/>
            <p14:sldId id="5908"/>
            <p14:sldId id="5909"/>
            <p14:sldId id="5910"/>
            <p14:sldId id="5911"/>
            <p14:sldId id="5912"/>
            <p14:sldId id="5913"/>
            <p14:sldId id="5914"/>
            <p14:sldId id="5915"/>
            <p14:sldId id="5560"/>
            <p14:sldId id="5916"/>
            <p14:sldId id="5917"/>
            <p14:sldId id="5918"/>
            <p14:sldId id="5919"/>
            <p14:sldId id="5920"/>
            <p14:sldId id="5921"/>
            <p14:sldId id="5922"/>
            <p14:sldId id="5923"/>
            <p14:sldId id="5924"/>
            <p14:sldId id="5925"/>
            <p14:sldId id="5926"/>
            <p14:sldId id="5927"/>
            <p14:sldId id="5928"/>
            <p14:sldId id="5929"/>
            <p14:sldId id="5930"/>
            <p14:sldId id="5931"/>
            <p14:sldId id="5932"/>
            <p14:sldId id="5933"/>
            <p14:sldId id="5934"/>
            <p14:sldId id="5935"/>
            <p14:sldId id="5936"/>
            <p14:sldId id="5937"/>
            <p14:sldId id="5938"/>
            <p14:sldId id="5939"/>
            <p14:sldId id="5940"/>
            <p14:sldId id="5941"/>
            <p14:sldId id="5942"/>
            <p14:sldId id="5943"/>
            <p14:sldId id="5944"/>
            <p14:sldId id="5590"/>
            <p14:sldId id="5591"/>
            <p14:sldId id="5945"/>
            <p14:sldId id="5946"/>
            <p14:sldId id="5947"/>
            <p14:sldId id="5948"/>
            <p14:sldId id="5949"/>
            <p14:sldId id="5950"/>
            <p14:sldId id="5951"/>
            <p14:sldId id="5952"/>
            <p14:sldId id="5953"/>
            <p14:sldId id="5954"/>
            <p14:sldId id="5955"/>
            <p14:sldId id="5956"/>
            <p14:sldId id="5957"/>
            <p14:sldId id="5958"/>
            <p14:sldId id="5959"/>
            <p14:sldId id="5960"/>
            <p14:sldId id="5961"/>
            <p14:sldId id="5962"/>
            <p14:sldId id="5963"/>
            <p14:sldId id="5964"/>
            <p14:sldId id="5965"/>
            <p14:sldId id="5966"/>
            <p14:sldId id="5967"/>
            <p14:sldId id="5968"/>
            <p14:sldId id="5969"/>
            <p14:sldId id="5970"/>
            <p14:sldId id="5971"/>
            <p14:sldId id="5972"/>
            <p14:sldId id="5973"/>
            <p14:sldId id="5974"/>
            <p14:sldId id="5975"/>
            <p14:sldId id="5976"/>
            <p14:sldId id="5977"/>
            <p14:sldId id="5978"/>
            <p14:sldId id="5979"/>
            <p14:sldId id="5980"/>
            <p14:sldId id="5981"/>
            <p14:sldId id="5982"/>
            <p14:sldId id="5983"/>
            <p14:sldId id="5984"/>
            <p14:sldId id="5985"/>
            <p14:sldId id="5986"/>
            <p14:sldId id="5987"/>
            <p14:sldId id="5988"/>
            <p14:sldId id="5989"/>
            <p14:sldId id="5990"/>
            <p14:sldId id="5991"/>
            <p14:sldId id="5992"/>
            <p14:sldId id="5993"/>
            <p14:sldId id="5994"/>
            <p14:sldId id="5995"/>
            <p14:sldId id="5996"/>
            <p14:sldId id="5997"/>
            <p14:sldId id="5998"/>
            <p14:sldId id="5999"/>
            <p14:sldId id="6000"/>
            <p14:sldId id="6001"/>
            <p14:sldId id="6002"/>
            <p14:sldId id="6003"/>
            <p14:sldId id="6004"/>
            <p14:sldId id="6005"/>
            <p14:sldId id="6006"/>
            <p14:sldId id="6007"/>
            <p14:sldId id="6008"/>
            <p14:sldId id="6009"/>
            <p14:sldId id="6010"/>
            <p14:sldId id="6011"/>
            <p14:sldId id="6012"/>
            <p14:sldId id="6013"/>
            <p14:sldId id="6014"/>
            <p14:sldId id="6015"/>
            <p14:sldId id="6016"/>
            <p14:sldId id="6017"/>
            <p14:sldId id="6018"/>
            <p14:sldId id="6019"/>
            <p14:sldId id="6020"/>
            <p14:sldId id="6021"/>
            <p14:sldId id="6022"/>
            <p14:sldId id="6023"/>
            <p14:sldId id="6024"/>
            <p14:sldId id="6025"/>
            <p14:sldId id="6026"/>
            <p14:sldId id="6027"/>
            <p14:sldId id="6028"/>
            <p14:sldId id="6029"/>
            <p14:sldId id="6030"/>
            <p14:sldId id="6031"/>
            <p14:sldId id="6032"/>
            <p14:sldId id="6033"/>
            <p14:sldId id="6034"/>
            <p14:sldId id="6035"/>
            <p14:sldId id="6036"/>
            <p14:sldId id="6037"/>
            <p14:sldId id="6038"/>
            <p14:sldId id="6039"/>
            <p14:sldId id="6040"/>
            <p14:sldId id="6041"/>
            <p14:sldId id="6042"/>
            <p14:sldId id="6043"/>
            <p14:sldId id="6044"/>
            <p14:sldId id="6045"/>
            <p14:sldId id="6046"/>
            <p14:sldId id="6047"/>
            <p14:sldId id="6048"/>
            <p14:sldId id="6049"/>
            <p14:sldId id="5769"/>
          </p14:sldIdLst>
        </p14:section>
        <p14:section name="Dua Jaushan Kabeer" id="{233497FA-47AB-4536-9915-AFBDA2A406B4}">
          <p14:sldIdLst>
            <p14:sldId id="6050"/>
            <p14:sldId id="5044"/>
            <p14:sldId id="5045"/>
            <p14:sldId id="6344"/>
            <p14:sldId id="6345"/>
            <p14:sldId id="6346"/>
            <p14:sldId id="6347"/>
            <p14:sldId id="6348"/>
            <p14:sldId id="6349"/>
            <p14:sldId id="6350"/>
            <p14:sldId id="6351"/>
            <p14:sldId id="6352"/>
            <p14:sldId id="6353"/>
            <p14:sldId id="6354"/>
            <p14:sldId id="6355"/>
            <p14:sldId id="6356"/>
            <p14:sldId id="6357"/>
            <p14:sldId id="6358"/>
            <p14:sldId id="6359"/>
            <p14:sldId id="6360"/>
            <p14:sldId id="6361"/>
            <p14:sldId id="6362"/>
            <p14:sldId id="6363"/>
            <p14:sldId id="6364"/>
            <p14:sldId id="6365"/>
            <p14:sldId id="6366"/>
            <p14:sldId id="6367"/>
            <p14:sldId id="6368"/>
            <p14:sldId id="6369"/>
            <p14:sldId id="6370"/>
            <p14:sldId id="6371"/>
            <p14:sldId id="6372"/>
            <p14:sldId id="6373"/>
            <p14:sldId id="6374"/>
            <p14:sldId id="6375"/>
            <p14:sldId id="6376"/>
            <p14:sldId id="6377"/>
            <p14:sldId id="6378"/>
            <p14:sldId id="6379"/>
            <p14:sldId id="6380"/>
            <p14:sldId id="6381"/>
            <p14:sldId id="6382"/>
            <p14:sldId id="6383"/>
            <p14:sldId id="6384"/>
            <p14:sldId id="6385"/>
            <p14:sldId id="6386"/>
            <p14:sldId id="6387"/>
            <p14:sldId id="6388"/>
            <p14:sldId id="6389"/>
            <p14:sldId id="6390"/>
            <p14:sldId id="6391"/>
            <p14:sldId id="6392"/>
            <p14:sldId id="6393"/>
            <p14:sldId id="6394"/>
            <p14:sldId id="6395"/>
            <p14:sldId id="6396"/>
            <p14:sldId id="6397"/>
            <p14:sldId id="6398"/>
            <p14:sldId id="6399"/>
            <p14:sldId id="6400"/>
            <p14:sldId id="6401"/>
            <p14:sldId id="6402"/>
            <p14:sldId id="6403"/>
            <p14:sldId id="6404"/>
            <p14:sldId id="6405"/>
            <p14:sldId id="6406"/>
            <p14:sldId id="6407"/>
            <p14:sldId id="6408"/>
            <p14:sldId id="6409"/>
            <p14:sldId id="6410"/>
            <p14:sldId id="6411"/>
            <p14:sldId id="6412"/>
            <p14:sldId id="6413"/>
            <p14:sldId id="6414"/>
            <p14:sldId id="6415"/>
            <p14:sldId id="6416"/>
            <p14:sldId id="6417"/>
            <p14:sldId id="6418"/>
            <p14:sldId id="6419"/>
            <p14:sldId id="6420"/>
            <p14:sldId id="6421"/>
            <p14:sldId id="6422"/>
            <p14:sldId id="6423"/>
            <p14:sldId id="6424"/>
            <p14:sldId id="6425"/>
            <p14:sldId id="6426"/>
            <p14:sldId id="6427"/>
            <p14:sldId id="6428"/>
            <p14:sldId id="6429"/>
            <p14:sldId id="6430"/>
            <p14:sldId id="6431"/>
            <p14:sldId id="6432"/>
            <p14:sldId id="6433"/>
            <p14:sldId id="6434"/>
            <p14:sldId id="6435"/>
            <p14:sldId id="6436"/>
            <p14:sldId id="6437"/>
            <p14:sldId id="6438"/>
            <p14:sldId id="6439"/>
            <p14:sldId id="6440"/>
            <p14:sldId id="6441"/>
            <p14:sldId id="6442"/>
            <p14:sldId id="6443"/>
            <p14:sldId id="6444"/>
            <p14:sldId id="6445"/>
            <p14:sldId id="6446"/>
            <p14:sldId id="6447"/>
            <p14:sldId id="6448"/>
            <p14:sldId id="6449"/>
            <p14:sldId id="6450"/>
            <p14:sldId id="6451"/>
            <p14:sldId id="6452"/>
            <p14:sldId id="6453"/>
            <p14:sldId id="6454"/>
            <p14:sldId id="6455"/>
            <p14:sldId id="6456"/>
            <p14:sldId id="6457"/>
            <p14:sldId id="6458"/>
            <p14:sldId id="6459"/>
            <p14:sldId id="6460"/>
            <p14:sldId id="3776"/>
            <p14:sldId id="3777"/>
            <p14:sldId id="6461"/>
            <p14:sldId id="3779"/>
            <p14:sldId id="3780"/>
            <p14:sldId id="3781"/>
            <p14:sldId id="3782"/>
            <p14:sldId id="3783"/>
            <p14:sldId id="6462"/>
            <p14:sldId id="3785"/>
            <p14:sldId id="3786"/>
            <p14:sldId id="3787"/>
            <p14:sldId id="3788"/>
            <p14:sldId id="3789"/>
            <p14:sldId id="6463"/>
            <p14:sldId id="3791"/>
            <p14:sldId id="3792"/>
            <p14:sldId id="3793"/>
            <p14:sldId id="6464"/>
            <p14:sldId id="3795"/>
            <p14:sldId id="3796"/>
            <p14:sldId id="3797"/>
            <p14:sldId id="3798"/>
            <p14:sldId id="3799"/>
            <p14:sldId id="6465"/>
            <p14:sldId id="6466"/>
            <p14:sldId id="3801"/>
            <p14:sldId id="3802"/>
            <p14:sldId id="3803"/>
            <p14:sldId id="3804"/>
            <p14:sldId id="6467"/>
            <p14:sldId id="6468"/>
            <p14:sldId id="6469"/>
            <p14:sldId id="6470"/>
            <p14:sldId id="6471"/>
            <p14:sldId id="6472"/>
            <p14:sldId id="6473"/>
            <p14:sldId id="6474"/>
            <p14:sldId id="6475"/>
            <p14:sldId id="6476"/>
            <p14:sldId id="6477"/>
            <p14:sldId id="6478"/>
            <p14:sldId id="6479"/>
            <p14:sldId id="6480"/>
            <p14:sldId id="6481"/>
            <p14:sldId id="6482"/>
            <p14:sldId id="6483"/>
            <p14:sldId id="6484"/>
            <p14:sldId id="6485"/>
            <p14:sldId id="6486"/>
            <p14:sldId id="6487"/>
            <p14:sldId id="6488"/>
            <p14:sldId id="6489"/>
            <p14:sldId id="6490"/>
            <p14:sldId id="6491"/>
            <p14:sldId id="6492"/>
            <p14:sldId id="6493"/>
            <p14:sldId id="6494"/>
            <p14:sldId id="6495"/>
            <p14:sldId id="6496"/>
            <p14:sldId id="6497"/>
            <p14:sldId id="6498"/>
            <p14:sldId id="6499"/>
            <p14:sldId id="6500"/>
            <p14:sldId id="6501"/>
            <p14:sldId id="6502"/>
            <p14:sldId id="6503"/>
            <p14:sldId id="3851"/>
            <p14:sldId id="6504"/>
            <p14:sldId id="3853"/>
            <p14:sldId id="3854"/>
            <p14:sldId id="3855"/>
            <p14:sldId id="3856"/>
            <p14:sldId id="3857"/>
            <p14:sldId id="6505"/>
            <p14:sldId id="3859"/>
            <p14:sldId id="3860"/>
            <p14:sldId id="3861"/>
            <p14:sldId id="6506"/>
            <p14:sldId id="3863"/>
            <p14:sldId id="3864"/>
            <p14:sldId id="3865"/>
            <p14:sldId id="3866"/>
            <p14:sldId id="3867"/>
            <p14:sldId id="6507"/>
            <p14:sldId id="3869"/>
            <p14:sldId id="3870"/>
            <p14:sldId id="3871"/>
            <p14:sldId id="3872"/>
            <p14:sldId id="3873"/>
            <p14:sldId id="6508"/>
            <p14:sldId id="3875"/>
            <p14:sldId id="3876"/>
            <p14:sldId id="3877"/>
            <p14:sldId id="3878"/>
            <p14:sldId id="3879"/>
            <p14:sldId id="6509"/>
            <p14:sldId id="3881"/>
            <p14:sldId id="3882"/>
            <p14:sldId id="3883"/>
            <p14:sldId id="6510"/>
            <p14:sldId id="3885"/>
            <p14:sldId id="3886"/>
            <p14:sldId id="3887"/>
            <p14:sldId id="3888"/>
            <p14:sldId id="3889"/>
            <p14:sldId id="6511"/>
            <p14:sldId id="3891"/>
            <p14:sldId id="3892"/>
            <p14:sldId id="3893"/>
            <p14:sldId id="3894"/>
            <p14:sldId id="3895"/>
            <p14:sldId id="6512"/>
            <p14:sldId id="3897"/>
            <p14:sldId id="3898"/>
            <p14:sldId id="3899"/>
            <p14:sldId id="3900"/>
            <p14:sldId id="3901"/>
            <p14:sldId id="6513"/>
            <p14:sldId id="3903"/>
            <p14:sldId id="3904"/>
            <p14:sldId id="3905"/>
            <p14:sldId id="6514"/>
            <p14:sldId id="3907"/>
            <p14:sldId id="3908"/>
            <p14:sldId id="3909"/>
            <p14:sldId id="3910"/>
            <p14:sldId id="3911"/>
            <p14:sldId id="6515"/>
            <p14:sldId id="3913"/>
            <p14:sldId id="3914"/>
            <p14:sldId id="3915"/>
            <p14:sldId id="3916"/>
            <p14:sldId id="3917"/>
            <p14:sldId id="6516"/>
            <p14:sldId id="3919"/>
            <p14:sldId id="3920"/>
            <p14:sldId id="3921"/>
            <p14:sldId id="3922"/>
            <p14:sldId id="6517"/>
            <p14:sldId id="6518"/>
            <p14:sldId id="3925"/>
            <p14:sldId id="3926"/>
            <p14:sldId id="3927"/>
            <p14:sldId id="3928"/>
            <p14:sldId id="3929"/>
            <p14:sldId id="6519"/>
            <p14:sldId id="3931"/>
            <p14:sldId id="3932"/>
            <p14:sldId id="3933"/>
            <p14:sldId id="6520"/>
            <p14:sldId id="3935"/>
            <p14:sldId id="3941"/>
            <p14:sldId id="3942"/>
            <p14:sldId id="3936"/>
            <p14:sldId id="3937"/>
            <p14:sldId id="3938"/>
            <p14:sldId id="6521"/>
            <p14:sldId id="3944"/>
            <p14:sldId id="3945"/>
            <p14:sldId id="3946"/>
            <p14:sldId id="3947"/>
            <p14:sldId id="3948"/>
            <p14:sldId id="6522"/>
            <p14:sldId id="3950"/>
            <p14:sldId id="3951"/>
            <p14:sldId id="3952"/>
            <p14:sldId id="3953"/>
            <p14:sldId id="3954"/>
            <p14:sldId id="6523"/>
            <p14:sldId id="3956"/>
            <p14:sldId id="3957"/>
            <p14:sldId id="3958"/>
            <p14:sldId id="6524"/>
            <p14:sldId id="3960"/>
            <p14:sldId id="3961"/>
            <p14:sldId id="3962"/>
            <p14:sldId id="3963"/>
            <p14:sldId id="3964"/>
            <p14:sldId id="6525"/>
            <p14:sldId id="3966"/>
            <p14:sldId id="3967"/>
            <p14:sldId id="3968"/>
            <p14:sldId id="3969"/>
            <p14:sldId id="3970"/>
            <p14:sldId id="3971"/>
            <p14:sldId id="6526"/>
            <p14:sldId id="3973"/>
            <p14:sldId id="3974"/>
            <p14:sldId id="3975"/>
            <p14:sldId id="3976"/>
            <p14:sldId id="3977"/>
            <p14:sldId id="6527"/>
            <p14:sldId id="3979"/>
            <p14:sldId id="3980"/>
            <p14:sldId id="3981"/>
            <p14:sldId id="6528"/>
            <p14:sldId id="3983"/>
            <p14:sldId id="3989"/>
            <p14:sldId id="3990"/>
            <p14:sldId id="3984"/>
            <p14:sldId id="3985"/>
            <p14:sldId id="6529"/>
            <p14:sldId id="3992"/>
            <p14:sldId id="3993"/>
            <p14:sldId id="3994"/>
            <p14:sldId id="3995"/>
            <p14:sldId id="3996"/>
            <p14:sldId id="6530"/>
            <p14:sldId id="3998"/>
            <p14:sldId id="6531"/>
            <p14:sldId id="4000"/>
            <p14:sldId id="4001"/>
            <p14:sldId id="4002"/>
            <p14:sldId id="6532"/>
            <p14:sldId id="6533"/>
            <p14:sldId id="6534"/>
            <p14:sldId id="6535"/>
            <p14:sldId id="6536"/>
            <p14:sldId id="6537"/>
            <p14:sldId id="6538"/>
            <p14:sldId id="6539"/>
            <p14:sldId id="6540"/>
            <p14:sldId id="6541"/>
            <p14:sldId id="6542"/>
            <p14:sldId id="6543"/>
            <p14:sldId id="6544"/>
            <p14:sldId id="6545"/>
            <p14:sldId id="6546"/>
            <p14:sldId id="6547"/>
            <p14:sldId id="6548"/>
            <p14:sldId id="6549"/>
            <p14:sldId id="6550"/>
            <p14:sldId id="6551"/>
            <p14:sldId id="6552"/>
            <p14:sldId id="6553"/>
            <p14:sldId id="6554"/>
            <p14:sldId id="6555"/>
            <p14:sldId id="6556"/>
            <p14:sldId id="6557"/>
            <p14:sldId id="6558"/>
            <p14:sldId id="6559"/>
            <p14:sldId id="6560"/>
            <p14:sldId id="6561"/>
            <p14:sldId id="6562"/>
            <p14:sldId id="6563"/>
            <p14:sldId id="6564"/>
            <p14:sldId id="6565"/>
            <p14:sldId id="6566"/>
            <p14:sldId id="6567"/>
            <p14:sldId id="6568"/>
            <p14:sldId id="6569"/>
            <p14:sldId id="4226"/>
            <p14:sldId id="6570"/>
            <p14:sldId id="6571"/>
            <p14:sldId id="6572"/>
            <p14:sldId id="6573"/>
            <p14:sldId id="6574"/>
            <p14:sldId id="6575"/>
            <p14:sldId id="6576"/>
            <p14:sldId id="6577"/>
            <p14:sldId id="6578"/>
            <p14:sldId id="6579"/>
            <p14:sldId id="6580"/>
            <p14:sldId id="6581"/>
            <p14:sldId id="6582"/>
            <p14:sldId id="6583"/>
            <p14:sldId id="6584"/>
            <p14:sldId id="6585"/>
            <p14:sldId id="6586"/>
            <p14:sldId id="6587"/>
            <p14:sldId id="6588"/>
            <p14:sldId id="6589"/>
            <p14:sldId id="6590"/>
            <p14:sldId id="6591"/>
            <p14:sldId id="6592"/>
            <p14:sldId id="6593"/>
            <p14:sldId id="4065"/>
            <p14:sldId id="4066"/>
            <p14:sldId id="4067"/>
            <p14:sldId id="4068"/>
            <p14:sldId id="6594"/>
            <p14:sldId id="4070"/>
            <p14:sldId id="4071"/>
            <p14:sldId id="4072"/>
            <p14:sldId id="6595"/>
            <p14:sldId id="4074"/>
            <p14:sldId id="4075"/>
            <p14:sldId id="4076"/>
            <p14:sldId id="4077"/>
            <p14:sldId id="4078"/>
            <p14:sldId id="6596"/>
            <p14:sldId id="4080"/>
            <p14:sldId id="4081"/>
            <p14:sldId id="4082"/>
            <p14:sldId id="4083"/>
            <p14:sldId id="4084"/>
            <p14:sldId id="4227"/>
            <p14:sldId id="6597"/>
            <p14:sldId id="4086"/>
            <p14:sldId id="4087"/>
            <p14:sldId id="4088"/>
            <p14:sldId id="4089"/>
            <p14:sldId id="4090"/>
            <p14:sldId id="6598"/>
            <p14:sldId id="4092"/>
            <p14:sldId id="4093"/>
            <p14:sldId id="4094"/>
            <p14:sldId id="6599"/>
            <p14:sldId id="4096"/>
            <p14:sldId id="4097"/>
            <p14:sldId id="4098"/>
            <p14:sldId id="4099"/>
            <p14:sldId id="4100"/>
            <p14:sldId id="6600"/>
            <p14:sldId id="4102"/>
            <p14:sldId id="4103"/>
            <p14:sldId id="4104"/>
            <p14:sldId id="4105"/>
            <p14:sldId id="4106"/>
            <p14:sldId id="6601"/>
            <p14:sldId id="4108"/>
            <p14:sldId id="4109"/>
            <p14:sldId id="4110"/>
            <p14:sldId id="4111"/>
            <p14:sldId id="4112"/>
            <p14:sldId id="6602"/>
            <p14:sldId id="4114"/>
            <p14:sldId id="4115"/>
            <p14:sldId id="4116"/>
            <p14:sldId id="6603"/>
            <p14:sldId id="4118"/>
            <p14:sldId id="4119"/>
            <p14:sldId id="4120"/>
            <p14:sldId id="4121"/>
            <p14:sldId id="4122"/>
            <p14:sldId id="6604"/>
            <p14:sldId id="4124"/>
            <p14:sldId id="4125"/>
            <p14:sldId id="4126"/>
            <p14:sldId id="4127"/>
            <p14:sldId id="4128"/>
            <p14:sldId id="6605"/>
            <p14:sldId id="4130"/>
            <p14:sldId id="4131"/>
            <p14:sldId id="4132"/>
            <p14:sldId id="4133"/>
            <p14:sldId id="4134"/>
            <p14:sldId id="6606"/>
            <p14:sldId id="4136"/>
            <p14:sldId id="4137"/>
            <p14:sldId id="4138"/>
            <p14:sldId id="6607"/>
            <p14:sldId id="4140"/>
            <p14:sldId id="4141"/>
            <p14:sldId id="4142"/>
            <p14:sldId id="4143"/>
            <p14:sldId id="4144"/>
            <p14:sldId id="6608"/>
            <p14:sldId id="4146"/>
            <p14:sldId id="4147"/>
            <p14:sldId id="4148"/>
            <p14:sldId id="4149"/>
            <p14:sldId id="4150"/>
            <p14:sldId id="6609"/>
            <p14:sldId id="4152"/>
            <p14:sldId id="4153"/>
            <p14:sldId id="4154"/>
            <p14:sldId id="4155"/>
            <p14:sldId id="4156"/>
            <p14:sldId id="6610"/>
            <p14:sldId id="4158"/>
            <p14:sldId id="4159"/>
            <p14:sldId id="4160"/>
            <p14:sldId id="6611"/>
            <p14:sldId id="4162"/>
            <p14:sldId id="4163"/>
            <p14:sldId id="4164"/>
            <p14:sldId id="4165"/>
            <p14:sldId id="4166"/>
            <p14:sldId id="6612"/>
            <p14:sldId id="4168"/>
            <p14:sldId id="4169"/>
            <p14:sldId id="4170"/>
            <p14:sldId id="4171"/>
            <p14:sldId id="4172"/>
            <p14:sldId id="6613"/>
            <p14:sldId id="4174"/>
            <p14:sldId id="4175"/>
            <p14:sldId id="4176"/>
            <p14:sldId id="4177"/>
            <p14:sldId id="4178"/>
            <p14:sldId id="6614"/>
            <p14:sldId id="4180"/>
            <p14:sldId id="4181"/>
            <p14:sldId id="4182"/>
            <p14:sldId id="6615"/>
            <p14:sldId id="4184"/>
            <p14:sldId id="4185"/>
            <p14:sldId id="4186"/>
            <p14:sldId id="4187"/>
            <p14:sldId id="4188"/>
            <p14:sldId id="6616"/>
            <p14:sldId id="4190"/>
            <p14:sldId id="4191"/>
            <p14:sldId id="4192"/>
            <p14:sldId id="4193"/>
            <p14:sldId id="4194"/>
            <p14:sldId id="6617"/>
            <p14:sldId id="4196"/>
            <p14:sldId id="4197"/>
            <p14:sldId id="4198"/>
            <p14:sldId id="6618"/>
            <p14:sldId id="4200"/>
            <p14:sldId id="6619"/>
            <p14:sldId id="6620"/>
            <p14:sldId id="6621"/>
            <p14:sldId id="6622"/>
            <p14:sldId id="6623"/>
            <p14:sldId id="6624"/>
            <p14:sldId id="6625"/>
            <p14:sldId id="6626"/>
            <p14:sldId id="6627"/>
            <p14:sldId id="6628"/>
            <p14:sldId id="6629"/>
            <p14:sldId id="4212"/>
            <p14:sldId id="4228"/>
            <p14:sldId id="4213"/>
            <p14:sldId id="4229"/>
            <p14:sldId id="4214"/>
            <p14:sldId id="6630"/>
            <p14:sldId id="4215"/>
            <p14:sldId id="4216"/>
            <p14:sldId id="6631"/>
            <p14:sldId id="4218"/>
            <p14:sldId id="4219"/>
            <p14:sldId id="4220"/>
            <p14:sldId id="4221"/>
            <p14:sldId id="4222"/>
            <p14:sldId id="6632"/>
            <p14:sldId id="262"/>
          </p14:sldIdLst>
        </p14:section>
        <p14:section name="Dua Abu Hamza Thumali" id="{25F9A4E7-F544-42C2-A04E-436B3D2604D1}">
          <p14:sldIdLst>
            <p14:sldId id="6633"/>
            <p14:sldId id="6634"/>
            <p14:sldId id="6635"/>
            <p14:sldId id="6636"/>
            <p14:sldId id="6637"/>
            <p14:sldId id="6638"/>
            <p14:sldId id="6639"/>
            <p14:sldId id="6640"/>
            <p14:sldId id="6641"/>
            <p14:sldId id="6642"/>
            <p14:sldId id="6643"/>
            <p14:sldId id="6644"/>
            <p14:sldId id="6645"/>
            <p14:sldId id="6646"/>
            <p14:sldId id="6647"/>
            <p14:sldId id="6648"/>
            <p14:sldId id="6649"/>
            <p14:sldId id="6650"/>
            <p14:sldId id="6651"/>
            <p14:sldId id="6652"/>
            <p14:sldId id="6653"/>
            <p14:sldId id="6654"/>
            <p14:sldId id="6655"/>
            <p14:sldId id="6656"/>
            <p14:sldId id="6657"/>
            <p14:sldId id="6658"/>
            <p14:sldId id="6659"/>
            <p14:sldId id="6660"/>
            <p14:sldId id="6661"/>
            <p14:sldId id="6662"/>
            <p14:sldId id="6663"/>
            <p14:sldId id="6664"/>
            <p14:sldId id="6665"/>
            <p14:sldId id="6666"/>
            <p14:sldId id="6667"/>
            <p14:sldId id="6668"/>
            <p14:sldId id="6669"/>
            <p14:sldId id="6670"/>
            <p14:sldId id="6671"/>
            <p14:sldId id="6672"/>
            <p14:sldId id="6673"/>
            <p14:sldId id="6674"/>
            <p14:sldId id="6675"/>
            <p14:sldId id="6676"/>
            <p14:sldId id="6677"/>
            <p14:sldId id="6678"/>
            <p14:sldId id="6679"/>
            <p14:sldId id="6680"/>
            <p14:sldId id="6681"/>
            <p14:sldId id="6682"/>
            <p14:sldId id="6683"/>
            <p14:sldId id="6684"/>
            <p14:sldId id="6685"/>
            <p14:sldId id="6686"/>
            <p14:sldId id="6687"/>
            <p14:sldId id="6688"/>
            <p14:sldId id="6689"/>
            <p14:sldId id="6690"/>
            <p14:sldId id="6691"/>
            <p14:sldId id="6692"/>
            <p14:sldId id="6693"/>
            <p14:sldId id="6694"/>
            <p14:sldId id="6695"/>
            <p14:sldId id="6696"/>
            <p14:sldId id="6697"/>
            <p14:sldId id="6698"/>
            <p14:sldId id="6699"/>
            <p14:sldId id="6700"/>
            <p14:sldId id="6701"/>
            <p14:sldId id="6702"/>
            <p14:sldId id="6703"/>
            <p14:sldId id="6704"/>
            <p14:sldId id="6705"/>
            <p14:sldId id="6706"/>
            <p14:sldId id="6707"/>
            <p14:sldId id="6708"/>
            <p14:sldId id="6709"/>
            <p14:sldId id="6710"/>
            <p14:sldId id="6711"/>
            <p14:sldId id="6712"/>
            <p14:sldId id="6713"/>
            <p14:sldId id="6714"/>
            <p14:sldId id="6715"/>
            <p14:sldId id="6716"/>
            <p14:sldId id="6717"/>
            <p14:sldId id="6718"/>
            <p14:sldId id="6719"/>
            <p14:sldId id="6720"/>
            <p14:sldId id="6721"/>
            <p14:sldId id="6722"/>
            <p14:sldId id="6723"/>
            <p14:sldId id="6724"/>
            <p14:sldId id="6725"/>
            <p14:sldId id="6726"/>
            <p14:sldId id="6727"/>
            <p14:sldId id="6728"/>
            <p14:sldId id="6729"/>
            <p14:sldId id="6730"/>
            <p14:sldId id="6731"/>
            <p14:sldId id="6732"/>
            <p14:sldId id="6733"/>
            <p14:sldId id="6734"/>
            <p14:sldId id="6735"/>
            <p14:sldId id="6736"/>
            <p14:sldId id="6737"/>
            <p14:sldId id="6738"/>
            <p14:sldId id="6739"/>
            <p14:sldId id="6740"/>
            <p14:sldId id="6741"/>
            <p14:sldId id="6742"/>
            <p14:sldId id="6743"/>
            <p14:sldId id="6744"/>
            <p14:sldId id="6745"/>
            <p14:sldId id="6746"/>
            <p14:sldId id="6747"/>
            <p14:sldId id="6748"/>
            <p14:sldId id="6749"/>
            <p14:sldId id="6750"/>
            <p14:sldId id="6751"/>
            <p14:sldId id="6752"/>
            <p14:sldId id="6753"/>
            <p14:sldId id="6754"/>
            <p14:sldId id="6755"/>
            <p14:sldId id="6756"/>
            <p14:sldId id="6757"/>
            <p14:sldId id="6758"/>
            <p14:sldId id="6759"/>
            <p14:sldId id="6760"/>
            <p14:sldId id="6761"/>
            <p14:sldId id="6762"/>
            <p14:sldId id="6763"/>
            <p14:sldId id="6764"/>
            <p14:sldId id="6765"/>
            <p14:sldId id="6766"/>
            <p14:sldId id="6767"/>
            <p14:sldId id="6768"/>
            <p14:sldId id="6769"/>
            <p14:sldId id="6770"/>
            <p14:sldId id="6771"/>
            <p14:sldId id="6772"/>
            <p14:sldId id="6773"/>
            <p14:sldId id="6774"/>
            <p14:sldId id="6775"/>
            <p14:sldId id="6776"/>
            <p14:sldId id="3778"/>
            <p14:sldId id="6777"/>
            <p14:sldId id="6778"/>
            <p14:sldId id="6779"/>
            <p14:sldId id="6780"/>
            <p14:sldId id="6781"/>
            <p14:sldId id="3784"/>
            <p14:sldId id="6782"/>
            <p14:sldId id="6783"/>
            <p14:sldId id="6784"/>
            <p14:sldId id="6785"/>
            <p14:sldId id="6786"/>
            <p14:sldId id="3790"/>
            <p14:sldId id="6787"/>
            <p14:sldId id="6788"/>
            <p14:sldId id="6789"/>
            <p14:sldId id="3794"/>
            <p14:sldId id="6790"/>
            <p14:sldId id="6791"/>
            <p14:sldId id="6792"/>
            <p14:sldId id="6793"/>
            <p14:sldId id="6794"/>
            <p14:sldId id="3800"/>
            <p14:sldId id="6795"/>
            <p14:sldId id="6796"/>
            <p14:sldId id="6797"/>
            <p14:sldId id="6798"/>
            <p14:sldId id="3805"/>
            <p14:sldId id="6799"/>
            <p14:sldId id="6800"/>
            <p14:sldId id="6801"/>
            <p14:sldId id="6802"/>
            <p14:sldId id="6803"/>
            <p14:sldId id="6804"/>
            <p14:sldId id="6805"/>
            <p14:sldId id="6806"/>
            <p14:sldId id="6807"/>
            <p14:sldId id="6808"/>
            <p14:sldId id="6809"/>
            <p14:sldId id="6810"/>
            <p14:sldId id="6811"/>
            <p14:sldId id="6812"/>
            <p14:sldId id="6813"/>
            <p14:sldId id="6814"/>
            <p14:sldId id="6815"/>
            <p14:sldId id="6816"/>
            <p14:sldId id="6817"/>
            <p14:sldId id="6818"/>
            <p14:sldId id="6819"/>
            <p14:sldId id="6820"/>
            <p14:sldId id="6821"/>
            <p14:sldId id="6822"/>
            <p14:sldId id="6823"/>
            <p14:sldId id="6824"/>
            <p14:sldId id="6825"/>
            <p14:sldId id="6826"/>
            <p14:sldId id="6827"/>
            <p14:sldId id="6828"/>
            <p14:sldId id="6829"/>
            <p14:sldId id="6830"/>
            <p14:sldId id="6831"/>
            <p14:sldId id="6832"/>
            <p14:sldId id="6833"/>
            <p14:sldId id="6834"/>
            <p14:sldId id="6835"/>
            <p14:sldId id="6836"/>
            <p14:sldId id="6837"/>
            <p14:sldId id="6838"/>
            <p14:sldId id="6839"/>
            <p14:sldId id="6840"/>
            <p14:sldId id="6841"/>
            <p14:sldId id="6842"/>
            <p14:sldId id="6843"/>
            <p14:sldId id="6844"/>
            <p14:sldId id="3852"/>
            <p14:sldId id="6845"/>
            <p14:sldId id="6846"/>
            <p14:sldId id="6847"/>
            <p14:sldId id="6848"/>
            <p14:sldId id="6849"/>
            <p14:sldId id="3858"/>
            <p14:sldId id="6850"/>
            <p14:sldId id="6851"/>
            <p14:sldId id="6852"/>
            <p14:sldId id="3862"/>
            <p14:sldId id="6853"/>
            <p14:sldId id="6854"/>
            <p14:sldId id="6855"/>
            <p14:sldId id="6856"/>
            <p14:sldId id="6857"/>
            <p14:sldId id="3868"/>
            <p14:sldId id="6858"/>
            <p14:sldId id="6859"/>
            <p14:sldId id="6860"/>
            <p14:sldId id="6861"/>
            <p14:sldId id="6862"/>
            <p14:sldId id="3874"/>
            <p14:sldId id="6863"/>
            <p14:sldId id="6864"/>
            <p14:sldId id="6865"/>
            <p14:sldId id="6866"/>
            <p14:sldId id="6867"/>
            <p14:sldId id="3880"/>
            <p14:sldId id="6868"/>
            <p14:sldId id="6869"/>
            <p14:sldId id="6870"/>
            <p14:sldId id="3884"/>
            <p14:sldId id="6871"/>
            <p14:sldId id="6872"/>
            <p14:sldId id="6873"/>
            <p14:sldId id="6874"/>
            <p14:sldId id="6875"/>
            <p14:sldId id="3890"/>
            <p14:sldId id="6876"/>
            <p14:sldId id="6877"/>
            <p14:sldId id="6878"/>
            <p14:sldId id="6879"/>
            <p14:sldId id="6880"/>
            <p14:sldId id="3896"/>
            <p14:sldId id="6881"/>
            <p14:sldId id="6882"/>
            <p14:sldId id="6883"/>
            <p14:sldId id="6884"/>
            <p14:sldId id="6885"/>
            <p14:sldId id="3902"/>
            <p14:sldId id="6886"/>
            <p14:sldId id="6887"/>
            <p14:sldId id="6888"/>
            <p14:sldId id="3906"/>
            <p14:sldId id="6889"/>
            <p14:sldId id="6890"/>
            <p14:sldId id="6891"/>
            <p14:sldId id="6892"/>
            <p14:sldId id="6893"/>
            <p14:sldId id="3912"/>
            <p14:sldId id="6894"/>
            <p14:sldId id="6895"/>
            <p14:sldId id="6896"/>
            <p14:sldId id="6897"/>
            <p14:sldId id="6898"/>
            <p14:sldId id="3918"/>
            <p14:sldId id="6899"/>
            <p14:sldId id="6900"/>
            <p14:sldId id="6901"/>
            <p14:sldId id="6902"/>
            <p14:sldId id="6903"/>
            <p14:sldId id="6904"/>
            <p14:sldId id="6905"/>
            <p14:sldId id="6906"/>
            <p14:sldId id="6907"/>
            <p14:sldId id="6908"/>
            <p14:sldId id="6909"/>
            <p14:sldId id="3930"/>
            <p14:sldId id="6910"/>
            <p14:sldId id="6911"/>
            <p14:sldId id="6912"/>
            <p14:sldId id="3934"/>
            <p14:sldId id="6913"/>
            <p14:sldId id="6914"/>
            <p14:sldId id="6915"/>
            <p14:sldId id="6916"/>
            <p14:sldId id="3939"/>
            <p14:sldId id="3940"/>
            <p14:sldId id="6917"/>
            <p14:sldId id="6918"/>
            <p14:sldId id="3943"/>
            <p14:sldId id="6919"/>
            <p14:sldId id="6920"/>
            <p14:sldId id="6921"/>
            <p14:sldId id="6922"/>
            <p14:sldId id="6923"/>
            <p14:sldId id="6924"/>
            <p14:sldId id="3949"/>
            <p14:sldId id="6925"/>
            <p14:sldId id="6926"/>
            <p14:sldId id="6927"/>
            <p14:sldId id="6928"/>
            <p14:sldId id="6929"/>
            <p14:sldId id="6930"/>
            <p14:sldId id="3955"/>
            <p14:sldId id="6931"/>
            <p14:sldId id="6932"/>
            <p14:sldId id="6933"/>
            <p14:sldId id="3959"/>
            <p14:sldId id="6934"/>
            <p14:sldId id="6935"/>
            <p14:sldId id="6936"/>
            <p14:sldId id="6937"/>
            <p14:sldId id="6938"/>
            <p14:sldId id="3965"/>
            <p14:sldId id="6939"/>
            <p14:sldId id="6940"/>
            <p14:sldId id="6941"/>
            <p14:sldId id="6942"/>
            <p14:sldId id="6943"/>
            <p14:sldId id="6944"/>
            <p14:sldId id="3972"/>
            <p14:sldId id="6945"/>
            <p14:sldId id="6946"/>
            <p14:sldId id="6947"/>
            <p14:sldId id="6948"/>
            <p14:sldId id="6949"/>
            <p14:sldId id="3978"/>
            <p14:sldId id="6950"/>
            <p14:sldId id="6951"/>
            <p14:sldId id="6952"/>
            <p14:sldId id="3982"/>
            <p14:sldId id="6953"/>
            <p14:sldId id="6954"/>
            <p14:sldId id="6955"/>
            <p14:sldId id="3986"/>
            <p14:sldId id="3987"/>
            <p14:sldId id="3988"/>
            <p14:sldId id="6956"/>
            <p14:sldId id="6957"/>
            <p14:sldId id="3991"/>
            <p14:sldId id="6958"/>
            <p14:sldId id="6959"/>
            <p14:sldId id="6960"/>
            <p14:sldId id="6961"/>
            <p14:sldId id="6962"/>
            <p14:sldId id="3997"/>
            <p14:sldId id="6963"/>
            <p14:sldId id="6964"/>
            <p14:sldId id="6965"/>
            <p14:sldId id="6966"/>
            <p14:sldId id="6967"/>
            <p14:sldId id="6968"/>
            <p14:sldId id="6969"/>
            <p14:sldId id="6970"/>
            <p14:sldId id="6971"/>
            <p14:sldId id="6972"/>
            <p14:sldId id="6973"/>
            <p14:sldId id="6974"/>
            <p14:sldId id="6975"/>
            <p14:sldId id="6976"/>
            <p14:sldId id="6977"/>
            <p14:sldId id="6978"/>
            <p14:sldId id="6979"/>
            <p14:sldId id="6980"/>
            <p14:sldId id="6981"/>
            <p14:sldId id="6982"/>
            <p14:sldId id="6983"/>
            <p14:sldId id="6984"/>
            <p14:sldId id="6985"/>
            <p14:sldId id="6986"/>
            <p14:sldId id="6987"/>
            <p14:sldId id="6988"/>
            <p14:sldId id="6989"/>
            <p14:sldId id="6990"/>
            <p14:sldId id="6991"/>
            <p14:sldId id="6992"/>
            <p14:sldId id="6993"/>
            <p14:sldId id="6994"/>
            <p14:sldId id="6995"/>
            <p14:sldId id="6996"/>
            <p14:sldId id="6997"/>
            <p14:sldId id="6998"/>
            <p14:sldId id="6999"/>
            <p14:sldId id="7000"/>
            <p14:sldId id="7001"/>
            <p14:sldId id="7002"/>
            <p14:sldId id="7003"/>
            <p14:sldId id="7004"/>
            <p14:sldId id="7005"/>
            <p14:sldId id="7006"/>
            <p14:sldId id="7007"/>
            <p14:sldId id="7008"/>
            <p14:sldId id="7009"/>
            <p14:sldId id="7010"/>
            <p14:sldId id="7011"/>
            <p14:sldId id="7012"/>
            <p14:sldId id="7013"/>
            <p14:sldId id="7014"/>
            <p14:sldId id="7015"/>
            <p14:sldId id="7016"/>
            <p14:sldId id="7017"/>
            <p14:sldId id="7018"/>
            <p14:sldId id="7019"/>
            <p14:sldId id="7020"/>
            <p14:sldId id="7021"/>
            <p14:sldId id="7022"/>
            <p14:sldId id="7023"/>
            <p14:sldId id="7024"/>
            <p14:sldId id="7025"/>
            <p14:sldId id="7026"/>
            <p14:sldId id="7027"/>
            <p14:sldId id="7028"/>
            <p14:sldId id="7029"/>
            <p14:sldId id="7030"/>
            <p14:sldId id="7031"/>
            <p14:sldId id="7032"/>
            <p14:sldId id="7033"/>
            <p14:sldId id="7034"/>
            <p14:sldId id="4069"/>
            <p14:sldId id="7035"/>
            <p14:sldId id="7036"/>
            <p14:sldId id="7037"/>
            <p14:sldId id="4073"/>
            <p14:sldId id="7038"/>
            <p14:sldId id="7039"/>
            <p14:sldId id="7040"/>
            <p14:sldId id="7041"/>
            <p14:sldId id="7042"/>
            <p14:sldId id="4079"/>
            <p14:sldId id="7043"/>
            <p14:sldId id="7044"/>
            <p14:sldId id="7045"/>
            <p14:sldId id="7046"/>
            <p14:sldId id="7047"/>
            <p14:sldId id="4085"/>
            <p14:sldId id="7048"/>
            <p14:sldId id="7049"/>
            <p14:sldId id="7050"/>
            <p14:sldId id="7051"/>
            <p14:sldId id="7052"/>
            <p14:sldId id="4091"/>
            <p14:sldId id="7053"/>
            <p14:sldId id="7054"/>
            <p14:sldId id="7055"/>
            <p14:sldId id="7056"/>
            <p14:sldId id="4095"/>
            <p14:sldId id="7057"/>
            <p14:sldId id="7058"/>
            <p14:sldId id="7059"/>
            <p14:sldId id="7060"/>
            <p14:sldId id="7061"/>
            <p14:sldId id="4101"/>
            <p14:sldId id="7062"/>
            <p14:sldId id="7063"/>
            <p14:sldId id="7064"/>
            <p14:sldId id="7065"/>
            <p14:sldId id="7066"/>
            <p14:sldId id="4107"/>
            <p14:sldId id="7067"/>
            <p14:sldId id="7068"/>
            <p14:sldId id="7069"/>
            <p14:sldId id="7070"/>
            <p14:sldId id="7071"/>
            <p14:sldId id="4113"/>
            <p14:sldId id="7072"/>
            <p14:sldId id="7073"/>
            <p14:sldId id="7074"/>
            <p14:sldId id="4117"/>
            <p14:sldId id="7075"/>
            <p14:sldId id="7076"/>
            <p14:sldId id="7077"/>
            <p14:sldId id="7078"/>
            <p14:sldId id="7079"/>
            <p14:sldId id="4123"/>
            <p14:sldId id="7080"/>
            <p14:sldId id="7081"/>
            <p14:sldId id="7082"/>
            <p14:sldId id="7083"/>
            <p14:sldId id="7084"/>
            <p14:sldId id="4129"/>
            <p14:sldId id="7085"/>
            <p14:sldId id="7086"/>
            <p14:sldId id="7087"/>
            <p14:sldId id="7088"/>
            <p14:sldId id="7089"/>
            <p14:sldId id="7090"/>
            <p14:sldId id="4135"/>
            <p14:sldId id="7091"/>
            <p14:sldId id="7092"/>
            <p14:sldId id="7093"/>
            <p14:sldId id="4139"/>
            <p14:sldId id="7094"/>
            <p14:sldId id="7095"/>
            <p14:sldId id="7096"/>
            <p14:sldId id="7097"/>
            <p14:sldId id="7098"/>
            <p14:sldId id="4145"/>
            <p14:sldId id="7099"/>
            <p14:sldId id="7100"/>
            <p14:sldId id="7101"/>
            <p14:sldId id="7102"/>
            <p14:sldId id="7103"/>
            <p14:sldId id="4151"/>
            <p14:sldId id="7104"/>
            <p14:sldId id="7105"/>
            <p14:sldId id="7106"/>
            <p14:sldId id="7107"/>
            <p14:sldId id="7108"/>
            <p14:sldId id="4157"/>
            <p14:sldId id="7109"/>
            <p14:sldId id="7110"/>
            <p14:sldId id="7111"/>
            <p14:sldId id="4161"/>
            <p14:sldId id="7112"/>
            <p14:sldId id="7113"/>
            <p14:sldId id="7114"/>
            <p14:sldId id="7115"/>
            <p14:sldId id="7116"/>
            <p14:sldId id="4167"/>
            <p14:sldId id="7117"/>
            <p14:sldId id="7118"/>
            <p14:sldId id="7119"/>
            <p14:sldId id="7120"/>
            <p14:sldId id="7121"/>
            <p14:sldId id="4173"/>
            <p14:sldId id="7122"/>
            <p14:sldId id="7123"/>
            <p14:sldId id="7124"/>
            <p14:sldId id="7125"/>
            <p14:sldId id="7126"/>
            <p14:sldId id="4179"/>
            <p14:sldId id="7127"/>
            <p14:sldId id="7128"/>
            <p14:sldId id="7129"/>
            <p14:sldId id="4183"/>
            <p14:sldId id="7130"/>
            <p14:sldId id="7131"/>
            <p14:sldId id="7132"/>
            <p14:sldId id="7133"/>
            <p14:sldId id="7134"/>
            <p14:sldId id="4189"/>
            <p14:sldId id="7135"/>
            <p14:sldId id="7136"/>
            <p14:sldId id="7137"/>
            <p14:sldId id="7138"/>
            <p14:sldId id="7139"/>
            <p14:sldId id="4195"/>
            <p14:sldId id="7140"/>
            <p14:sldId id="7141"/>
            <p14:sldId id="7142"/>
            <p14:sldId id="7143"/>
            <p14:sldId id="7144"/>
            <p14:sldId id="7145"/>
            <p14:sldId id="7146"/>
            <p14:sldId id="7147"/>
            <p14:sldId id="7148"/>
            <p14:sldId id="7149"/>
            <p14:sldId id="7150"/>
            <p14:sldId id="7151"/>
            <p14:sldId id="7152"/>
            <p14:sldId id="7153"/>
            <p14:sldId id="7154"/>
            <p14:sldId id="4211"/>
            <p14:sldId id="7155"/>
            <p14:sldId id="7156"/>
            <p14:sldId id="7157"/>
            <p14:sldId id="7158"/>
            <p14:sldId id="7159"/>
            <p14:sldId id="4217"/>
            <p14:sldId id="7160"/>
            <p14:sldId id="7161"/>
            <p14:sldId id="7162"/>
            <p14:sldId id="7163"/>
            <p14:sldId id="7164"/>
            <p14:sldId id="4223"/>
            <p14:sldId id="7165"/>
            <p14:sldId id="4224"/>
            <p14:sldId id="4225"/>
            <p14:sldId id="7166"/>
            <p14:sldId id="7167"/>
            <p14:sldId id="7168"/>
            <p14:sldId id="7169"/>
            <p14:sldId id="7170"/>
            <p14:sldId id="7171"/>
            <p14:sldId id="7172"/>
            <p14:sldId id="7173"/>
            <p14:sldId id="7174"/>
            <p14:sldId id="7175"/>
            <p14:sldId id="7176"/>
            <p14:sldId id="7177"/>
            <p14:sldId id="7178"/>
            <p14:sldId id="7179"/>
            <p14:sldId id="7180"/>
            <p14:sldId id="7181"/>
            <p14:sldId id="7182"/>
            <p14:sldId id="7183"/>
          </p14:sldIdLst>
        </p14:section>
        <p14:section name="Dua Nudbah" id="{389A3760-61DE-489C-8725-34A5908CAF05}">
          <p14:sldIdLst>
            <p14:sldId id="7184"/>
            <p14:sldId id="7185"/>
            <p14:sldId id="7186"/>
            <p14:sldId id="3311"/>
            <p14:sldId id="3333"/>
            <p14:sldId id="3334"/>
            <p14:sldId id="3335"/>
            <p14:sldId id="3336"/>
            <p14:sldId id="3337"/>
            <p14:sldId id="3338"/>
            <p14:sldId id="3339"/>
            <p14:sldId id="3340"/>
            <p14:sldId id="3341"/>
            <p14:sldId id="3342"/>
            <p14:sldId id="3343"/>
            <p14:sldId id="3344"/>
            <p14:sldId id="7187"/>
            <p14:sldId id="7188"/>
            <p14:sldId id="7189"/>
            <p14:sldId id="7190"/>
            <p14:sldId id="7191"/>
            <p14:sldId id="7192"/>
            <p14:sldId id="7193"/>
            <p14:sldId id="7194"/>
            <p14:sldId id="7195"/>
            <p14:sldId id="7196"/>
            <p14:sldId id="7197"/>
            <p14:sldId id="7198"/>
            <p14:sldId id="7199"/>
            <p14:sldId id="7200"/>
            <p14:sldId id="7201"/>
            <p14:sldId id="7202"/>
            <p14:sldId id="7203"/>
            <p14:sldId id="7204"/>
            <p14:sldId id="7205"/>
            <p14:sldId id="7206"/>
            <p14:sldId id="7207"/>
            <p14:sldId id="7208"/>
            <p14:sldId id="7209"/>
            <p14:sldId id="7210"/>
            <p14:sldId id="7211"/>
            <p14:sldId id="7212"/>
            <p14:sldId id="7213"/>
            <p14:sldId id="7214"/>
            <p14:sldId id="7215"/>
            <p14:sldId id="7216"/>
            <p14:sldId id="7217"/>
            <p14:sldId id="7218"/>
            <p14:sldId id="7219"/>
            <p14:sldId id="7220"/>
            <p14:sldId id="7221"/>
            <p14:sldId id="7222"/>
            <p14:sldId id="7223"/>
            <p14:sldId id="7224"/>
            <p14:sldId id="7225"/>
            <p14:sldId id="7226"/>
            <p14:sldId id="7227"/>
            <p14:sldId id="7228"/>
            <p14:sldId id="7229"/>
            <p14:sldId id="7230"/>
            <p14:sldId id="3545"/>
            <p14:sldId id="7231"/>
            <p14:sldId id="7232"/>
            <p14:sldId id="7233"/>
            <p14:sldId id="7234"/>
            <p14:sldId id="7235"/>
            <p14:sldId id="7236"/>
            <p14:sldId id="7237"/>
            <p14:sldId id="7238"/>
            <p14:sldId id="7239"/>
            <p14:sldId id="7240"/>
            <p14:sldId id="7241"/>
            <p14:sldId id="7242"/>
            <p14:sldId id="7243"/>
            <p14:sldId id="7244"/>
            <p14:sldId id="7245"/>
            <p14:sldId id="7246"/>
            <p14:sldId id="7247"/>
            <p14:sldId id="7248"/>
            <p14:sldId id="7249"/>
            <p14:sldId id="7250"/>
            <p14:sldId id="7251"/>
            <p14:sldId id="7252"/>
            <p14:sldId id="7253"/>
            <p14:sldId id="7254"/>
            <p14:sldId id="7255"/>
            <p14:sldId id="7256"/>
            <p14:sldId id="7257"/>
            <p14:sldId id="7258"/>
            <p14:sldId id="7259"/>
            <p14:sldId id="7260"/>
            <p14:sldId id="7261"/>
            <p14:sldId id="7262"/>
            <p14:sldId id="7263"/>
            <p14:sldId id="7264"/>
            <p14:sldId id="7265"/>
            <p14:sldId id="7266"/>
            <p14:sldId id="7267"/>
            <p14:sldId id="7268"/>
            <p14:sldId id="7269"/>
            <p14:sldId id="7270"/>
            <p14:sldId id="7271"/>
            <p14:sldId id="7272"/>
            <p14:sldId id="7273"/>
            <p14:sldId id="7274"/>
            <p14:sldId id="7275"/>
            <p14:sldId id="7276"/>
            <p14:sldId id="7277"/>
            <p14:sldId id="7278"/>
            <p14:sldId id="7279"/>
            <p14:sldId id="7280"/>
            <p14:sldId id="7281"/>
            <p14:sldId id="7282"/>
            <p14:sldId id="7283"/>
            <p14:sldId id="7284"/>
            <p14:sldId id="7285"/>
            <p14:sldId id="7286"/>
            <p14:sldId id="7287"/>
            <p14:sldId id="7288"/>
            <p14:sldId id="7289"/>
            <p14:sldId id="7290"/>
            <p14:sldId id="7291"/>
            <p14:sldId id="7292"/>
            <p14:sldId id="7293"/>
            <p14:sldId id="7294"/>
            <p14:sldId id="7295"/>
            <p14:sldId id="7296"/>
            <p14:sldId id="7297"/>
            <p14:sldId id="7298"/>
            <p14:sldId id="7299"/>
            <p14:sldId id="7300"/>
            <p14:sldId id="7301"/>
            <p14:sldId id="7302"/>
            <p14:sldId id="7303"/>
            <p14:sldId id="7304"/>
            <p14:sldId id="7305"/>
            <p14:sldId id="7306"/>
            <p14:sldId id="7307"/>
            <p14:sldId id="7308"/>
            <p14:sldId id="7309"/>
            <p14:sldId id="7310"/>
            <p14:sldId id="7311"/>
            <p14:sldId id="7312"/>
            <p14:sldId id="7313"/>
            <p14:sldId id="7314"/>
            <p14:sldId id="7315"/>
            <p14:sldId id="7316"/>
            <p14:sldId id="7317"/>
            <p14:sldId id="7318"/>
            <p14:sldId id="7319"/>
            <p14:sldId id="3637"/>
            <p14:sldId id="7320"/>
            <p14:sldId id="7321"/>
            <p14:sldId id="7322"/>
            <p14:sldId id="7323"/>
            <p14:sldId id="7324"/>
            <p14:sldId id="7325"/>
            <p14:sldId id="7326"/>
            <p14:sldId id="7327"/>
            <p14:sldId id="7328"/>
            <p14:sldId id="7329"/>
            <p14:sldId id="7330"/>
            <p14:sldId id="7331"/>
            <p14:sldId id="7332"/>
            <p14:sldId id="7333"/>
            <p14:sldId id="7334"/>
            <p14:sldId id="7335"/>
            <p14:sldId id="7336"/>
            <p14:sldId id="7337"/>
            <p14:sldId id="7338"/>
            <p14:sldId id="7339"/>
            <p14:sldId id="7340"/>
            <p14:sldId id="7341"/>
            <p14:sldId id="7342"/>
            <p14:sldId id="7343"/>
            <p14:sldId id="7344"/>
            <p14:sldId id="7345"/>
            <p14:sldId id="7346"/>
            <p14:sldId id="7347"/>
            <p14:sldId id="7348"/>
            <p14:sldId id="7349"/>
            <p14:sldId id="7350"/>
            <p14:sldId id="7351"/>
            <p14:sldId id="7352"/>
            <p14:sldId id="7353"/>
            <p14:sldId id="7354"/>
            <p14:sldId id="7355"/>
            <p14:sldId id="7356"/>
            <p14:sldId id="7357"/>
            <p14:sldId id="7358"/>
            <p14:sldId id="7359"/>
            <p14:sldId id="7360"/>
            <p14:sldId id="7361"/>
            <p14:sldId id="7362"/>
            <p14:sldId id="7363"/>
            <p14:sldId id="7364"/>
            <p14:sldId id="7365"/>
            <p14:sldId id="7366"/>
            <p14:sldId id="7367"/>
            <p14:sldId id="7368"/>
            <p14:sldId id="7369"/>
            <p14:sldId id="7370"/>
            <p14:sldId id="7371"/>
            <p14:sldId id="7372"/>
            <p14:sldId id="7373"/>
            <p14:sldId id="7374"/>
            <p14:sldId id="7375"/>
            <p14:sldId id="7376"/>
            <p14:sldId id="7377"/>
            <p14:sldId id="7378"/>
            <p14:sldId id="7379"/>
            <p14:sldId id="7380"/>
            <p14:sldId id="7381"/>
            <p14:sldId id="7382"/>
            <p14:sldId id="7383"/>
            <p14:sldId id="7384"/>
            <p14:sldId id="7385"/>
            <p14:sldId id="7386"/>
            <p14:sldId id="7387"/>
            <p14:sldId id="7388"/>
            <p14:sldId id="7389"/>
            <p14:sldId id="7390"/>
            <p14:sldId id="7391"/>
            <p14:sldId id="7392"/>
            <p14:sldId id="7393"/>
            <p14:sldId id="7394"/>
            <p14:sldId id="7395"/>
            <p14:sldId id="7396"/>
            <p14:sldId id="7397"/>
            <p14:sldId id="7398"/>
            <p14:sldId id="7399"/>
            <p14:sldId id="7400"/>
            <p14:sldId id="7401"/>
            <p14:sldId id="7402"/>
            <p14:sldId id="7403"/>
            <p14:sldId id="7404"/>
            <p14:sldId id="7405"/>
            <p14:sldId id="7406"/>
            <p14:sldId id="7407"/>
            <p14:sldId id="7408"/>
            <p14:sldId id="7409"/>
            <p14:sldId id="7410"/>
            <p14:sldId id="7411"/>
            <p14:sldId id="7412"/>
            <p14:sldId id="7413"/>
            <p14:sldId id="7414"/>
            <p14:sldId id="7415"/>
            <p14:sldId id="7416"/>
            <p14:sldId id="7417"/>
            <p14:sldId id="7418"/>
            <p14:sldId id="7419"/>
            <p14:sldId id="7420"/>
            <p14:sldId id="7421"/>
            <p14:sldId id="7422"/>
            <p14:sldId id="7423"/>
            <p14:sldId id="7424"/>
            <p14:sldId id="7425"/>
            <p14:sldId id="7426"/>
            <p14:sldId id="7427"/>
            <p14:sldId id="7428"/>
            <p14:sldId id="7429"/>
            <p14:sldId id="7430"/>
            <p14:sldId id="7431"/>
            <p14:sldId id="7432"/>
            <p14:sldId id="7433"/>
            <p14:sldId id="7434"/>
            <p14:sldId id="7435"/>
            <p14:sldId id="7436"/>
            <p14:sldId id="7437"/>
            <p14:sldId id="7438"/>
            <p14:sldId id="7439"/>
            <p14:sldId id="7440"/>
            <p14:sldId id="7441"/>
            <p14:sldId id="7442"/>
            <p14:sldId id="7443"/>
            <p14:sldId id="7444"/>
            <p14:sldId id="7445"/>
            <p14:sldId id="7446"/>
            <p14:sldId id="7447"/>
            <p14:sldId id="7448"/>
            <p14:sldId id="7449"/>
            <p14:sldId id="7450"/>
            <p14:sldId id="7451"/>
            <p14:sldId id="7452"/>
            <p14:sldId id="7453"/>
            <p14:sldId id="7454"/>
            <p14:sldId id="7455"/>
            <p14:sldId id="7456"/>
            <p14:sldId id="7457"/>
            <p14:sldId id="7458"/>
            <p14:sldId id="7459"/>
            <p14:sldId id="7460"/>
            <p14:sldId id="7461"/>
            <p14:sldId id="7462"/>
            <p14:sldId id="7463"/>
            <p14:sldId id="7464"/>
            <p14:sldId id="7465"/>
            <p14:sldId id="7466"/>
            <p14:sldId id="7467"/>
            <p14:sldId id="7468"/>
            <p14:sldId id="7469"/>
            <p14:sldId id="7470"/>
            <p14:sldId id="7471"/>
            <p14:sldId id="7472"/>
            <p14:sldId id="7473"/>
            <p14:sldId id="7474"/>
            <p14:sldId id="7475"/>
            <p14:sldId id="7476"/>
            <p14:sldId id="7477"/>
            <p14:sldId id="7478"/>
            <p14:sldId id="7479"/>
            <p14:sldId id="7480"/>
            <p14:sldId id="7481"/>
            <p14:sldId id="7482"/>
            <p14:sldId id="7483"/>
            <p14:sldId id="7484"/>
            <p14:sldId id="7485"/>
            <p14:sldId id="7486"/>
            <p14:sldId id="7487"/>
            <p14:sldId id="7488"/>
            <p14:sldId id="7489"/>
            <p14:sldId id="7490"/>
            <p14:sldId id="7491"/>
            <p14:sldId id="7492"/>
            <p14:sldId id="7493"/>
            <p14:sldId id="7494"/>
            <p14:sldId id="7495"/>
            <p14:sldId id="7496"/>
            <p14:sldId id="7497"/>
            <p14:sldId id="7498"/>
            <p14:sldId id="7499"/>
            <p14:sldId id="7500"/>
            <p14:sldId id="7501"/>
            <p14:sldId id="7502"/>
            <p14:sldId id="7503"/>
            <p14:sldId id="7504"/>
            <p14:sldId id="7505"/>
            <p14:sldId id="3345"/>
            <p14:sldId id="3346"/>
            <p14:sldId id="3347"/>
            <p14:sldId id="3348"/>
            <p14:sldId id="3349"/>
            <p14:sldId id="3350"/>
            <p14:sldId id="3351"/>
            <p14:sldId id="3352"/>
            <p14:sldId id="3353"/>
            <p14:sldId id="3354"/>
            <p14:sldId id="3355"/>
            <p14:sldId id="3356"/>
            <p14:sldId id="3357"/>
            <p14:sldId id="3358"/>
            <p14:sldId id="3359"/>
            <p14:sldId id="3360"/>
            <p14:sldId id="3361"/>
            <p14:sldId id="3362"/>
            <p14:sldId id="3363"/>
            <p14:sldId id="3364"/>
            <p14:sldId id="3365"/>
            <p14:sldId id="3366"/>
            <p14:sldId id="3367"/>
            <p14:sldId id="3368"/>
            <p14:sldId id="3369"/>
            <p14:sldId id="3370"/>
            <p14:sldId id="7506"/>
          </p14:sldIdLst>
        </p14:section>
        <p14:section name="Dua Tawassul" id="{1DB08B24-377D-4435-B87C-4D1E3E4B8D57}">
          <p14:sldIdLst>
            <p14:sldId id="7507"/>
            <p14:sldId id="1715"/>
            <p14:sldId id="1090"/>
            <p14:sldId id="3394"/>
            <p14:sldId id="3395"/>
            <p14:sldId id="3396"/>
            <p14:sldId id="3397"/>
            <p14:sldId id="3398"/>
            <p14:sldId id="3399"/>
            <p14:sldId id="3400"/>
            <p14:sldId id="3401"/>
            <p14:sldId id="3402"/>
            <p14:sldId id="3403"/>
            <p14:sldId id="3404"/>
            <p14:sldId id="7508"/>
            <p14:sldId id="3405"/>
            <p14:sldId id="7509"/>
            <p14:sldId id="7510"/>
            <p14:sldId id="7511"/>
            <p14:sldId id="7512"/>
            <p14:sldId id="3408"/>
            <p14:sldId id="3409"/>
            <p14:sldId id="7513"/>
            <p14:sldId id="3410"/>
            <p14:sldId id="3411"/>
            <p14:sldId id="3412"/>
            <p14:sldId id="3413"/>
            <p14:sldId id="3414"/>
            <p14:sldId id="3415"/>
            <p14:sldId id="7514"/>
            <p14:sldId id="7515"/>
            <p14:sldId id="7516"/>
            <p14:sldId id="7517"/>
            <p14:sldId id="7518"/>
            <p14:sldId id="3419"/>
            <p14:sldId id="3420"/>
            <p14:sldId id="7519"/>
            <p14:sldId id="7520"/>
            <p14:sldId id="7521"/>
            <p14:sldId id="7522"/>
            <p14:sldId id="7523"/>
            <p14:sldId id="7524"/>
            <p14:sldId id="7525"/>
            <p14:sldId id="7526"/>
            <p14:sldId id="7527"/>
            <p14:sldId id="7528"/>
            <p14:sldId id="7529"/>
            <p14:sldId id="7530"/>
            <p14:sldId id="7531"/>
            <p14:sldId id="7532"/>
            <p14:sldId id="7533"/>
            <p14:sldId id="7534"/>
            <p14:sldId id="7535"/>
            <p14:sldId id="7536"/>
            <p14:sldId id="7537"/>
            <p14:sldId id="7538"/>
            <p14:sldId id="7539"/>
            <p14:sldId id="7540"/>
            <p14:sldId id="7541"/>
            <p14:sldId id="7542"/>
            <p14:sldId id="7543"/>
            <p14:sldId id="7544"/>
            <p14:sldId id="7545"/>
            <p14:sldId id="7546"/>
            <p14:sldId id="7547"/>
            <p14:sldId id="7548"/>
            <p14:sldId id="7549"/>
            <p14:sldId id="7550"/>
            <p14:sldId id="7551"/>
            <p14:sldId id="7552"/>
            <p14:sldId id="7553"/>
            <p14:sldId id="7554"/>
            <p14:sldId id="7555"/>
            <p14:sldId id="7556"/>
            <p14:sldId id="7557"/>
            <p14:sldId id="7558"/>
            <p14:sldId id="7559"/>
            <p14:sldId id="7560"/>
            <p14:sldId id="7561"/>
            <p14:sldId id="7562"/>
            <p14:sldId id="7563"/>
            <p14:sldId id="7564"/>
            <p14:sldId id="7565"/>
            <p14:sldId id="7566"/>
            <p14:sldId id="7567"/>
            <p14:sldId id="7568"/>
            <p14:sldId id="7569"/>
            <p14:sldId id="7570"/>
            <p14:sldId id="7571"/>
            <p14:sldId id="7572"/>
            <p14:sldId id="7573"/>
            <p14:sldId id="7574"/>
            <p14:sldId id="7575"/>
            <p14:sldId id="7576"/>
            <p14:sldId id="7577"/>
            <p14:sldId id="7578"/>
            <p14:sldId id="7579"/>
            <p14:sldId id="7580"/>
            <p14:sldId id="7581"/>
            <p14:sldId id="7582"/>
            <p14:sldId id="7583"/>
            <p14:sldId id="7584"/>
            <p14:sldId id="7585"/>
            <p14:sldId id="7586"/>
            <p14:sldId id="7587"/>
            <p14:sldId id="7588"/>
            <p14:sldId id="7589"/>
            <p14:sldId id="7590"/>
            <p14:sldId id="7591"/>
            <p14:sldId id="7592"/>
            <p14:sldId id="7593"/>
            <p14:sldId id="7594"/>
            <p14:sldId id="7595"/>
            <p14:sldId id="7596"/>
            <p14:sldId id="7597"/>
            <p14:sldId id="7598"/>
            <p14:sldId id="7599"/>
            <p14:sldId id="7600"/>
            <p14:sldId id="7601"/>
            <p14:sldId id="7602"/>
            <p14:sldId id="7603"/>
            <p14:sldId id="7604"/>
            <p14:sldId id="7605"/>
            <p14:sldId id="7606"/>
            <p14:sldId id="7607"/>
            <p14:sldId id="7608"/>
          </p14:sldIdLst>
        </p14:section>
        <p14:section name="Surah Ankaboot" id="{9A1FB390-5D7E-4E57-8856-87BD9EA1C2D6}">
          <p14:sldIdLst>
            <p14:sldId id="7609"/>
            <p14:sldId id="7610"/>
            <p14:sldId id="263"/>
            <p14:sldId id="264"/>
            <p14:sldId id="275"/>
            <p14:sldId id="276"/>
            <p14:sldId id="265"/>
            <p14:sldId id="266"/>
            <p14:sldId id="267"/>
            <p14:sldId id="268"/>
            <p14:sldId id="269"/>
            <p14:sldId id="270"/>
            <p14:sldId id="271"/>
            <p14:sldId id="272"/>
            <p14:sldId id="273"/>
            <p14:sldId id="277"/>
            <p14:sldId id="278"/>
            <p14:sldId id="325"/>
            <p14:sldId id="326"/>
            <p14:sldId id="327"/>
            <p14:sldId id="328"/>
            <p14:sldId id="329"/>
            <p14:sldId id="330"/>
            <p14:sldId id="331"/>
            <p14:sldId id="332"/>
            <p14:sldId id="333"/>
            <p14:sldId id="334"/>
            <p14:sldId id="335"/>
            <p14:sldId id="336"/>
            <p14:sldId id="337"/>
            <p14:sldId id="338"/>
            <p14:sldId id="339"/>
            <p14:sldId id="340"/>
            <p14:sldId id="341"/>
            <p14:sldId id="342"/>
            <p14:sldId id="343"/>
            <p14:sldId id="344"/>
            <p14:sldId id="345"/>
            <p14:sldId id="346"/>
            <p14:sldId id="347"/>
            <p14:sldId id="324"/>
            <p14:sldId id="348"/>
            <p14:sldId id="349"/>
            <p14:sldId id="350"/>
            <p14:sldId id="351"/>
            <p14:sldId id="352"/>
            <p14:sldId id="353"/>
            <p14:sldId id="354"/>
            <p14:sldId id="355"/>
            <p14:sldId id="356"/>
            <p14:sldId id="357"/>
            <p14:sldId id="358"/>
            <p14:sldId id="359"/>
            <p14:sldId id="360"/>
            <p14:sldId id="361"/>
            <p14:sldId id="362"/>
            <p14:sldId id="363"/>
            <p14:sldId id="364"/>
            <p14:sldId id="365"/>
            <p14:sldId id="366"/>
            <p14:sldId id="367"/>
            <p14:sldId id="368"/>
            <p14:sldId id="369"/>
            <p14:sldId id="370"/>
            <p14:sldId id="371"/>
            <p14:sldId id="372"/>
            <p14:sldId id="373"/>
            <p14:sldId id="374"/>
            <p14:sldId id="375"/>
            <p14:sldId id="376"/>
            <p14:sldId id="377"/>
            <p14:sldId id="378"/>
            <p14:sldId id="259"/>
          </p14:sldIdLst>
        </p14:section>
        <p14:section name="Surah Room" id="{BEFCAD00-64A1-4BBC-B361-44DE8179C17F}">
          <p14:sldIdLst>
            <p14:sldId id="7611"/>
            <p14:sldId id="7612"/>
            <p14:sldId id="7613"/>
            <p14:sldId id="379"/>
            <p14:sldId id="380"/>
            <p14:sldId id="381"/>
            <p14:sldId id="382"/>
            <p14:sldId id="383"/>
            <p14:sldId id="384"/>
            <p14:sldId id="385"/>
            <p14:sldId id="386"/>
            <p14:sldId id="387"/>
            <p14:sldId id="388"/>
            <p14:sldId id="389"/>
            <p14:sldId id="390"/>
            <p14:sldId id="391"/>
            <p14:sldId id="392"/>
            <p14:sldId id="393"/>
            <p14:sldId id="394"/>
            <p14:sldId id="395"/>
            <p14:sldId id="396"/>
            <p14:sldId id="397"/>
            <p14:sldId id="398"/>
            <p14:sldId id="399"/>
            <p14:sldId id="400"/>
            <p14:sldId id="401"/>
            <p14:sldId id="402"/>
            <p14:sldId id="403"/>
            <p14:sldId id="404"/>
            <p14:sldId id="405"/>
            <p14:sldId id="406"/>
            <p14:sldId id="407"/>
            <p14:sldId id="408"/>
            <p14:sldId id="409"/>
            <p14:sldId id="410"/>
            <p14:sldId id="411"/>
            <p14:sldId id="412"/>
            <p14:sldId id="413"/>
            <p14:sldId id="414"/>
            <p14:sldId id="415"/>
            <p14:sldId id="416"/>
            <p14:sldId id="417"/>
            <p14:sldId id="418"/>
            <p14:sldId id="419"/>
            <p14:sldId id="420"/>
            <p14:sldId id="421"/>
            <p14:sldId id="422"/>
            <p14:sldId id="423"/>
            <p14:sldId id="424"/>
            <p14:sldId id="425"/>
            <p14:sldId id="426"/>
            <p14:sldId id="427"/>
            <p14:sldId id="428"/>
            <p14:sldId id="429"/>
            <p14:sldId id="430"/>
            <p14:sldId id="431"/>
            <p14:sldId id="432"/>
            <p14:sldId id="433"/>
            <p14:sldId id="434"/>
            <p14:sldId id="435"/>
            <p14:sldId id="436"/>
            <p14:sldId id="437"/>
            <p14:sldId id="7614"/>
            <p14:sldId id="7615"/>
          </p14:sldIdLst>
        </p14:section>
        <p14:section name="Surah Dukhan" id="{762DAFE5-BEEB-492F-AECB-2EBB6C05931A}">
          <p14:sldIdLst>
            <p14:sldId id="7616"/>
            <p14:sldId id="7617"/>
            <p14:sldId id="7618"/>
            <p14:sldId id="7619"/>
            <p14:sldId id="7620"/>
            <p14:sldId id="7621"/>
            <p14:sldId id="7622"/>
            <p14:sldId id="7623"/>
            <p14:sldId id="7624"/>
            <p14:sldId id="7625"/>
            <p14:sldId id="7626"/>
            <p14:sldId id="7627"/>
            <p14:sldId id="7628"/>
            <p14:sldId id="7629"/>
            <p14:sldId id="7630"/>
            <p14:sldId id="7631"/>
            <p14:sldId id="7632"/>
            <p14:sldId id="7633"/>
            <p14:sldId id="7634"/>
            <p14:sldId id="7635"/>
            <p14:sldId id="7636"/>
            <p14:sldId id="7637"/>
            <p14:sldId id="7638"/>
            <p14:sldId id="7639"/>
            <p14:sldId id="7640"/>
            <p14:sldId id="7641"/>
            <p14:sldId id="7642"/>
            <p14:sldId id="7643"/>
            <p14:sldId id="7644"/>
            <p14:sldId id="7645"/>
            <p14:sldId id="7646"/>
            <p14:sldId id="7647"/>
            <p14:sldId id="7648"/>
            <p14:sldId id="7649"/>
            <p14:sldId id="7650"/>
            <p14:sldId id="7651"/>
            <p14:sldId id="7652"/>
            <p14:sldId id="7653"/>
            <p14:sldId id="7654"/>
            <p14:sldId id="7655"/>
            <p14:sldId id="7656"/>
            <p14:sldId id="7657"/>
            <p14:sldId id="7658"/>
            <p14:sldId id="7659"/>
            <p14:sldId id="7660"/>
            <p14:sldId id="7661"/>
            <p14:sldId id="7662"/>
            <p14:sldId id="7663"/>
            <p14:sldId id="7664"/>
            <p14:sldId id="7665"/>
            <p14:sldId id="7666"/>
            <p14:sldId id="7667"/>
            <p14:sldId id="7668"/>
            <p14:sldId id="7669"/>
            <p14:sldId id="7670"/>
            <p14:sldId id="7671"/>
            <p14:sldId id="7672"/>
            <p14:sldId id="7673"/>
            <p14:sldId id="7674"/>
            <p14:sldId id="7675"/>
            <p14:sldId id="7676"/>
            <p14:sldId id="7677"/>
            <p14:sldId id="7678"/>
          </p14:sldIdLst>
        </p14:section>
        <p14:section name="Ya Rab lailatil qadr" id="{CF513CE7-2EBC-458E-B6DC-9FC16A41722A}">
          <p14:sldIdLst>
            <p14:sldId id="7679"/>
            <p14:sldId id="7680"/>
            <p14:sldId id="7681"/>
            <p14:sldId id="7682"/>
            <p14:sldId id="7683"/>
            <p14:sldId id="7684"/>
            <p14:sldId id="7685"/>
            <p14:sldId id="7686"/>
            <p14:sldId id="7687"/>
            <p14:sldId id="7688"/>
            <p14:sldId id="7689"/>
            <p14:sldId id="7690"/>
            <p14:sldId id="7691"/>
            <p14:sldId id="7692"/>
            <p14:sldId id="7693"/>
            <p14:sldId id="7694"/>
            <p14:sldId id="7695"/>
            <p14:sldId id="7696"/>
            <p14:sldId id="7697"/>
            <p14:sldId id="7698"/>
            <p14:sldId id="7699"/>
            <p14:sldId id="7700"/>
            <p14:sldId id="7701"/>
            <p14:sldId id="7702"/>
            <p14:sldId id="7703"/>
            <p14:sldId id="7704"/>
            <p14:sldId id="7705"/>
            <p14:sldId id="7706"/>
            <p14:sldId id="7707"/>
            <p14:sldId id="7708"/>
            <p14:sldId id="7709"/>
            <p14:sldId id="7710"/>
            <p14:sldId id="771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66"/>
    <a:srgbClr val="000099"/>
    <a:srgbClr val="800000"/>
    <a:srgbClr val="FFFF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horzBarState="maximized">
    <p:restoredLeft sz="17137" autoAdjust="0"/>
    <p:restoredTop sz="96247" autoAdjust="0"/>
  </p:normalViewPr>
  <p:slideViewPr>
    <p:cSldViewPr showGuides="1">
      <p:cViewPr varScale="1">
        <p:scale>
          <a:sx n="111" d="100"/>
          <a:sy n="111" d="100"/>
        </p:scale>
        <p:origin x="468" y="114"/>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827" Type="http://schemas.openxmlformats.org/officeDocument/2006/relationships/slide" Target="slides/slide1826.xml"/><Relationship Id="rId3182" Type="http://schemas.openxmlformats.org/officeDocument/2006/relationships/slide" Target="slides/slide3181.xml"/><Relationship Id="rId3042" Type="http://schemas.openxmlformats.org/officeDocument/2006/relationships/slide" Target="slides/slide3041.xml"/><Relationship Id="rId170" Type="http://schemas.openxmlformats.org/officeDocument/2006/relationships/slide" Target="slides/slide169.xml"/><Relationship Id="rId987" Type="http://schemas.openxmlformats.org/officeDocument/2006/relationships/slide" Target="slides/slide986.xml"/><Relationship Id="rId2668" Type="http://schemas.openxmlformats.org/officeDocument/2006/relationships/slide" Target="slides/slide2667.xml"/><Relationship Id="rId2875" Type="http://schemas.openxmlformats.org/officeDocument/2006/relationships/slide" Target="slides/slide2874.xml"/><Relationship Id="rId847" Type="http://schemas.openxmlformats.org/officeDocument/2006/relationships/slide" Target="slides/slide846.xml"/><Relationship Id="rId1477" Type="http://schemas.openxmlformats.org/officeDocument/2006/relationships/slide" Target="slides/slide1476.xml"/><Relationship Id="rId1684" Type="http://schemas.openxmlformats.org/officeDocument/2006/relationships/slide" Target="slides/slide1683.xml"/><Relationship Id="rId1891" Type="http://schemas.openxmlformats.org/officeDocument/2006/relationships/slide" Target="slides/slide1890.xml"/><Relationship Id="rId2528" Type="http://schemas.openxmlformats.org/officeDocument/2006/relationships/slide" Target="slides/slide2527.xml"/><Relationship Id="rId2735" Type="http://schemas.openxmlformats.org/officeDocument/2006/relationships/slide" Target="slides/slide2734.xml"/><Relationship Id="rId2942" Type="http://schemas.openxmlformats.org/officeDocument/2006/relationships/slide" Target="slides/slide2941.xml"/><Relationship Id="rId707" Type="http://schemas.openxmlformats.org/officeDocument/2006/relationships/slide" Target="slides/slide706.xml"/><Relationship Id="rId914" Type="http://schemas.openxmlformats.org/officeDocument/2006/relationships/slide" Target="slides/slide913.xml"/><Relationship Id="rId1337" Type="http://schemas.openxmlformats.org/officeDocument/2006/relationships/slide" Target="slides/slide1336.xml"/><Relationship Id="rId1544" Type="http://schemas.openxmlformats.org/officeDocument/2006/relationships/slide" Target="slides/slide1543.xml"/><Relationship Id="rId1751" Type="http://schemas.openxmlformats.org/officeDocument/2006/relationships/slide" Target="slides/slide1750.xml"/><Relationship Id="rId2802" Type="http://schemas.openxmlformats.org/officeDocument/2006/relationships/slide" Target="slides/slide2801.xml"/><Relationship Id="rId43" Type="http://schemas.openxmlformats.org/officeDocument/2006/relationships/slide" Target="slides/slide42.xml"/><Relationship Id="rId1404" Type="http://schemas.openxmlformats.org/officeDocument/2006/relationships/slide" Target="slides/slide1403.xml"/><Relationship Id="rId1611" Type="http://schemas.openxmlformats.org/officeDocument/2006/relationships/slide" Target="slides/slide1610.xml"/><Relationship Id="rId497" Type="http://schemas.openxmlformats.org/officeDocument/2006/relationships/slide" Target="slides/slide496.xml"/><Relationship Id="rId2178" Type="http://schemas.openxmlformats.org/officeDocument/2006/relationships/slide" Target="slides/slide2177.xml"/><Relationship Id="rId2385" Type="http://schemas.openxmlformats.org/officeDocument/2006/relationships/slide" Target="slides/slide2384.xml"/><Relationship Id="rId3229" Type="http://schemas.openxmlformats.org/officeDocument/2006/relationships/slide" Target="slides/slide3228.xml"/><Relationship Id="rId357" Type="http://schemas.openxmlformats.org/officeDocument/2006/relationships/slide" Target="slides/slide356.xml"/><Relationship Id="rId1194" Type="http://schemas.openxmlformats.org/officeDocument/2006/relationships/slide" Target="slides/slide1193.xml"/><Relationship Id="rId2038" Type="http://schemas.openxmlformats.org/officeDocument/2006/relationships/slide" Target="slides/slide2037.xml"/><Relationship Id="rId2592" Type="http://schemas.openxmlformats.org/officeDocument/2006/relationships/slide" Target="slides/slide2591.xml"/><Relationship Id="rId217" Type="http://schemas.openxmlformats.org/officeDocument/2006/relationships/slide" Target="slides/slide216.xml"/><Relationship Id="rId564" Type="http://schemas.openxmlformats.org/officeDocument/2006/relationships/slide" Target="slides/slide563.xml"/><Relationship Id="rId771" Type="http://schemas.openxmlformats.org/officeDocument/2006/relationships/slide" Target="slides/slide770.xml"/><Relationship Id="rId2245" Type="http://schemas.openxmlformats.org/officeDocument/2006/relationships/slide" Target="slides/slide2244.xml"/><Relationship Id="rId2452" Type="http://schemas.openxmlformats.org/officeDocument/2006/relationships/slide" Target="slides/slide2451.xml"/><Relationship Id="rId424" Type="http://schemas.openxmlformats.org/officeDocument/2006/relationships/slide" Target="slides/slide423.xml"/><Relationship Id="rId631" Type="http://schemas.openxmlformats.org/officeDocument/2006/relationships/slide" Target="slides/slide630.xml"/><Relationship Id="rId1054" Type="http://schemas.openxmlformats.org/officeDocument/2006/relationships/slide" Target="slides/slide1053.xml"/><Relationship Id="rId1261" Type="http://schemas.openxmlformats.org/officeDocument/2006/relationships/slide" Target="slides/slide1260.xml"/><Relationship Id="rId2105" Type="http://schemas.openxmlformats.org/officeDocument/2006/relationships/slide" Target="slides/slide2104.xml"/><Relationship Id="rId2312" Type="http://schemas.openxmlformats.org/officeDocument/2006/relationships/slide" Target="slides/slide2311.xml"/><Relationship Id="rId1121" Type="http://schemas.openxmlformats.org/officeDocument/2006/relationships/slide" Target="slides/slide1120.xml"/><Relationship Id="rId3086" Type="http://schemas.openxmlformats.org/officeDocument/2006/relationships/slide" Target="slides/slide3085.xml"/><Relationship Id="rId3293" Type="http://schemas.openxmlformats.org/officeDocument/2006/relationships/slide" Target="slides/slide3292.xml"/><Relationship Id="rId1938" Type="http://schemas.openxmlformats.org/officeDocument/2006/relationships/slide" Target="slides/slide1937.xml"/><Relationship Id="rId3153" Type="http://schemas.openxmlformats.org/officeDocument/2006/relationships/slide" Target="slides/slide3152.xml"/><Relationship Id="rId281" Type="http://schemas.openxmlformats.org/officeDocument/2006/relationships/slide" Target="slides/slide280.xml"/><Relationship Id="rId3013" Type="http://schemas.openxmlformats.org/officeDocument/2006/relationships/slide" Target="slides/slide3012.xml"/><Relationship Id="rId141" Type="http://schemas.openxmlformats.org/officeDocument/2006/relationships/slide" Target="slides/slide140.xml"/><Relationship Id="rId3220" Type="http://schemas.openxmlformats.org/officeDocument/2006/relationships/slide" Target="slides/slide3219.xml"/><Relationship Id="rId7" Type="http://schemas.openxmlformats.org/officeDocument/2006/relationships/slide" Target="slides/slide6.xml"/><Relationship Id="rId2779" Type="http://schemas.openxmlformats.org/officeDocument/2006/relationships/slide" Target="slides/slide2778.xml"/><Relationship Id="rId2986" Type="http://schemas.openxmlformats.org/officeDocument/2006/relationships/slide" Target="slides/slide2985.xml"/><Relationship Id="rId958" Type="http://schemas.openxmlformats.org/officeDocument/2006/relationships/slide" Target="slides/slide957.xml"/><Relationship Id="rId1588" Type="http://schemas.openxmlformats.org/officeDocument/2006/relationships/slide" Target="slides/slide1587.xml"/><Relationship Id="rId1795" Type="http://schemas.openxmlformats.org/officeDocument/2006/relationships/slide" Target="slides/slide1794.xml"/><Relationship Id="rId2639" Type="http://schemas.openxmlformats.org/officeDocument/2006/relationships/slide" Target="slides/slide2638.xml"/><Relationship Id="rId2846" Type="http://schemas.openxmlformats.org/officeDocument/2006/relationships/slide" Target="slides/slide2845.xml"/><Relationship Id="rId87" Type="http://schemas.openxmlformats.org/officeDocument/2006/relationships/slide" Target="slides/slide86.xml"/><Relationship Id="rId818" Type="http://schemas.openxmlformats.org/officeDocument/2006/relationships/slide" Target="slides/slide817.xml"/><Relationship Id="rId1448" Type="http://schemas.openxmlformats.org/officeDocument/2006/relationships/slide" Target="slides/slide1447.xml"/><Relationship Id="rId1655" Type="http://schemas.openxmlformats.org/officeDocument/2006/relationships/slide" Target="slides/slide1654.xml"/><Relationship Id="rId2706" Type="http://schemas.openxmlformats.org/officeDocument/2006/relationships/slide" Target="slides/slide2705.xml"/><Relationship Id="rId1308" Type="http://schemas.openxmlformats.org/officeDocument/2006/relationships/slide" Target="slides/slide1307.xml"/><Relationship Id="rId1862" Type="http://schemas.openxmlformats.org/officeDocument/2006/relationships/slide" Target="slides/slide1861.xml"/><Relationship Id="rId2913" Type="http://schemas.openxmlformats.org/officeDocument/2006/relationships/slide" Target="slides/slide2912.xml"/><Relationship Id="rId1515" Type="http://schemas.openxmlformats.org/officeDocument/2006/relationships/slide" Target="slides/slide1514.xml"/><Relationship Id="rId1722" Type="http://schemas.openxmlformats.org/officeDocument/2006/relationships/slide" Target="slides/slide1721.xml"/><Relationship Id="rId14" Type="http://schemas.openxmlformats.org/officeDocument/2006/relationships/slide" Target="slides/slide13.xml"/><Relationship Id="rId2289" Type="http://schemas.openxmlformats.org/officeDocument/2006/relationships/slide" Target="slides/slide2288.xml"/><Relationship Id="rId2496" Type="http://schemas.openxmlformats.org/officeDocument/2006/relationships/slide" Target="slides/slide2495.xml"/><Relationship Id="rId468" Type="http://schemas.openxmlformats.org/officeDocument/2006/relationships/slide" Target="slides/slide467.xml"/><Relationship Id="rId675" Type="http://schemas.openxmlformats.org/officeDocument/2006/relationships/slide" Target="slides/slide674.xml"/><Relationship Id="rId882" Type="http://schemas.openxmlformats.org/officeDocument/2006/relationships/slide" Target="slides/slide881.xml"/><Relationship Id="rId1098" Type="http://schemas.openxmlformats.org/officeDocument/2006/relationships/slide" Target="slides/slide1097.xml"/><Relationship Id="rId2149" Type="http://schemas.openxmlformats.org/officeDocument/2006/relationships/slide" Target="slides/slide2148.xml"/><Relationship Id="rId2356" Type="http://schemas.openxmlformats.org/officeDocument/2006/relationships/slide" Target="slides/slide2355.xml"/><Relationship Id="rId2563" Type="http://schemas.openxmlformats.org/officeDocument/2006/relationships/slide" Target="slides/slide2562.xml"/><Relationship Id="rId2770" Type="http://schemas.openxmlformats.org/officeDocument/2006/relationships/slide" Target="slides/slide2769.xml"/><Relationship Id="rId328" Type="http://schemas.openxmlformats.org/officeDocument/2006/relationships/slide" Target="slides/slide327.xml"/><Relationship Id="rId535" Type="http://schemas.openxmlformats.org/officeDocument/2006/relationships/slide" Target="slides/slide534.xml"/><Relationship Id="rId742" Type="http://schemas.openxmlformats.org/officeDocument/2006/relationships/slide" Target="slides/slide741.xml"/><Relationship Id="rId1165" Type="http://schemas.openxmlformats.org/officeDocument/2006/relationships/slide" Target="slides/slide1164.xml"/><Relationship Id="rId1372" Type="http://schemas.openxmlformats.org/officeDocument/2006/relationships/slide" Target="slides/slide1371.xml"/><Relationship Id="rId2009" Type="http://schemas.openxmlformats.org/officeDocument/2006/relationships/slide" Target="slides/slide2008.xml"/><Relationship Id="rId2216" Type="http://schemas.openxmlformats.org/officeDocument/2006/relationships/slide" Target="slides/slide2215.xml"/><Relationship Id="rId2423" Type="http://schemas.openxmlformats.org/officeDocument/2006/relationships/slide" Target="slides/slide2422.xml"/><Relationship Id="rId2630" Type="http://schemas.openxmlformats.org/officeDocument/2006/relationships/slide" Target="slides/slide2629.xml"/><Relationship Id="rId602" Type="http://schemas.openxmlformats.org/officeDocument/2006/relationships/slide" Target="slides/slide601.xml"/><Relationship Id="rId1025" Type="http://schemas.openxmlformats.org/officeDocument/2006/relationships/slide" Target="slides/slide1024.xml"/><Relationship Id="rId1232" Type="http://schemas.openxmlformats.org/officeDocument/2006/relationships/slide" Target="slides/slide1231.xml"/><Relationship Id="rId3197" Type="http://schemas.openxmlformats.org/officeDocument/2006/relationships/slide" Target="slides/slide3196.xml"/><Relationship Id="rId3057" Type="http://schemas.openxmlformats.org/officeDocument/2006/relationships/slide" Target="slides/slide3056.xml"/><Relationship Id="rId185" Type="http://schemas.openxmlformats.org/officeDocument/2006/relationships/slide" Target="slides/slide184.xml"/><Relationship Id="rId1909" Type="http://schemas.openxmlformats.org/officeDocument/2006/relationships/slide" Target="slides/slide1908.xml"/><Relationship Id="rId3264" Type="http://schemas.openxmlformats.org/officeDocument/2006/relationships/slide" Target="slides/slide3263.xml"/><Relationship Id="rId392" Type="http://schemas.openxmlformats.org/officeDocument/2006/relationships/slide" Target="slides/slide391.xml"/><Relationship Id="rId2073" Type="http://schemas.openxmlformats.org/officeDocument/2006/relationships/slide" Target="slides/slide2072.xml"/><Relationship Id="rId2280" Type="http://schemas.openxmlformats.org/officeDocument/2006/relationships/slide" Target="slides/slide2279.xml"/><Relationship Id="rId3124" Type="http://schemas.openxmlformats.org/officeDocument/2006/relationships/slide" Target="slides/slide3123.xml"/><Relationship Id="rId252" Type="http://schemas.openxmlformats.org/officeDocument/2006/relationships/slide" Target="slides/slide251.xml"/><Relationship Id="rId2140" Type="http://schemas.openxmlformats.org/officeDocument/2006/relationships/slide" Target="slides/slide2139.xml"/><Relationship Id="rId112" Type="http://schemas.openxmlformats.org/officeDocument/2006/relationships/slide" Target="slides/slide111.xml"/><Relationship Id="rId1699" Type="http://schemas.openxmlformats.org/officeDocument/2006/relationships/slide" Target="slides/slide1698.xml"/><Relationship Id="rId2000" Type="http://schemas.openxmlformats.org/officeDocument/2006/relationships/slide" Target="slides/slide1999.xml"/><Relationship Id="rId2957" Type="http://schemas.openxmlformats.org/officeDocument/2006/relationships/slide" Target="slides/slide2956.xml"/><Relationship Id="rId929" Type="http://schemas.openxmlformats.org/officeDocument/2006/relationships/slide" Target="slides/slide928.xml"/><Relationship Id="rId1559" Type="http://schemas.openxmlformats.org/officeDocument/2006/relationships/slide" Target="slides/slide1558.xml"/><Relationship Id="rId1766" Type="http://schemas.openxmlformats.org/officeDocument/2006/relationships/slide" Target="slides/slide1765.xml"/><Relationship Id="rId1973" Type="http://schemas.openxmlformats.org/officeDocument/2006/relationships/slide" Target="slides/slide1972.xml"/><Relationship Id="rId2817" Type="http://schemas.openxmlformats.org/officeDocument/2006/relationships/slide" Target="slides/slide2816.xml"/><Relationship Id="rId58" Type="http://schemas.openxmlformats.org/officeDocument/2006/relationships/slide" Target="slides/slide57.xml"/><Relationship Id="rId1419" Type="http://schemas.openxmlformats.org/officeDocument/2006/relationships/slide" Target="slides/slide1418.xml"/><Relationship Id="rId1626" Type="http://schemas.openxmlformats.org/officeDocument/2006/relationships/slide" Target="slides/slide1625.xml"/><Relationship Id="rId1833" Type="http://schemas.openxmlformats.org/officeDocument/2006/relationships/slide" Target="slides/slide1832.xml"/><Relationship Id="rId1900" Type="http://schemas.openxmlformats.org/officeDocument/2006/relationships/slide" Target="slides/slide1899.xml"/><Relationship Id="rId579" Type="http://schemas.openxmlformats.org/officeDocument/2006/relationships/slide" Target="slides/slide578.xml"/><Relationship Id="rId786" Type="http://schemas.openxmlformats.org/officeDocument/2006/relationships/slide" Target="slides/slide785.xml"/><Relationship Id="rId993" Type="http://schemas.openxmlformats.org/officeDocument/2006/relationships/slide" Target="slides/slide992.xml"/><Relationship Id="rId2467" Type="http://schemas.openxmlformats.org/officeDocument/2006/relationships/slide" Target="slides/slide2466.xml"/><Relationship Id="rId2674" Type="http://schemas.openxmlformats.org/officeDocument/2006/relationships/slide" Target="slides/slide2673.xml"/><Relationship Id="rId439" Type="http://schemas.openxmlformats.org/officeDocument/2006/relationships/slide" Target="slides/slide438.xml"/><Relationship Id="rId646" Type="http://schemas.openxmlformats.org/officeDocument/2006/relationships/slide" Target="slides/slide645.xml"/><Relationship Id="rId1069" Type="http://schemas.openxmlformats.org/officeDocument/2006/relationships/slide" Target="slides/slide1068.xml"/><Relationship Id="rId1276" Type="http://schemas.openxmlformats.org/officeDocument/2006/relationships/slide" Target="slides/slide1275.xml"/><Relationship Id="rId1483" Type="http://schemas.openxmlformats.org/officeDocument/2006/relationships/slide" Target="slides/slide1482.xml"/><Relationship Id="rId2327" Type="http://schemas.openxmlformats.org/officeDocument/2006/relationships/slide" Target="slides/slide2326.xml"/><Relationship Id="rId2881" Type="http://schemas.openxmlformats.org/officeDocument/2006/relationships/slide" Target="slides/slide2880.xml"/><Relationship Id="rId506" Type="http://schemas.openxmlformats.org/officeDocument/2006/relationships/slide" Target="slides/slide505.xml"/><Relationship Id="rId853" Type="http://schemas.openxmlformats.org/officeDocument/2006/relationships/slide" Target="slides/slide852.xml"/><Relationship Id="rId1136" Type="http://schemas.openxmlformats.org/officeDocument/2006/relationships/slide" Target="slides/slide1135.xml"/><Relationship Id="rId1690" Type="http://schemas.openxmlformats.org/officeDocument/2006/relationships/slide" Target="slides/slide1689.xml"/><Relationship Id="rId2534" Type="http://schemas.openxmlformats.org/officeDocument/2006/relationships/slide" Target="slides/slide2533.xml"/><Relationship Id="rId2741" Type="http://schemas.openxmlformats.org/officeDocument/2006/relationships/slide" Target="slides/slide2740.xml"/><Relationship Id="rId713" Type="http://schemas.openxmlformats.org/officeDocument/2006/relationships/slide" Target="slides/slide712.xml"/><Relationship Id="rId920" Type="http://schemas.openxmlformats.org/officeDocument/2006/relationships/slide" Target="slides/slide919.xml"/><Relationship Id="rId1343" Type="http://schemas.openxmlformats.org/officeDocument/2006/relationships/slide" Target="slides/slide1342.xml"/><Relationship Id="rId1550" Type="http://schemas.openxmlformats.org/officeDocument/2006/relationships/slide" Target="slides/slide1549.xml"/><Relationship Id="rId2601" Type="http://schemas.openxmlformats.org/officeDocument/2006/relationships/slide" Target="slides/slide2600.xml"/><Relationship Id="rId1203" Type="http://schemas.openxmlformats.org/officeDocument/2006/relationships/slide" Target="slides/slide1202.xml"/><Relationship Id="rId1410" Type="http://schemas.openxmlformats.org/officeDocument/2006/relationships/slide" Target="slides/slide1409.xml"/><Relationship Id="rId3168" Type="http://schemas.openxmlformats.org/officeDocument/2006/relationships/slide" Target="slides/slide3167.xml"/><Relationship Id="rId296" Type="http://schemas.openxmlformats.org/officeDocument/2006/relationships/slide" Target="slides/slide295.xml"/><Relationship Id="rId2184" Type="http://schemas.openxmlformats.org/officeDocument/2006/relationships/slide" Target="slides/slide2183.xml"/><Relationship Id="rId2391" Type="http://schemas.openxmlformats.org/officeDocument/2006/relationships/slide" Target="slides/slide2390.xml"/><Relationship Id="rId3028" Type="http://schemas.openxmlformats.org/officeDocument/2006/relationships/slide" Target="slides/slide3027.xml"/><Relationship Id="rId3235" Type="http://schemas.openxmlformats.org/officeDocument/2006/relationships/slide" Target="slides/slide3234.xml"/><Relationship Id="rId156" Type="http://schemas.openxmlformats.org/officeDocument/2006/relationships/slide" Target="slides/slide155.xml"/><Relationship Id="rId363" Type="http://schemas.openxmlformats.org/officeDocument/2006/relationships/slide" Target="slides/slide362.xml"/><Relationship Id="rId570" Type="http://schemas.openxmlformats.org/officeDocument/2006/relationships/slide" Target="slides/slide569.xml"/><Relationship Id="rId2044" Type="http://schemas.openxmlformats.org/officeDocument/2006/relationships/slide" Target="slides/slide2043.xml"/><Relationship Id="rId2251" Type="http://schemas.openxmlformats.org/officeDocument/2006/relationships/slide" Target="slides/slide2250.xml"/><Relationship Id="rId3302" Type="http://schemas.openxmlformats.org/officeDocument/2006/relationships/font" Target="fonts/font1.fntdata"/><Relationship Id="rId223" Type="http://schemas.openxmlformats.org/officeDocument/2006/relationships/slide" Target="slides/slide222.xml"/><Relationship Id="rId430" Type="http://schemas.openxmlformats.org/officeDocument/2006/relationships/slide" Target="slides/slide429.xml"/><Relationship Id="rId1060" Type="http://schemas.openxmlformats.org/officeDocument/2006/relationships/slide" Target="slides/slide1059.xml"/><Relationship Id="rId2111" Type="http://schemas.openxmlformats.org/officeDocument/2006/relationships/slide" Target="slides/slide2110.xml"/><Relationship Id="rId1877" Type="http://schemas.openxmlformats.org/officeDocument/2006/relationships/slide" Target="slides/slide1876.xml"/><Relationship Id="rId2928" Type="http://schemas.openxmlformats.org/officeDocument/2006/relationships/slide" Target="slides/slide2927.xml"/><Relationship Id="rId1737" Type="http://schemas.openxmlformats.org/officeDocument/2006/relationships/slide" Target="slides/slide1736.xml"/><Relationship Id="rId1944" Type="http://schemas.openxmlformats.org/officeDocument/2006/relationships/slide" Target="slides/slide1943.xml"/><Relationship Id="rId3092" Type="http://schemas.openxmlformats.org/officeDocument/2006/relationships/slide" Target="slides/slide3091.xml"/><Relationship Id="rId29" Type="http://schemas.openxmlformats.org/officeDocument/2006/relationships/slide" Target="slides/slide28.xml"/><Relationship Id="rId1804" Type="http://schemas.openxmlformats.org/officeDocument/2006/relationships/slide" Target="slides/slide1803.xml"/><Relationship Id="rId897" Type="http://schemas.openxmlformats.org/officeDocument/2006/relationships/slide" Target="slides/slide896.xml"/><Relationship Id="rId2578" Type="http://schemas.openxmlformats.org/officeDocument/2006/relationships/slide" Target="slides/slide2577.xml"/><Relationship Id="rId2785" Type="http://schemas.openxmlformats.org/officeDocument/2006/relationships/slide" Target="slides/slide2784.xml"/><Relationship Id="rId2992" Type="http://schemas.openxmlformats.org/officeDocument/2006/relationships/slide" Target="slides/slide2991.xml"/><Relationship Id="rId757" Type="http://schemas.openxmlformats.org/officeDocument/2006/relationships/slide" Target="slides/slide756.xml"/><Relationship Id="rId964" Type="http://schemas.openxmlformats.org/officeDocument/2006/relationships/slide" Target="slides/slide963.xml"/><Relationship Id="rId1387" Type="http://schemas.openxmlformats.org/officeDocument/2006/relationships/slide" Target="slides/slide1386.xml"/><Relationship Id="rId1594" Type="http://schemas.openxmlformats.org/officeDocument/2006/relationships/slide" Target="slides/slide1593.xml"/><Relationship Id="rId2438" Type="http://schemas.openxmlformats.org/officeDocument/2006/relationships/slide" Target="slides/slide2437.xml"/><Relationship Id="rId2645" Type="http://schemas.openxmlformats.org/officeDocument/2006/relationships/slide" Target="slides/slide2644.xml"/><Relationship Id="rId2852" Type="http://schemas.openxmlformats.org/officeDocument/2006/relationships/slide" Target="slides/slide2851.xml"/><Relationship Id="rId93" Type="http://schemas.openxmlformats.org/officeDocument/2006/relationships/slide" Target="slides/slide92.xml"/><Relationship Id="rId617" Type="http://schemas.openxmlformats.org/officeDocument/2006/relationships/slide" Target="slides/slide616.xml"/><Relationship Id="rId824" Type="http://schemas.openxmlformats.org/officeDocument/2006/relationships/slide" Target="slides/slide823.xml"/><Relationship Id="rId1247" Type="http://schemas.openxmlformats.org/officeDocument/2006/relationships/slide" Target="slides/slide1246.xml"/><Relationship Id="rId1454" Type="http://schemas.openxmlformats.org/officeDocument/2006/relationships/slide" Target="slides/slide1453.xml"/><Relationship Id="rId1661" Type="http://schemas.openxmlformats.org/officeDocument/2006/relationships/slide" Target="slides/slide1660.xml"/><Relationship Id="rId2505" Type="http://schemas.openxmlformats.org/officeDocument/2006/relationships/slide" Target="slides/slide2504.xml"/><Relationship Id="rId2712" Type="http://schemas.openxmlformats.org/officeDocument/2006/relationships/slide" Target="slides/slide2711.xml"/><Relationship Id="rId1107" Type="http://schemas.openxmlformats.org/officeDocument/2006/relationships/slide" Target="slides/slide1106.xml"/><Relationship Id="rId1314" Type="http://schemas.openxmlformats.org/officeDocument/2006/relationships/slide" Target="slides/slide1313.xml"/><Relationship Id="rId1521" Type="http://schemas.openxmlformats.org/officeDocument/2006/relationships/slide" Target="slides/slide1520.xml"/><Relationship Id="rId3279" Type="http://schemas.openxmlformats.org/officeDocument/2006/relationships/slide" Target="slides/slide3278.xml"/><Relationship Id="rId20" Type="http://schemas.openxmlformats.org/officeDocument/2006/relationships/slide" Target="slides/slide19.xml"/><Relationship Id="rId2088" Type="http://schemas.openxmlformats.org/officeDocument/2006/relationships/slide" Target="slides/slide2087.xml"/><Relationship Id="rId2295" Type="http://schemas.openxmlformats.org/officeDocument/2006/relationships/slide" Target="slides/slide2294.xml"/><Relationship Id="rId3139" Type="http://schemas.openxmlformats.org/officeDocument/2006/relationships/slide" Target="slides/slide3138.xml"/><Relationship Id="rId267" Type="http://schemas.openxmlformats.org/officeDocument/2006/relationships/slide" Target="slides/slide266.xml"/><Relationship Id="rId474" Type="http://schemas.openxmlformats.org/officeDocument/2006/relationships/slide" Target="slides/slide473.xml"/><Relationship Id="rId2155" Type="http://schemas.openxmlformats.org/officeDocument/2006/relationships/slide" Target="slides/slide2154.xml"/><Relationship Id="rId127" Type="http://schemas.openxmlformats.org/officeDocument/2006/relationships/slide" Target="slides/slide126.xml"/><Relationship Id="rId681" Type="http://schemas.openxmlformats.org/officeDocument/2006/relationships/slide" Target="slides/slide680.xml"/><Relationship Id="rId2362" Type="http://schemas.openxmlformats.org/officeDocument/2006/relationships/slide" Target="slides/slide2361.xml"/><Relationship Id="rId3206" Type="http://schemas.openxmlformats.org/officeDocument/2006/relationships/slide" Target="slides/slide3205.xml"/><Relationship Id="rId334" Type="http://schemas.openxmlformats.org/officeDocument/2006/relationships/slide" Target="slides/slide333.xml"/><Relationship Id="rId541" Type="http://schemas.openxmlformats.org/officeDocument/2006/relationships/slide" Target="slides/slide540.xml"/><Relationship Id="rId1171" Type="http://schemas.openxmlformats.org/officeDocument/2006/relationships/slide" Target="slides/slide1170.xml"/><Relationship Id="rId2015" Type="http://schemas.openxmlformats.org/officeDocument/2006/relationships/slide" Target="slides/slide2014.xml"/><Relationship Id="rId2222" Type="http://schemas.openxmlformats.org/officeDocument/2006/relationships/slide" Target="slides/slide2221.xml"/><Relationship Id="rId401" Type="http://schemas.openxmlformats.org/officeDocument/2006/relationships/slide" Target="slides/slide400.xml"/><Relationship Id="rId1031" Type="http://schemas.openxmlformats.org/officeDocument/2006/relationships/slide" Target="slides/slide1030.xml"/><Relationship Id="rId1988" Type="http://schemas.openxmlformats.org/officeDocument/2006/relationships/slide" Target="slides/slide1987.xml"/><Relationship Id="rId1848" Type="http://schemas.openxmlformats.org/officeDocument/2006/relationships/slide" Target="slides/slide1847.xml"/><Relationship Id="rId3063" Type="http://schemas.openxmlformats.org/officeDocument/2006/relationships/slide" Target="slides/slide3062.xml"/><Relationship Id="rId3270" Type="http://schemas.openxmlformats.org/officeDocument/2006/relationships/slide" Target="slides/slide3269.xml"/><Relationship Id="rId191" Type="http://schemas.openxmlformats.org/officeDocument/2006/relationships/slide" Target="slides/slide190.xml"/><Relationship Id="rId1708" Type="http://schemas.openxmlformats.org/officeDocument/2006/relationships/slide" Target="slides/slide1707.xml"/><Relationship Id="rId1915" Type="http://schemas.openxmlformats.org/officeDocument/2006/relationships/slide" Target="slides/slide1914.xml"/><Relationship Id="rId3130" Type="http://schemas.openxmlformats.org/officeDocument/2006/relationships/slide" Target="slides/slide3129.xml"/><Relationship Id="rId2689" Type="http://schemas.openxmlformats.org/officeDocument/2006/relationships/slide" Target="slides/slide2688.xml"/><Relationship Id="rId2896" Type="http://schemas.openxmlformats.org/officeDocument/2006/relationships/slide" Target="slides/slide2895.xml"/><Relationship Id="rId868" Type="http://schemas.openxmlformats.org/officeDocument/2006/relationships/slide" Target="slides/slide867.xml"/><Relationship Id="rId1498" Type="http://schemas.openxmlformats.org/officeDocument/2006/relationships/slide" Target="slides/slide1497.xml"/><Relationship Id="rId2549" Type="http://schemas.openxmlformats.org/officeDocument/2006/relationships/slide" Target="slides/slide2548.xml"/><Relationship Id="rId2756" Type="http://schemas.openxmlformats.org/officeDocument/2006/relationships/slide" Target="slides/slide2755.xml"/><Relationship Id="rId2963" Type="http://schemas.openxmlformats.org/officeDocument/2006/relationships/slide" Target="slides/slide2962.xml"/><Relationship Id="rId728" Type="http://schemas.openxmlformats.org/officeDocument/2006/relationships/slide" Target="slides/slide727.xml"/><Relationship Id="rId935" Type="http://schemas.openxmlformats.org/officeDocument/2006/relationships/slide" Target="slides/slide934.xml"/><Relationship Id="rId1358" Type="http://schemas.openxmlformats.org/officeDocument/2006/relationships/slide" Target="slides/slide1357.xml"/><Relationship Id="rId1565" Type="http://schemas.openxmlformats.org/officeDocument/2006/relationships/slide" Target="slides/slide1564.xml"/><Relationship Id="rId1772" Type="http://schemas.openxmlformats.org/officeDocument/2006/relationships/slide" Target="slides/slide1771.xml"/><Relationship Id="rId2409" Type="http://schemas.openxmlformats.org/officeDocument/2006/relationships/slide" Target="slides/slide2408.xml"/><Relationship Id="rId2616" Type="http://schemas.openxmlformats.org/officeDocument/2006/relationships/slide" Target="slides/slide2615.xml"/><Relationship Id="rId64" Type="http://schemas.openxmlformats.org/officeDocument/2006/relationships/slide" Target="slides/slide63.xml"/><Relationship Id="rId1218" Type="http://schemas.openxmlformats.org/officeDocument/2006/relationships/slide" Target="slides/slide1217.xml"/><Relationship Id="rId1425" Type="http://schemas.openxmlformats.org/officeDocument/2006/relationships/slide" Target="slides/slide1424.xml"/><Relationship Id="rId2823" Type="http://schemas.openxmlformats.org/officeDocument/2006/relationships/slide" Target="slides/slide2822.xml"/><Relationship Id="rId1632" Type="http://schemas.openxmlformats.org/officeDocument/2006/relationships/slide" Target="slides/slide1631.xml"/><Relationship Id="rId2199" Type="http://schemas.openxmlformats.org/officeDocument/2006/relationships/slide" Target="slides/slide2198.xml"/><Relationship Id="rId378" Type="http://schemas.openxmlformats.org/officeDocument/2006/relationships/slide" Target="slides/slide377.xml"/><Relationship Id="rId585" Type="http://schemas.openxmlformats.org/officeDocument/2006/relationships/slide" Target="slides/slide584.xml"/><Relationship Id="rId792" Type="http://schemas.openxmlformats.org/officeDocument/2006/relationships/slide" Target="slides/slide791.xml"/><Relationship Id="rId2059" Type="http://schemas.openxmlformats.org/officeDocument/2006/relationships/slide" Target="slides/slide2058.xml"/><Relationship Id="rId2266" Type="http://schemas.openxmlformats.org/officeDocument/2006/relationships/slide" Target="slides/slide2265.xml"/><Relationship Id="rId2473" Type="http://schemas.openxmlformats.org/officeDocument/2006/relationships/slide" Target="slides/slide2472.xml"/><Relationship Id="rId2680" Type="http://schemas.openxmlformats.org/officeDocument/2006/relationships/slide" Target="slides/slide2679.xml"/><Relationship Id="rId238" Type="http://schemas.openxmlformats.org/officeDocument/2006/relationships/slide" Target="slides/slide237.xml"/><Relationship Id="rId445" Type="http://schemas.openxmlformats.org/officeDocument/2006/relationships/slide" Target="slides/slide444.xml"/><Relationship Id="rId652" Type="http://schemas.openxmlformats.org/officeDocument/2006/relationships/slide" Target="slides/slide651.xml"/><Relationship Id="rId1075" Type="http://schemas.openxmlformats.org/officeDocument/2006/relationships/slide" Target="slides/slide1074.xml"/><Relationship Id="rId1282" Type="http://schemas.openxmlformats.org/officeDocument/2006/relationships/slide" Target="slides/slide1281.xml"/><Relationship Id="rId2126" Type="http://schemas.openxmlformats.org/officeDocument/2006/relationships/slide" Target="slides/slide2125.xml"/><Relationship Id="rId2333" Type="http://schemas.openxmlformats.org/officeDocument/2006/relationships/slide" Target="slides/slide2332.xml"/><Relationship Id="rId2540" Type="http://schemas.openxmlformats.org/officeDocument/2006/relationships/slide" Target="slides/slide2539.xml"/><Relationship Id="rId305" Type="http://schemas.openxmlformats.org/officeDocument/2006/relationships/slide" Target="slides/slide304.xml"/><Relationship Id="rId512" Type="http://schemas.openxmlformats.org/officeDocument/2006/relationships/slide" Target="slides/slide511.xml"/><Relationship Id="rId1142" Type="http://schemas.openxmlformats.org/officeDocument/2006/relationships/slide" Target="slides/slide1141.xml"/><Relationship Id="rId2400" Type="http://schemas.openxmlformats.org/officeDocument/2006/relationships/slide" Target="slides/slide2399.xml"/><Relationship Id="rId1002" Type="http://schemas.openxmlformats.org/officeDocument/2006/relationships/slide" Target="slides/slide1001.xml"/><Relationship Id="rId1959" Type="http://schemas.openxmlformats.org/officeDocument/2006/relationships/slide" Target="slides/slide1958.xml"/><Relationship Id="rId3174" Type="http://schemas.openxmlformats.org/officeDocument/2006/relationships/slide" Target="slides/slide3173.xml"/><Relationship Id="rId1819" Type="http://schemas.openxmlformats.org/officeDocument/2006/relationships/slide" Target="slides/slide1818.xml"/><Relationship Id="rId2190" Type="http://schemas.openxmlformats.org/officeDocument/2006/relationships/slide" Target="slides/slide2189.xml"/><Relationship Id="rId3034" Type="http://schemas.openxmlformats.org/officeDocument/2006/relationships/slide" Target="slides/slide3033.xml"/><Relationship Id="rId3241" Type="http://schemas.openxmlformats.org/officeDocument/2006/relationships/slide" Target="slides/slide3240.xml"/><Relationship Id="rId162" Type="http://schemas.openxmlformats.org/officeDocument/2006/relationships/slide" Target="slides/slide161.xml"/><Relationship Id="rId2050" Type="http://schemas.openxmlformats.org/officeDocument/2006/relationships/slide" Target="slides/slide2049.xml"/><Relationship Id="rId3101" Type="http://schemas.openxmlformats.org/officeDocument/2006/relationships/slide" Target="slides/slide3100.xml"/><Relationship Id="rId979" Type="http://schemas.openxmlformats.org/officeDocument/2006/relationships/slide" Target="slides/slide978.xml"/><Relationship Id="rId839" Type="http://schemas.openxmlformats.org/officeDocument/2006/relationships/slide" Target="slides/slide838.xml"/><Relationship Id="rId1469" Type="http://schemas.openxmlformats.org/officeDocument/2006/relationships/slide" Target="slides/slide1468.xml"/><Relationship Id="rId2867" Type="http://schemas.openxmlformats.org/officeDocument/2006/relationships/slide" Target="slides/slide2866.xml"/><Relationship Id="rId1676" Type="http://schemas.openxmlformats.org/officeDocument/2006/relationships/slide" Target="slides/slide1675.xml"/><Relationship Id="rId1883" Type="http://schemas.openxmlformats.org/officeDocument/2006/relationships/slide" Target="slides/slide1882.xml"/><Relationship Id="rId2727" Type="http://schemas.openxmlformats.org/officeDocument/2006/relationships/slide" Target="slides/slide2726.xml"/><Relationship Id="rId2934" Type="http://schemas.openxmlformats.org/officeDocument/2006/relationships/slide" Target="slides/slide2933.xml"/><Relationship Id="rId906" Type="http://schemas.openxmlformats.org/officeDocument/2006/relationships/slide" Target="slides/slide905.xml"/><Relationship Id="rId1329" Type="http://schemas.openxmlformats.org/officeDocument/2006/relationships/slide" Target="slides/slide1328.xml"/><Relationship Id="rId1536" Type="http://schemas.openxmlformats.org/officeDocument/2006/relationships/slide" Target="slides/slide1535.xml"/><Relationship Id="rId1743" Type="http://schemas.openxmlformats.org/officeDocument/2006/relationships/slide" Target="slides/slide1742.xml"/><Relationship Id="rId1950" Type="http://schemas.openxmlformats.org/officeDocument/2006/relationships/slide" Target="slides/slide1949.xml"/><Relationship Id="rId35" Type="http://schemas.openxmlformats.org/officeDocument/2006/relationships/slide" Target="slides/slide34.xml"/><Relationship Id="rId1603" Type="http://schemas.openxmlformats.org/officeDocument/2006/relationships/slide" Target="slides/slide1602.xml"/><Relationship Id="rId1810" Type="http://schemas.openxmlformats.org/officeDocument/2006/relationships/slide" Target="slides/slide1809.xml"/><Relationship Id="rId489" Type="http://schemas.openxmlformats.org/officeDocument/2006/relationships/slide" Target="slides/slide488.xml"/><Relationship Id="rId696" Type="http://schemas.openxmlformats.org/officeDocument/2006/relationships/slide" Target="slides/slide695.xml"/><Relationship Id="rId2377" Type="http://schemas.openxmlformats.org/officeDocument/2006/relationships/slide" Target="slides/slide2376.xml"/><Relationship Id="rId2584" Type="http://schemas.openxmlformats.org/officeDocument/2006/relationships/slide" Target="slides/slide2583.xml"/><Relationship Id="rId2791" Type="http://schemas.openxmlformats.org/officeDocument/2006/relationships/slide" Target="slides/slide2790.xml"/><Relationship Id="rId349" Type="http://schemas.openxmlformats.org/officeDocument/2006/relationships/slide" Target="slides/slide348.xml"/><Relationship Id="rId556" Type="http://schemas.openxmlformats.org/officeDocument/2006/relationships/slide" Target="slides/slide555.xml"/><Relationship Id="rId763" Type="http://schemas.openxmlformats.org/officeDocument/2006/relationships/slide" Target="slides/slide762.xml"/><Relationship Id="rId1186" Type="http://schemas.openxmlformats.org/officeDocument/2006/relationships/slide" Target="slides/slide1185.xml"/><Relationship Id="rId1393" Type="http://schemas.openxmlformats.org/officeDocument/2006/relationships/slide" Target="slides/slide1392.xml"/><Relationship Id="rId2237" Type="http://schemas.openxmlformats.org/officeDocument/2006/relationships/slide" Target="slides/slide2236.xml"/><Relationship Id="rId2444" Type="http://schemas.openxmlformats.org/officeDocument/2006/relationships/slide" Target="slides/slide2443.xml"/><Relationship Id="rId209" Type="http://schemas.openxmlformats.org/officeDocument/2006/relationships/slide" Target="slides/slide208.xml"/><Relationship Id="rId416" Type="http://schemas.openxmlformats.org/officeDocument/2006/relationships/slide" Target="slides/slide415.xml"/><Relationship Id="rId970" Type="http://schemas.openxmlformats.org/officeDocument/2006/relationships/slide" Target="slides/slide969.xml"/><Relationship Id="rId1046" Type="http://schemas.openxmlformats.org/officeDocument/2006/relationships/slide" Target="slides/slide1045.xml"/><Relationship Id="rId1253" Type="http://schemas.openxmlformats.org/officeDocument/2006/relationships/slide" Target="slides/slide1252.xml"/><Relationship Id="rId2651" Type="http://schemas.openxmlformats.org/officeDocument/2006/relationships/slide" Target="slides/slide2650.xml"/><Relationship Id="rId623" Type="http://schemas.openxmlformats.org/officeDocument/2006/relationships/slide" Target="slides/slide622.xml"/><Relationship Id="rId830" Type="http://schemas.openxmlformats.org/officeDocument/2006/relationships/slide" Target="slides/slide829.xml"/><Relationship Id="rId1460" Type="http://schemas.openxmlformats.org/officeDocument/2006/relationships/slide" Target="slides/slide1459.xml"/><Relationship Id="rId2304" Type="http://schemas.openxmlformats.org/officeDocument/2006/relationships/slide" Target="slides/slide2303.xml"/><Relationship Id="rId2511" Type="http://schemas.openxmlformats.org/officeDocument/2006/relationships/slide" Target="slides/slide2510.xml"/><Relationship Id="rId1113" Type="http://schemas.openxmlformats.org/officeDocument/2006/relationships/slide" Target="slides/slide1112.xml"/><Relationship Id="rId1320" Type="http://schemas.openxmlformats.org/officeDocument/2006/relationships/slide" Target="slides/slide1319.xml"/><Relationship Id="rId3078" Type="http://schemas.openxmlformats.org/officeDocument/2006/relationships/slide" Target="slides/slide3077.xml"/><Relationship Id="rId3285" Type="http://schemas.openxmlformats.org/officeDocument/2006/relationships/slide" Target="slides/slide3284.xml"/><Relationship Id="rId2094" Type="http://schemas.openxmlformats.org/officeDocument/2006/relationships/slide" Target="slides/slide2093.xml"/><Relationship Id="rId3145" Type="http://schemas.openxmlformats.org/officeDocument/2006/relationships/slide" Target="slides/slide3144.xml"/><Relationship Id="rId273" Type="http://schemas.openxmlformats.org/officeDocument/2006/relationships/slide" Target="slides/slide272.xml"/><Relationship Id="rId480" Type="http://schemas.openxmlformats.org/officeDocument/2006/relationships/slide" Target="slides/slide479.xml"/><Relationship Id="rId2161" Type="http://schemas.openxmlformats.org/officeDocument/2006/relationships/slide" Target="slides/slide2160.xml"/><Relationship Id="rId3005" Type="http://schemas.openxmlformats.org/officeDocument/2006/relationships/slide" Target="slides/slide3004.xml"/><Relationship Id="rId3212" Type="http://schemas.openxmlformats.org/officeDocument/2006/relationships/slide" Target="slides/slide3211.xml"/><Relationship Id="rId133" Type="http://schemas.openxmlformats.org/officeDocument/2006/relationships/slide" Target="slides/slide132.xml"/><Relationship Id="rId340" Type="http://schemas.openxmlformats.org/officeDocument/2006/relationships/slide" Target="slides/slide339.xml"/><Relationship Id="rId2021" Type="http://schemas.openxmlformats.org/officeDocument/2006/relationships/slide" Target="slides/slide2020.xml"/><Relationship Id="rId200" Type="http://schemas.openxmlformats.org/officeDocument/2006/relationships/slide" Target="slides/slide199.xml"/><Relationship Id="rId2978" Type="http://schemas.openxmlformats.org/officeDocument/2006/relationships/slide" Target="slides/slide2977.xml"/><Relationship Id="rId1787" Type="http://schemas.openxmlformats.org/officeDocument/2006/relationships/slide" Target="slides/slide1786.xml"/><Relationship Id="rId1994" Type="http://schemas.openxmlformats.org/officeDocument/2006/relationships/slide" Target="slides/slide1993.xml"/><Relationship Id="rId2838" Type="http://schemas.openxmlformats.org/officeDocument/2006/relationships/slide" Target="slides/slide2837.xml"/><Relationship Id="rId79" Type="http://schemas.openxmlformats.org/officeDocument/2006/relationships/slide" Target="slides/slide78.xml"/><Relationship Id="rId1647" Type="http://schemas.openxmlformats.org/officeDocument/2006/relationships/slide" Target="slides/slide1646.xml"/><Relationship Id="rId1854" Type="http://schemas.openxmlformats.org/officeDocument/2006/relationships/slide" Target="slides/slide1853.xml"/><Relationship Id="rId2905" Type="http://schemas.openxmlformats.org/officeDocument/2006/relationships/slide" Target="slides/slide2904.xml"/><Relationship Id="rId1507" Type="http://schemas.openxmlformats.org/officeDocument/2006/relationships/slide" Target="slides/slide1506.xml"/><Relationship Id="rId1714" Type="http://schemas.openxmlformats.org/officeDocument/2006/relationships/slide" Target="slides/slide1713.xml"/><Relationship Id="rId1921" Type="http://schemas.openxmlformats.org/officeDocument/2006/relationships/slide" Target="slides/slide1920.xml"/><Relationship Id="rId2488" Type="http://schemas.openxmlformats.org/officeDocument/2006/relationships/slide" Target="slides/slide2487.xml"/><Relationship Id="rId1297" Type="http://schemas.openxmlformats.org/officeDocument/2006/relationships/slide" Target="slides/slide1296.xml"/><Relationship Id="rId2695" Type="http://schemas.openxmlformats.org/officeDocument/2006/relationships/slide" Target="slides/slide2694.xml"/><Relationship Id="rId667" Type="http://schemas.openxmlformats.org/officeDocument/2006/relationships/slide" Target="slides/slide666.xml"/><Relationship Id="rId874" Type="http://schemas.openxmlformats.org/officeDocument/2006/relationships/slide" Target="slides/slide873.xml"/><Relationship Id="rId2348" Type="http://schemas.openxmlformats.org/officeDocument/2006/relationships/slide" Target="slides/slide2347.xml"/><Relationship Id="rId2555" Type="http://schemas.openxmlformats.org/officeDocument/2006/relationships/slide" Target="slides/slide2554.xml"/><Relationship Id="rId2762" Type="http://schemas.openxmlformats.org/officeDocument/2006/relationships/slide" Target="slides/slide2761.xml"/><Relationship Id="rId527" Type="http://schemas.openxmlformats.org/officeDocument/2006/relationships/slide" Target="slides/slide526.xml"/><Relationship Id="rId734" Type="http://schemas.openxmlformats.org/officeDocument/2006/relationships/slide" Target="slides/slide733.xml"/><Relationship Id="rId941" Type="http://schemas.openxmlformats.org/officeDocument/2006/relationships/slide" Target="slides/slide940.xml"/><Relationship Id="rId1157" Type="http://schemas.openxmlformats.org/officeDocument/2006/relationships/slide" Target="slides/slide1156.xml"/><Relationship Id="rId1364" Type="http://schemas.openxmlformats.org/officeDocument/2006/relationships/slide" Target="slides/slide1363.xml"/><Relationship Id="rId1571" Type="http://schemas.openxmlformats.org/officeDocument/2006/relationships/slide" Target="slides/slide1570.xml"/><Relationship Id="rId2208" Type="http://schemas.openxmlformats.org/officeDocument/2006/relationships/slide" Target="slides/slide2207.xml"/><Relationship Id="rId2415" Type="http://schemas.openxmlformats.org/officeDocument/2006/relationships/slide" Target="slides/slide2414.xml"/><Relationship Id="rId2622" Type="http://schemas.openxmlformats.org/officeDocument/2006/relationships/slide" Target="slides/slide2621.xml"/><Relationship Id="rId70" Type="http://schemas.openxmlformats.org/officeDocument/2006/relationships/slide" Target="slides/slide69.xml"/><Relationship Id="rId801" Type="http://schemas.openxmlformats.org/officeDocument/2006/relationships/slide" Target="slides/slide800.xml"/><Relationship Id="rId1017" Type="http://schemas.openxmlformats.org/officeDocument/2006/relationships/slide" Target="slides/slide1016.xml"/><Relationship Id="rId1224" Type="http://schemas.openxmlformats.org/officeDocument/2006/relationships/slide" Target="slides/slide1223.xml"/><Relationship Id="rId1431" Type="http://schemas.openxmlformats.org/officeDocument/2006/relationships/slide" Target="slides/slide1430.xml"/><Relationship Id="rId3189" Type="http://schemas.openxmlformats.org/officeDocument/2006/relationships/slide" Target="slides/slide3188.xml"/><Relationship Id="rId3049" Type="http://schemas.openxmlformats.org/officeDocument/2006/relationships/slide" Target="slides/slide3048.xml"/><Relationship Id="rId3256" Type="http://schemas.openxmlformats.org/officeDocument/2006/relationships/slide" Target="slides/slide3255.xml"/><Relationship Id="rId177" Type="http://schemas.openxmlformats.org/officeDocument/2006/relationships/slide" Target="slides/slide176.xml"/><Relationship Id="rId384" Type="http://schemas.openxmlformats.org/officeDocument/2006/relationships/slide" Target="slides/slide383.xml"/><Relationship Id="rId591" Type="http://schemas.openxmlformats.org/officeDocument/2006/relationships/slide" Target="slides/slide590.xml"/><Relationship Id="rId2065" Type="http://schemas.openxmlformats.org/officeDocument/2006/relationships/slide" Target="slides/slide2064.xml"/><Relationship Id="rId2272" Type="http://schemas.openxmlformats.org/officeDocument/2006/relationships/slide" Target="slides/slide2271.xml"/><Relationship Id="rId3116" Type="http://schemas.openxmlformats.org/officeDocument/2006/relationships/slide" Target="slides/slide3115.xml"/><Relationship Id="rId244" Type="http://schemas.openxmlformats.org/officeDocument/2006/relationships/slide" Target="slides/slide243.xml"/><Relationship Id="rId1081" Type="http://schemas.openxmlformats.org/officeDocument/2006/relationships/slide" Target="slides/slide1080.xml"/><Relationship Id="rId451" Type="http://schemas.openxmlformats.org/officeDocument/2006/relationships/slide" Target="slides/slide450.xml"/><Relationship Id="rId2132" Type="http://schemas.openxmlformats.org/officeDocument/2006/relationships/slide" Target="slides/slide2131.xml"/><Relationship Id="rId104" Type="http://schemas.openxmlformats.org/officeDocument/2006/relationships/slide" Target="slides/slide103.xml"/><Relationship Id="rId311" Type="http://schemas.openxmlformats.org/officeDocument/2006/relationships/slide" Target="slides/slide310.xml"/><Relationship Id="rId1898" Type="http://schemas.openxmlformats.org/officeDocument/2006/relationships/slide" Target="slides/slide1897.xml"/><Relationship Id="rId2949" Type="http://schemas.openxmlformats.org/officeDocument/2006/relationships/slide" Target="slides/slide2948.xml"/><Relationship Id="rId1758" Type="http://schemas.openxmlformats.org/officeDocument/2006/relationships/slide" Target="slides/slide1757.xml"/><Relationship Id="rId2809" Type="http://schemas.openxmlformats.org/officeDocument/2006/relationships/slide" Target="slides/slide2808.xml"/><Relationship Id="rId1965" Type="http://schemas.openxmlformats.org/officeDocument/2006/relationships/slide" Target="slides/slide1964.xml"/><Relationship Id="rId3180" Type="http://schemas.openxmlformats.org/officeDocument/2006/relationships/slide" Target="slides/slide3179.xml"/><Relationship Id="rId1618" Type="http://schemas.openxmlformats.org/officeDocument/2006/relationships/slide" Target="slides/slide1617.xml"/><Relationship Id="rId1825" Type="http://schemas.openxmlformats.org/officeDocument/2006/relationships/slide" Target="slides/slide1824.xml"/><Relationship Id="rId3040" Type="http://schemas.openxmlformats.org/officeDocument/2006/relationships/slide" Target="slides/slide3039.xml"/><Relationship Id="rId2599" Type="http://schemas.openxmlformats.org/officeDocument/2006/relationships/slide" Target="slides/slide2598.xml"/><Relationship Id="rId778" Type="http://schemas.openxmlformats.org/officeDocument/2006/relationships/slide" Target="slides/slide777.xml"/><Relationship Id="rId985" Type="http://schemas.openxmlformats.org/officeDocument/2006/relationships/slide" Target="slides/slide984.xml"/><Relationship Id="rId2459" Type="http://schemas.openxmlformats.org/officeDocument/2006/relationships/slide" Target="slides/slide2458.xml"/><Relationship Id="rId2666" Type="http://schemas.openxmlformats.org/officeDocument/2006/relationships/slide" Target="slides/slide2665.xml"/><Relationship Id="rId2873" Type="http://schemas.openxmlformats.org/officeDocument/2006/relationships/slide" Target="slides/slide2872.xml"/><Relationship Id="rId638" Type="http://schemas.openxmlformats.org/officeDocument/2006/relationships/slide" Target="slides/slide637.xml"/><Relationship Id="rId845" Type="http://schemas.openxmlformats.org/officeDocument/2006/relationships/slide" Target="slides/slide844.xml"/><Relationship Id="rId1268" Type="http://schemas.openxmlformats.org/officeDocument/2006/relationships/slide" Target="slides/slide1267.xml"/><Relationship Id="rId1475" Type="http://schemas.openxmlformats.org/officeDocument/2006/relationships/slide" Target="slides/slide1474.xml"/><Relationship Id="rId1682" Type="http://schemas.openxmlformats.org/officeDocument/2006/relationships/slide" Target="slides/slide1681.xml"/><Relationship Id="rId2319" Type="http://schemas.openxmlformats.org/officeDocument/2006/relationships/slide" Target="slides/slide2318.xml"/><Relationship Id="rId2526" Type="http://schemas.openxmlformats.org/officeDocument/2006/relationships/slide" Target="slides/slide2525.xml"/><Relationship Id="rId2733" Type="http://schemas.openxmlformats.org/officeDocument/2006/relationships/slide" Target="slides/slide2732.xml"/><Relationship Id="rId705" Type="http://schemas.openxmlformats.org/officeDocument/2006/relationships/slide" Target="slides/slide704.xml"/><Relationship Id="rId1128" Type="http://schemas.openxmlformats.org/officeDocument/2006/relationships/slide" Target="slides/slide1127.xml"/><Relationship Id="rId1335" Type="http://schemas.openxmlformats.org/officeDocument/2006/relationships/slide" Target="slides/slide1334.xml"/><Relationship Id="rId1542" Type="http://schemas.openxmlformats.org/officeDocument/2006/relationships/slide" Target="slides/slide1541.xml"/><Relationship Id="rId2940" Type="http://schemas.openxmlformats.org/officeDocument/2006/relationships/slide" Target="slides/slide2939.xml"/><Relationship Id="rId912" Type="http://schemas.openxmlformats.org/officeDocument/2006/relationships/slide" Target="slides/slide911.xml"/><Relationship Id="rId2800" Type="http://schemas.openxmlformats.org/officeDocument/2006/relationships/slide" Target="slides/slide2799.xml"/><Relationship Id="rId41" Type="http://schemas.openxmlformats.org/officeDocument/2006/relationships/slide" Target="slides/slide40.xml"/><Relationship Id="rId1402" Type="http://schemas.openxmlformats.org/officeDocument/2006/relationships/slide" Target="slides/slide1401.xml"/><Relationship Id="rId288" Type="http://schemas.openxmlformats.org/officeDocument/2006/relationships/slide" Target="slides/slide287.xml"/><Relationship Id="rId495" Type="http://schemas.openxmlformats.org/officeDocument/2006/relationships/slide" Target="slides/slide494.xml"/><Relationship Id="rId2176" Type="http://schemas.openxmlformats.org/officeDocument/2006/relationships/slide" Target="slides/slide2175.xml"/><Relationship Id="rId2383" Type="http://schemas.openxmlformats.org/officeDocument/2006/relationships/slide" Target="slides/slide2382.xml"/><Relationship Id="rId2590" Type="http://schemas.openxmlformats.org/officeDocument/2006/relationships/slide" Target="slides/slide2589.xml"/><Relationship Id="rId3227" Type="http://schemas.openxmlformats.org/officeDocument/2006/relationships/slide" Target="slides/slide3226.xml"/><Relationship Id="rId148" Type="http://schemas.openxmlformats.org/officeDocument/2006/relationships/slide" Target="slides/slide147.xml"/><Relationship Id="rId355" Type="http://schemas.openxmlformats.org/officeDocument/2006/relationships/slide" Target="slides/slide354.xml"/><Relationship Id="rId562" Type="http://schemas.openxmlformats.org/officeDocument/2006/relationships/slide" Target="slides/slide561.xml"/><Relationship Id="rId1192" Type="http://schemas.openxmlformats.org/officeDocument/2006/relationships/slide" Target="slides/slide1191.xml"/><Relationship Id="rId2036" Type="http://schemas.openxmlformats.org/officeDocument/2006/relationships/slide" Target="slides/slide2035.xml"/><Relationship Id="rId2243" Type="http://schemas.openxmlformats.org/officeDocument/2006/relationships/slide" Target="slides/slide2242.xml"/><Relationship Id="rId2450" Type="http://schemas.openxmlformats.org/officeDocument/2006/relationships/slide" Target="slides/slide2449.xml"/><Relationship Id="rId215" Type="http://schemas.openxmlformats.org/officeDocument/2006/relationships/slide" Target="slides/slide214.xml"/><Relationship Id="rId422" Type="http://schemas.openxmlformats.org/officeDocument/2006/relationships/slide" Target="slides/slide421.xml"/><Relationship Id="rId1052" Type="http://schemas.openxmlformats.org/officeDocument/2006/relationships/slide" Target="slides/slide1051.xml"/><Relationship Id="rId2103" Type="http://schemas.openxmlformats.org/officeDocument/2006/relationships/slide" Target="slides/slide2102.xml"/><Relationship Id="rId2310" Type="http://schemas.openxmlformats.org/officeDocument/2006/relationships/slide" Target="slides/slide2309.xml"/><Relationship Id="rId1869" Type="http://schemas.openxmlformats.org/officeDocument/2006/relationships/slide" Target="slides/slide1868.xml"/><Relationship Id="rId3084" Type="http://schemas.openxmlformats.org/officeDocument/2006/relationships/slide" Target="slides/slide3083.xml"/><Relationship Id="rId3291" Type="http://schemas.openxmlformats.org/officeDocument/2006/relationships/slide" Target="slides/slide3290.xml"/><Relationship Id="rId1729" Type="http://schemas.openxmlformats.org/officeDocument/2006/relationships/slide" Target="slides/slide1728.xml"/><Relationship Id="rId1936" Type="http://schemas.openxmlformats.org/officeDocument/2006/relationships/slide" Target="slides/slide1935.xml"/><Relationship Id="rId3151" Type="http://schemas.openxmlformats.org/officeDocument/2006/relationships/slide" Target="slides/slide3150.xml"/><Relationship Id="rId3011" Type="http://schemas.openxmlformats.org/officeDocument/2006/relationships/slide" Target="slides/slide3010.xml"/><Relationship Id="rId5" Type="http://schemas.openxmlformats.org/officeDocument/2006/relationships/slide" Target="slides/slide4.xml"/><Relationship Id="rId889" Type="http://schemas.openxmlformats.org/officeDocument/2006/relationships/slide" Target="slides/slide888.xml"/><Relationship Id="rId2777" Type="http://schemas.openxmlformats.org/officeDocument/2006/relationships/slide" Target="slides/slide2776.xml"/><Relationship Id="rId749" Type="http://schemas.openxmlformats.org/officeDocument/2006/relationships/slide" Target="slides/slide748.xml"/><Relationship Id="rId1379" Type="http://schemas.openxmlformats.org/officeDocument/2006/relationships/slide" Target="slides/slide1378.xml"/><Relationship Id="rId1586" Type="http://schemas.openxmlformats.org/officeDocument/2006/relationships/slide" Target="slides/slide1585.xml"/><Relationship Id="rId2984" Type="http://schemas.openxmlformats.org/officeDocument/2006/relationships/slide" Target="slides/slide2983.xml"/><Relationship Id="rId609" Type="http://schemas.openxmlformats.org/officeDocument/2006/relationships/slide" Target="slides/slide608.xml"/><Relationship Id="rId956" Type="http://schemas.openxmlformats.org/officeDocument/2006/relationships/slide" Target="slides/slide955.xml"/><Relationship Id="rId1239" Type="http://schemas.openxmlformats.org/officeDocument/2006/relationships/slide" Target="slides/slide1238.xml"/><Relationship Id="rId1793" Type="http://schemas.openxmlformats.org/officeDocument/2006/relationships/slide" Target="slides/slide1792.xml"/><Relationship Id="rId2637" Type="http://schemas.openxmlformats.org/officeDocument/2006/relationships/slide" Target="slides/slide2636.xml"/><Relationship Id="rId2844" Type="http://schemas.openxmlformats.org/officeDocument/2006/relationships/slide" Target="slides/slide2843.xml"/><Relationship Id="rId85" Type="http://schemas.openxmlformats.org/officeDocument/2006/relationships/slide" Target="slides/slide84.xml"/><Relationship Id="rId816" Type="http://schemas.openxmlformats.org/officeDocument/2006/relationships/slide" Target="slides/slide815.xml"/><Relationship Id="rId1446" Type="http://schemas.openxmlformats.org/officeDocument/2006/relationships/slide" Target="slides/slide1445.xml"/><Relationship Id="rId1653" Type="http://schemas.openxmlformats.org/officeDocument/2006/relationships/slide" Target="slides/slide1652.xml"/><Relationship Id="rId1860" Type="http://schemas.openxmlformats.org/officeDocument/2006/relationships/slide" Target="slides/slide1859.xml"/><Relationship Id="rId2704" Type="http://schemas.openxmlformats.org/officeDocument/2006/relationships/slide" Target="slides/slide2703.xml"/><Relationship Id="rId2911" Type="http://schemas.openxmlformats.org/officeDocument/2006/relationships/slide" Target="slides/slide2910.xml"/><Relationship Id="rId1306" Type="http://schemas.openxmlformats.org/officeDocument/2006/relationships/slide" Target="slides/slide1305.xml"/><Relationship Id="rId1513" Type="http://schemas.openxmlformats.org/officeDocument/2006/relationships/slide" Target="slides/slide1512.xml"/><Relationship Id="rId1720" Type="http://schemas.openxmlformats.org/officeDocument/2006/relationships/slide" Target="slides/slide1719.xml"/><Relationship Id="rId12" Type="http://schemas.openxmlformats.org/officeDocument/2006/relationships/slide" Target="slides/slide11.xml"/><Relationship Id="rId399" Type="http://schemas.openxmlformats.org/officeDocument/2006/relationships/slide" Target="slides/slide398.xml"/><Relationship Id="rId2287" Type="http://schemas.openxmlformats.org/officeDocument/2006/relationships/slide" Target="slides/slide2286.xml"/><Relationship Id="rId2494" Type="http://schemas.openxmlformats.org/officeDocument/2006/relationships/slide" Target="slides/slide2493.xml"/><Relationship Id="rId259" Type="http://schemas.openxmlformats.org/officeDocument/2006/relationships/slide" Target="slides/slide258.xml"/><Relationship Id="rId466" Type="http://schemas.openxmlformats.org/officeDocument/2006/relationships/slide" Target="slides/slide465.xml"/><Relationship Id="rId673" Type="http://schemas.openxmlformats.org/officeDocument/2006/relationships/slide" Target="slides/slide672.xml"/><Relationship Id="rId880" Type="http://schemas.openxmlformats.org/officeDocument/2006/relationships/slide" Target="slides/slide879.xml"/><Relationship Id="rId1096" Type="http://schemas.openxmlformats.org/officeDocument/2006/relationships/slide" Target="slides/slide1095.xml"/><Relationship Id="rId2147" Type="http://schemas.openxmlformats.org/officeDocument/2006/relationships/slide" Target="slides/slide2146.xml"/><Relationship Id="rId2354" Type="http://schemas.openxmlformats.org/officeDocument/2006/relationships/slide" Target="slides/slide2353.xml"/><Relationship Id="rId2561" Type="http://schemas.openxmlformats.org/officeDocument/2006/relationships/slide" Target="slides/slide2560.xml"/><Relationship Id="rId119" Type="http://schemas.openxmlformats.org/officeDocument/2006/relationships/slide" Target="slides/slide118.xml"/><Relationship Id="rId326" Type="http://schemas.openxmlformats.org/officeDocument/2006/relationships/slide" Target="slides/slide325.xml"/><Relationship Id="rId533" Type="http://schemas.openxmlformats.org/officeDocument/2006/relationships/slide" Target="slides/slide532.xml"/><Relationship Id="rId1163" Type="http://schemas.openxmlformats.org/officeDocument/2006/relationships/slide" Target="slides/slide1162.xml"/><Relationship Id="rId1370" Type="http://schemas.openxmlformats.org/officeDocument/2006/relationships/slide" Target="slides/slide1369.xml"/><Relationship Id="rId2007" Type="http://schemas.openxmlformats.org/officeDocument/2006/relationships/slide" Target="slides/slide2006.xml"/><Relationship Id="rId2214" Type="http://schemas.openxmlformats.org/officeDocument/2006/relationships/slide" Target="slides/slide2213.xml"/><Relationship Id="rId740" Type="http://schemas.openxmlformats.org/officeDocument/2006/relationships/slide" Target="slides/slide739.xml"/><Relationship Id="rId1023" Type="http://schemas.openxmlformats.org/officeDocument/2006/relationships/slide" Target="slides/slide1022.xml"/><Relationship Id="rId2421" Type="http://schemas.openxmlformats.org/officeDocument/2006/relationships/slide" Target="slides/slide2420.xml"/><Relationship Id="rId600" Type="http://schemas.openxmlformats.org/officeDocument/2006/relationships/slide" Target="slides/slide599.xml"/><Relationship Id="rId1230" Type="http://schemas.openxmlformats.org/officeDocument/2006/relationships/slide" Target="slides/slide1229.xml"/><Relationship Id="rId3195" Type="http://schemas.openxmlformats.org/officeDocument/2006/relationships/slide" Target="slides/slide3194.xml"/><Relationship Id="rId3055" Type="http://schemas.openxmlformats.org/officeDocument/2006/relationships/slide" Target="slides/slide3054.xml"/><Relationship Id="rId3262" Type="http://schemas.openxmlformats.org/officeDocument/2006/relationships/slide" Target="slides/slide3261.xml"/><Relationship Id="rId183" Type="http://schemas.openxmlformats.org/officeDocument/2006/relationships/slide" Target="slides/slide182.xml"/><Relationship Id="rId390" Type="http://schemas.openxmlformats.org/officeDocument/2006/relationships/slide" Target="slides/slide389.xml"/><Relationship Id="rId1907" Type="http://schemas.openxmlformats.org/officeDocument/2006/relationships/slide" Target="slides/slide1906.xml"/><Relationship Id="rId2071" Type="http://schemas.openxmlformats.org/officeDocument/2006/relationships/slide" Target="slides/slide2070.xml"/><Relationship Id="rId3122" Type="http://schemas.openxmlformats.org/officeDocument/2006/relationships/slide" Target="slides/slide3121.xml"/><Relationship Id="rId250" Type="http://schemas.openxmlformats.org/officeDocument/2006/relationships/slide" Target="slides/slide249.xml"/><Relationship Id="rId110" Type="http://schemas.openxmlformats.org/officeDocument/2006/relationships/slide" Target="slides/slide109.xml"/><Relationship Id="rId2888" Type="http://schemas.openxmlformats.org/officeDocument/2006/relationships/slide" Target="slides/slide2887.xml"/><Relationship Id="rId1697" Type="http://schemas.openxmlformats.org/officeDocument/2006/relationships/slide" Target="slides/slide1696.xml"/><Relationship Id="rId2748" Type="http://schemas.openxmlformats.org/officeDocument/2006/relationships/slide" Target="slides/slide2747.xml"/><Relationship Id="rId2955" Type="http://schemas.openxmlformats.org/officeDocument/2006/relationships/slide" Target="slides/slide2954.xml"/><Relationship Id="rId927" Type="http://schemas.openxmlformats.org/officeDocument/2006/relationships/slide" Target="slides/slide926.xml"/><Relationship Id="rId1557" Type="http://schemas.openxmlformats.org/officeDocument/2006/relationships/slide" Target="slides/slide1556.xml"/><Relationship Id="rId1764" Type="http://schemas.openxmlformats.org/officeDocument/2006/relationships/slide" Target="slides/slide1763.xml"/><Relationship Id="rId1971" Type="http://schemas.openxmlformats.org/officeDocument/2006/relationships/slide" Target="slides/slide1970.xml"/><Relationship Id="rId2608" Type="http://schemas.openxmlformats.org/officeDocument/2006/relationships/slide" Target="slides/slide2607.xml"/><Relationship Id="rId2815" Type="http://schemas.openxmlformats.org/officeDocument/2006/relationships/slide" Target="slides/slide2814.xml"/><Relationship Id="rId56" Type="http://schemas.openxmlformats.org/officeDocument/2006/relationships/slide" Target="slides/slide55.xml"/><Relationship Id="rId1417" Type="http://schemas.openxmlformats.org/officeDocument/2006/relationships/slide" Target="slides/slide1416.xml"/><Relationship Id="rId1624" Type="http://schemas.openxmlformats.org/officeDocument/2006/relationships/slide" Target="slides/slide1623.xml"/><Relationship Id="rId1831" Type="http://schemas.openxmlformats.org/officeDocument/2006/relationships/slide" Target="slides/slide1830.xml"/><Relationship Id="rId2398" Type="http://schemas.openxmlformats.org/officeDocument/2006/relationships/slide" Target="slides/slide2397.xml"/><Relationship Id="rId577" Type="http://schemas.openxmlformats.org/officeDocument/2006/relationships/slide" Target="slides/slide576.xml"/><Relationship Id="rId2258" Type="http://schemas.openxmlformats.org/officeDocument/2006/relationships/slide" Target="slides/slide2257.xml"/><Relationship Id="rId784" Type="http://schemas.openxmlformats.org/officeDocument/2006/relationships/slide" Target="slides/slide783.xml"/><Relationship Id="rId991" Type="http://schemas.openxmlformats.org/officeDocument/2006/relationships/slide" Target="slides/slide990.xml"/><Relationship Id="rId1067" Type="http://schemas.openxmlformats.org/officeDocument/2006/relationships/slide" Target="slides/slide1066.xml"/><Relationship Id="rId2465" Type="http://schemas.openxmlformats.org/officeDocument/2006/relationships/slide" Target="slides/slide2464.xml"/><Relationship Id="rId2672" Type="http://schemas.openxmlformats.org/officeDocument/2006/relationships/slide" Target="slides/slide2671.xml"/><Relationship Id="rId3309" Type="http://schemas.openxmlformats.org/officeDocument/2006/relationships/font" Target="fonts/font8.fntdata"/><Relationship Id="rId437" Type="http://schemas.openxmlformats.org/officeDocument/2006/relationships/slide" Target="slides/slide436.xml"/><Relationship Id="rId644" Type="http://schemas.openxmlformats.org/officeDocument/2006/relationships/slide" Target="slides/slide643.xml"/><Relationship Id="rId851" Type="http://schemas.openxmlformats.org/officeDocument/2006/relationships/slide" Target="slides/slide850.xml"/><Relationship Id="rId1274" Type="http://schemas.openxmlformats.org/officeDocument/2006/relationships/slide" Target="slides/slide1273.xml"/><Relationship Id="rId1481" Type="http://schemas.openxmlformats.org/officeDocument/2006/relationships/slide" Target="slides/slide1480.xml"/><Relationship Id="rId2118" Type="http://schemas.openxmlformats.org/officeDocument/2006/relationships/slide" Target="slides/slide2117.xml"/><Relationship Id="rId2325" Type="http://schemas.openxmlformats.org/officeDocument/2006/relationships/slide" Target="slides/slide2324.xml"/><Relationship Id="rId2532" Type="http://schemas.openxmlformats.org/officeDocument/2006/relationships/slide" Target="slides/slide2531.xml"/><Relationship Id="rId504" Type="http://schemas.openxmlformats.org/officeDocument/2006/relationships/slide" Target="slides/slide503.xml"/><Relationship Id="rId711" Type="http://schemas.openxmlformats.org/officeDocument/2006/relationships/slide" Target="slides/slide710.xml"/><Relationship Id="rId1134" Type="http://schemas.openxmlformats.org/officeDocument/2006/relationships/slide" Target="slides/slide1133.xml"/><Relationship Id="rId1341" Type="http://schemas.openxmlformats.org/officeDocument/2006/relationships/slide" Target="slides/slide1340.xml"/><Relationship Id="rId1201" Type="http://schemas.openxmlformats.org/officeDocument/2006/relationships/slide" Target="slides/slide1200.xml"/><Relationship Id="rId3099" Type="http://schemas.openxmlformats.org/officeDocument/2006/relationships/slide" Target="slides/slide3098.xml"/><Relationship Id="rId3166" Type="http://schemas.openxmlformats.org/officeDocument/2006/relationships/slide" Target="slides/slide3165.xml"/><Relationship Id="rId294" Type="http://schemas.openxmlformats.org/officeDocument/2006/relationships/slide" Target="slides/slide293.xml"/><Relationship Id="rId2182" Type="http://schemas.openxmlformats.org/officeDocument/2006/relationships/slide" Target="slides/slide2181.xml"/><Relationship Id="rId3026" Type="http://schemas.openxmlformats.org/officeDocument/2006/relationships/slide" Target="slides/slide3025.xml"/><Relationship Id="rId3233" Type="http://schemas.openxmlformats.org/officeDocument/2006/relationships/slide" Target="slides/slide3232.xml"/><Relationship Id="rId154" Type="http://schemas.openxmlformats.org/officeDocument/2006/relationships/slide" Target="slides/slide153.xml"/><Relationship Id="rId361" Type="http://schemas.openxmlformats.org/officeDocument/2006/relationships/slide" Target="slides/slide360.xml"/><Relationship Id="rId2042" Type="http://schemas.openxmlformats.org/officeDocument/2006/relationships/slide" Target="slides/slide2041.xml"/><Relationship Id="rId2999" Type="http://schemas.openxmlformats.org/officeDocument/2006/relationships/slide" Target="slides/slide2998.xml"/><Relationship Id="rId3300" Type="http://schemas.openxmlformats.org/officeDocument/2006/relationships/slide" Target="slides/slide3299.xml"/><Relationship Id="rId221" Type="http://schemas.openxmlformats.org/officeDocument/2006/relationships/slide" Target="slides/slide220.xml"/><Relationship Id="rId2859" Type="http://schemas.openxmlformats.org/officeDocument/2006/relationships/slide" Target="slides/slide2858.xml"/><Relationship Id="rId1668" Type="http://schemas.openxmlformats.org/officeDocument/2006/relationships/slide" Target="slides/slide1667.xml"/><Relationship Id="rId1875" Type="http://schemas.openxmlformats.org/officeDocument/2006/relationships/slide" Target="slides/slide1874.xml"/><Relationship Id="rId2719" Type="http://schemas.openxmlformats.org/officeDocument/2006/relationships/slide" Target="slides/slide2718.xml"/><Relationship Id="rId1528" Type="http://schemas.openxmlformats.org/officeDocument/2006/relationships/slide" Target="slides/slide1527.xml"/><Relationship Id="rId2926" Type="http://schemas.openxmlformats.org/officeDocument/2006/relationships/slide" Target="slides/slide2925.xml"/><Relationship Id="rId3090" Type="http://schemas.openxmlformats.org/officeDocument/2006/relationships/slide" Target="slides/slide3089.xml"/><Relationship Id="rId1735" Type="http://schemas.openxmlformats.org/officeDocument/2006/relationships/slide" Target="slides/slide1734.xml"/><Relationship Id="rId1942" Type="http://schemas.openxmlformats.org/officeDocument/2006/relationships/slide" Target="slides/slide1941.xml"/><Relationship Id="rId27" Type="http://schemas.openxmlformats.org/officeDocument/2006/relationships/slide" Target="slides/slide26.xml"/><Relationship Id="rId1802" Type="http://schemas.openxmlformats.org/officeDocument/2006/relationships/slide" Target="slides/slide1801.xml"/><Relationship Id="rId688" Type="http://schemas.openxmlformats.org/officeDocument/2006/relationships/slide" Target="slides/slide687.xml"/><Relationship Id="rId895" Type="http://schemas.openxmlformats.org/officeDocument/2006/relationships/slide" Target="slides/slide894.xml"/><Relationship Id="rId2369" Type="http://schemas.openxmlformats.org/officeDocument/2006/relationships/slide" Target="slides/slide2368.xml"/><Relationship Id="rId2576" Type="http://schemas.openxmlformats.org/officeDocument/2006/relationships/slide" Target="slides/slide2575.xml"/><Relationship Id="rId2783" Type="http://schemas.openxmlformats.org/officeDocument/2006/relationships/slide" Target="slides/slide2782.xml"/><Relationship Id="rId2990" Type="http://schemas.openxmlformats.org/officeDocument/2006/relationships/slide" Target="slides/slide2989.xml"/><Relationship Id="rId548" Type="http://schemas.openxmlformats.org/officeDocument/2006/relationships/slide" Target="slides/slide547.xml"/><Relationship Id="rId755" Type="http://schemas.openxmlformats.org/officeDocument/2006/relationships/slide" Target="slides/slide754.xml"/><Relationship Id="rId962" Type="http://schemas.openxmlformats.org/officeDocument/2006/relationships/slide" Target="slides/slide961.xml"/><Relationship Id="rId1178" Type="http://schemas.openxmlformats.org/officeDocument/2006/relationships/slide" Target="slides/slide1177.xml"/><Relationship Id="rId1385" Type="http://schemas.openxmlformats.org/officeDocument/2006/relationships/slide" Target="slides/slide1384.xml"/><Relationship Id="rId1592" Type="http://schemas.openxmlformats.org/officeDocument/2006/relationships/slide" Target="slides/slide1591.xml"/><Relationship Id="rId2229" Type="http://schemas.openxmlformats.org/officeDocument/2006/relationships/slide" Target="slides/slide2228.xml"/><Relationship Id="rId2436" Type="http://schemas.openxmlformats.org/officeDocument/2006/relationships/slide" Target="slides/slide2435.xml"/><Relationship Id="rId2643" Type="http://schemas.openxmlformats.org/officeDocument/2006/relationships/slide" Target="slides/slide2642.xml"/><Relationship Id="rId2850" Type="http://schemas.openxmlformats.org/officeDocument/2006/relationships/slide" Target="slides/slide2849.xml"/><Relationship Id="rId91" Type="http://schemas.openxmlformats.org/officeDocument/2006/relationships/slide" Target="slides/slide90.xml"/><Relationship Id="rId408" Type="http://schemas.openxmlformats.org/officeDocument/2006/relationships/slide" Target="slides/slide407.xml"/><Relationship Id="rId615" Type="http://schemas.openxmlformats.org/officeDocument/2006/relationships/slide" Target="slides/slide614.xml"/><Relationship Id="rId822" Type="http://schemas.openxmlformats.org/officeDocument/2006/relationships/slide" Target="slides/slide821.xml"/><Relationship Id="rId1038" Type="http://schemas.openxmlformats.org/officeDocument/2006/relationships/slide" Target="slides/slide1037.xml"/><Relationship Id="rId1245" Type="http://schemas.openxmlformats.org/officeDocument/2006/relationships/slide" Target="slides/slide1244.xml"/><Relationship Id="rId1452" Type="http://schemas.openxmlformats.org/officeDocument/2006/relationships/slide" Target="slides/slide1451.xml"/><Relationship Id="rId2503" Type="http://schemas.openxmlformats.org/officeDocument/2006/relationships/slide" Target="slides/slide2502.xml"/><Relationship Id="rId1105" Type="http://schemas.openxmlformats.org/officeDocument/2006/relationships/slide" Target="slides/slide1104.xml"/><Relationship Id="rId1312" Type="http://schemas.openxmlformats.org/officeDocument/2006/relationships/slide" Target="slides/slide1311.xml"/><Relationship Id="rId2710" Type="http://schemas.openxmlformats.org/officeDocument/2006/relationships/slide" Target="slides/slide2709.xml"/><Relationship Id="rId3277" Type="http://schemas.openxmlformats.org/officeDocument/2006/relationships/slide" Target="slides/slide3276.xml"/><Relationship Id="rId198" Type="http://schemas.openxmlformats.org/officeDocument/2006/relationships/slide" Target="slides/slide197.xml"/><Relationship Id="rId2086" Type="http://schemas.openxmlformats.org/officeDocument/2006/relationships/slide" Target="slides/slide2085.xml"/><Relationship Id="rId2293" Type="http://schemas.openxmlformats.org/officeDocument/2006/relationships/slide" Target="slides/slide2292.xml"/><Relationship Id="rId3137" Type="http://schemas.openxmlformats.org/officeDocument/2006/relationships/slide" Target="slides/slide3136.xml"/><Relationship Id="rId265" Type="http://schemas.openxmlformats.org/officeDocument/2006/relationships/slide" Target="slides/slide264.xml"/><Relationship Id="rId472" Type="http://schemas.openxmlformats.org/officeDocument/2006/relationships/slide" Target="slides/slide471.xml"/><Relationship Id="rId2153" Type="http://schemas.openxmlformats.org/officeDocument/2006/relationships/slide" Target="slides/slide2152.xml"/><Relationship Id="rId2360" Type="http://schemas.openxmlformats.org/officeDocument/2006/relationships/slide" Target="slides/slide2359.xml"/><Relationship Id="rId3204" Type="http://schemas.openxmlformats.org/officeDocument/2006/relationships/slide" Target="slides/slide3203.xml"/><Relationship Id="rId125" Type="http://schemas.openxmlformats.org/officeDocument/2006/relationships/slide" Target="slides/slide124.xml"/><Relationship Id="rId332" Type="http://schemas.openxmlformats.org/officeDocument/2006/relationships/slide" Target="slides/slide331.xml"/><Relationship Id="rId2013" Type="http://schemas.openxmlformats.org/officeDocument/2006/relationships/slide" Target="slides/slide2012.xml"/><Relationship Id="rId2220" Type="http://schemas.openxmlformats.org/officeDocument/2006/relationships/slide" Target="slides/slide2219.xml"/><Relationship Id="rId1779" Type="http://schemas.openxmlformats.org/officeDocument/2006/relationships/slide" Target="slides/slide1778.xml"/><Relationship Id="rId1986" Type="http://schemas.openxmlformats.org/officeDocument/2006/relationships/slide" Target="slides/slide1985.xml"/><Relationship Id="rId1639" Type="http://schemas.openxmlformats.org/officeDocument/2006/relationships/slide" Target="slides/slide1638.xml"/><Relationship Id="rId1846" Type="http://schemas.openxmlformats.org/officeDocument/2006/relationships/slide" Target="slides/slide1845.xml"/><Relationship Id="rId3061" Type="http://schemas.openxmlformats.org/officeDocument/2006/relationships/slide" Target="slides/slide3060.xml"/><Relationship Id="rId1706" Type="http://schemas.openxmlformats.org/officeDocument/2006/relationships/slide" Target="slides/slide1705.xml"/><Relationship Id="rId1913" Type="http://schemas.openxmlformats.org/officeDocument/2006/relationships/slide" Target="slides/slide1912.xml"/><Relationship Id="rId799" Type="http://schemas.openxmlformats.org/officeDocument/2006/relationships/slide" Target="slides/slide798.xml"/><Relationship Id="rId2687" Type="http://schemas.openxmlformats.org/officeDocument/2006/relationships/slide" Target="slides/slide2686.xml"/><Relationship Id="rId2894" Type="http://schemas.openxmlformats.org/officeDocument/2006/relationships/slide" Target="slides/slide2893.xml"/><Relationship Id="rId659" Type="http://schemas.openxmlformats.org/officeDocument/2006/relationships/slide" Target="slides/slide658.xml"/><Relationship Id="rId866" Type="http://schemas.openxmlformats.org/officeDocument/2006/relationships/slide" Target="slides/slide865.xml"/><Relationship Id="rId1289" Type="http://schemas.openxmlformats.org/officeDocument/2006/relationships/slide" Target="slides/slide1288.xml"/><Relationship Id="rId1496" Type="http://schemas.openxmlformats.org/officeDocument/2006/relationships/slide" Target="slides/slide1495.xml"/><Relationship Id="rId2547" Type="http://schemas.openxmlformats.org/officeDocument/2006/relationships/slide" Target="slides/slide2546.xml"/><Relationship Id="rId519" Type="http://schemas.openxmlformats.org/officeDocument/2006/relationships/slide" Target="slides/slide518.xml"/><Relationship Id="rId1149" Type="http://schemas.openxmlformats.org/officeDocument/2006/relationships/slide" Target="slides/slide1148.xml"/><Relationship Id="rId1356" Type="http://schemas.openxmlformats.org/officeDocument/2006/relationships/slide" Target="slides/slide1355.xml"/><Relationship Id="rId2754" Type="http://schemas.openxmlformats.org/officeDocument/2006/relationships/slide" Target="slides/slide2753.xml"/><Relationship Id="rId2961" Type="http://schemas.openxmlformats.org/officeDocument/2006/relationships/slide" Target="slides/slide2960.xml"/><Relationship Id="rId726" Type="http://schemas.openxmlformats.org/officeDocument/2006/relationships/slide" Target="slides/slide725.xml"/><Relationship Id="rId933" Type="http://schemas.openxmlformats.org/officeDocument/2006/relationships/slide" Target="slides/slide932.xml"/><Relationship Id="rId1009" Type="http://schemas.openxmlformats.org/officeDocument/2006/relationships/slide" Target="slides/slide1008.xml"/><Relationship Id="rId1563" Type="http://schemas.openxmlformats.org/officeDocument/2006/relationships/slide" Target="slides/slide1562.xml"/><Relationship Id="rId1770" Type="http://schemas.openxmlformats.org/officeDocument/2006/relationships/slide" Target="slides/slide1769.xml"/><Relationship Id="rId2407" Type="http://schemas.openxmlformats.org/officeDocument/2006/relationships/slide" Target="slides/slide2406.xml"/><Relationship Id="rId2614" Type="http://schemas.openxmlformats.org/officeDocument/2006/relationships/slide" Target="slides/slide2613.xml"/><Relationship Id="rId2821" Type="http://schemas.openxmlformats.org/officeDocument/2006/relationships/slide" Target="slides/slide2820.xml"/><Relationship Id="rId62" Type="http://schemas.openxmlformats.org/officeDocument/2006/relationships/slide" Target="slides/slide61.xml"/><Relationship Id="rId1216" Type="http://schemas.openxmlformats.org/officeDocument/2006/relationships/slide" Target="slides/slide1215.xml"/><Relationship Id="rId1423" Type="http://schemas.openxmlformats.org/officeDocument/2006/relationships/slide" Target="slides/slide1422.xml"/><Relationship Id="rId1630" Type="http://schemas.openxmlformats.org/officeDocument/2006/relationships/slide" Target="slides/slide1629.xml"/><Relationship Id="rId2197" Type="http://schemas.openxmlformats.org/officeDocument/2006/relationships/slide" Target="slides/slide2196.xml"/><Relationship Id="rId3248" Type="http://schemas.openxmlformats.org/officeDocument/2006/relationships/slide" Target="slides/slide3247.xml"/><Relationship Id="rId169" Type="http://schemas.openxmlformats.org/officeDocument/2006/relationships/slide" Target="slides/slide168.xml"/><Relationship Id="rId376" Type="http://schemas.openxmlformats.org/officeDocument/2006/relationships/slide" Target="slides/slide375.xml"/><Relationship Id="rId583" Type="http://schemas.openxmlformats.org/officeDocument/2006/relationships/slide" Target="slides/slide582.xml"/><Relationship Id="rId790" Type="http://schemas.openxmlformats.org/officeDocument/2006/relationships/slide" Target="slides/slide789.xml"/><Relationship Id="rId2057" Type="http://schemas.openxmlformats.org/officeDocument/2006/relationships/slide" Target="slides/slide2056.xml"/><Relationship Id="rId2264" Type="http://schemas.openxmlformats.org/officeDocument/2006/relationships/slide" Target="slides/slide2263.xml"/><Relationship Id="rId2471" Type="http://schemas.openxmlformats.org/officeDocument/2006/relationships/slide" Target="slides/slide2470.xml"/><Relationship Id="rId3108" Type="http://schemas.openxmlformats.org/officeDocument/2006/relationships/slide" Target="slides/slide3107.xml"/><Relationship Id="rId236" Type="http://schemas.openxmlformats.org/officeDocument/2006/relationships/slide" Target="slides/slide235.xml"/><Relationship Id="rId443" Type="http://schemas.openxmlformats.org/officeDocument/2006/relationships/slide" Target="slides/slide442.xml"/><Relationship Id="rId650" Type="http://schemas.openxmlformats.org/officeDocument/2006/relationships/slide" Target="slides/slide649.xml"/><Relationship Id="rId1073" Type="http://schemas.openxmlformats.org/officeDocument/2006/relationships/slide" Target="slides/slide1072.xml"/><Relationship Id="rId1280" Type="http://schemas.openxmlformats.org/officeDocument/2006/relationships/slide" Target="slides/slide1279.xml"/><Relationship Id="rId2124" Type="http://schemas.openxmlformats.org/officeDocument/2006/relationships/slide" Target="slides/slide2123.xml"/><Relationship Id="rId2331" Type="http://schemas.openxmlformats.org/officeDocument/2006/relationships/slide" Target="slides/slide2330.xml"/><Relationship Id="rId303" Type="http://schemas.openxmlformats.org/officeDocument/2006/relationships/slide" Target="slides/slide302.xml"/><Relationship Id="rId1140" Type="http://schemas.openxmlformats.org/officeDocument/2006/relationships/slide" Target="slides/slide1139.xml"/><Relationship Id="rId510" Type="http://schemas.openxmlformats.org/officeDocument/2006/relationships/slide" Target="slides/slide509.xml"/><Relationship Id="rId1000" Type="http://schemas.openxmlformats.org/officeDocument/2006/relationships/slide" Target="slides/slide999.xml"/><Relationship Id="rId1957" Type="http://schemas.openxmlformats.org/officeDocument/2006/relationships/slide" Target="slides/slide1956.xml"/><Relationship Id="rId1817" Type="http://schemas.openxmlformats.org/officeDocument/2006/relationships/slide" Target="slides/slide1816.xml"/><Relationship Id="rId3172" Type="http://schemas.openxmlformats.org/officeDocument/2006/relationships/slide" Target="slides/slide3171.xml"/><Relationship Id="rId3032" Type="http://schemas.openxmlformats.org/officeDocument/2006/relationships/slide" Target="slides/slide3031.xml"/><Relationship Id="rId160" Type="http://schemas.openxmlformats.org/officeDocument/2006/relationships/slide" Target="slides/slide159.xml"/><Relationship Id="rId2798" Type="http://schemas.openxmlformats.org/officeDocument/2006/relationships/slide" Target="slides/slide2797.xml"/><Relationship Id="rId977" Type="http://schemas.openxmlformats.org/officeDocument/2006/relationships/slide" Target="slides/slide976.xml"/><Relationship Id="rId2658" Type="http://schemas.openxmlformats.org/officeDocument/2006/relationships/slide" Target="slides/slide2657.xml"/><Relationship Id="rId2865" Type="http://schemas.openxmlformats.org/officeDocument/2006/relationships/slide" Target="slides/slide2864.xml"/><Relationship Id="rId837" Type="http://schemas.openxmlformats.org/officeDocument/2006/relationships/slide" Target="slides/slide836.xml"/><Relationship Id="rId1467" Type="http://schemas.openxmlformats.org/officeDocument/2006/relationships/slide" Target="slides/slide1466.xml"/><Relationship Id="rId1674" Type="http://schemas.openxmlformats.org/officeDocument/2006/relationships/slide" Target="slides/slide1673.xml"/><Relationship Id="rId1881" Type="http://schemas.openxmlformats.org/officeDocument/2006/relationships/slide" Target="slides/slide1880.xml"/><Relationship Id="rId2518" Type="http://schemas.openxmlformats.org/officeDocument/2006/relationships/slide" Target="slides/slide2517.xml"/><Relationship Id="rId2725" Type="http://schemas.openxmlformats.org/officeDocument/2006/relationships/slide" Target="slides/slide2724.xml"/><Relationship Id="rId2932" Type="http://schemas.openxmlformats.org/officeDocument/2006/relationships/slide" Target="slides/slide2931.xml"/><Relationship Id="rId904" Type="http://schemas.openxmlformats.org/officeDocument/2006/relationships/slide" Target="slides/slide903.xml"/><Relationship Id="rId1327" Type="http://schemas.openxmlformats.org/officeDocument/2006/relationships/slide" Target="slides/slide1326.xml"/><Relationship Id="rId1534" Type="http://schemas.openxmlformats.org/officeDocument/2006/relationships/slide" Target="slides/slide1533.xml"/><Relationship Id="rId1741" Type="http://schemas.openxmlformats.org/officeDocument/2006/relationships/slide" Target="slides/slide1740.xml"/><Relationship Id="rId33" Type="http://schemas.openxmlformats.org/officeDocument/2006/relationships/slide" Target="slides/slide32.xml"/><Relationship Id="rId1601" Type="http://schemas.openxmlformats.org/officeDocument/2006/relationships/slide" Target="slides/slide1600.xml"/><Relationship Id="rId487" Type="http://schemas.openxmlformats.org/officeDocument/2006/relationships/slide" Target="slides/slide486.xml"/><Relationship Id="rId694" Type="http://schemas.openxmlformats.org/officeDocument/2006/relationships/slide" Target="slides/slide693.xml"/><Relationship Id="rId2168" Type="http://schemas.openxmlformats.org/officeDocument/2006/relationships/slide" Target="slides/slide2167.xml"/><Relationship Id="rId2375" Type="http://schemas.openxmlformats.org/officeDocument/2006/relationships/slide" Target="slides/slide2374.xml"/><Relationship Id="rId3219" Type="http://schemas.openxmlformats.org/officeDocument/2006/relationships/slide" Target="slides/slide3218.xml"/><Relationship Id="rId347" Type="http://schemas.openxmlformats.org/officeDocument/2006/relationships/slide" Target="slides/slide346.xml"/><Relationship Id="rId1184" Type="http://schemas.openxmlformats.org/officeDocument/2006/relationships/slide" Target="slides/slide1183.xml"/><Relationship Id="rId2028" Type="http://schemas.openxmlformats.org/officeDocument/2006/relationships/slide" Target="slides/slide2027.xml"/><Relationship Id="rId2582" Type="http://schemas.openxmlformats.org/officeDocument/2006/relationships/slide" Target="slides/slide2581.xml"/><Relationship Id="rId554" Type="http://schemas.openxmlformats.org/officeDocument/2006/relationships/slide" Target="slides/slide553.xml"/><Relationship Id="rId761" Type="http://schemas.openxmlformats.org/officeDocument/2006/relationships/slide" Target="slides/slide760.xml"/><Relationship Id="rId1391" Type="http://schemas.openxmlformats.org/officeDocument/2006/relationships/slide" Target="slides/slide1390.xml"/><Relationship Id="rId2235" Type="http://schemas.openxmlformats.org/officeDocument/2006/relationships/slide" Target="slides/slide2234.xml"/><Relationship Id="rId2442" Type="http://schemas.openxmlformats.org/officeDocument/2006/relationships/slide" Target="slides/slide2441.xml"/><Relationship Id="rId207" Type="http://schemas.openxmlformats.org/officeDocument/2006/relationships/slide" Target="slides/slide206.xml"/><Relationship Id="rId414" Type="http://schemas.openxmlformats.org/officeDocument/2006/relationships/slide" Target="slides/slide413.xml"/><Relationship Id="rId621" Type="http://schemas.openxmlformats.org/officeDocument/2006/relationships/slide" Target="slides/slide620.xml"/><Relationship Id="rId1044" Type="http://schemas.openxmlformats.org/officeDocument/2006/relationships/slide" Target="slides/slide1043.xml"/><Relationship Id="rId1251" Type="http://schemas.openxmlformats.org/officeDocument/2006/relationships/slide" Target="slides/slide1250.xml"/><Relationship Id="rId2302" Type="http://schemas.openxmlformats.org/officeDocument/2006/relationships/slide" Target="slides/slide2301.xml"/><Relationship Id="rId1111" Type="http://schemas.openxmlformats.org/officeDocument/2006/relationships/slide" Target="slides/slide1110.xml"/><Relationship Id="rId3076" Type="http://schemas.openxmlformats.org/officeDocument/2006/relationships/slide" Target="slides/slide3075.xml"/><Relationship Id="rId3283" Type="http://schemas.openxmlformats.org/officeDocument/2006/relationships/slide" Target="slides/slide3282.xml"/><Relationship Id="rId1928" Type="http://schemas.openxmlformats.org/officeDocument/2006/relationships/slide" Target="slides/slide1927.xml"/><Relationship Id="rId2092" Type="http://schemas.openxmlformats.org/officeDocument/2006/relationships/slide" Target="slides/slide2091.xml"/><Relationship Id="rId3143" Type="http://schemas.openxmlformats.org/officeDocument/2006/relationships/slide" Target="slides/slide3142.xml"/><Relationship Id="rId271" Type="http://schemas.openxmlformats.org/officeDocument/2006/relationships/slide" Target="slides/slide270.xml"/><Relationship Id="rId3003" Type="http://schemas.openxmlformats.org/officeDocument/2006/relationships/slide" Target="slides/slide3002.xml"/><Relationship Id="rId131" Type="http://schemas.openxmlformats.org/officeDocument/2006/relationships/slide" Target="slides/slide130.xml"/><Relationship Id="rId3210" Type="http://schemas.openxmlformats.org/officeDocument/2006/relationships/slide" Target="slides/slide3209.xml"/><Relationship Id="rId2769" Type="http://schemas.openxmlformats.org/officeDocument/2006/relationships/slide" Target="slides/slide2768.xml"/><Relationship Id="rId2976" Type="http://schemas.openxmlformats.org/officeDocument/2006/relationships/slide" Target="slides/slide2975.xml"/><Relationship Id="rId948" Type="http://schemas.openxmlformats.org/officeDocument/2006/relationships/slide" Target="slides/slide947.xml"/><Relationship Id="rId1578" Type="http://schemas.openxmlformats.org/officeDocument/2006/relationships/slide" Target="slides/slide1577.xml"/><Relationship Id="rId1785" Type="http://schemas.openxmlformats.org/officeDocument/2006/relationships/slide" Target="slides/slide1784.xml"/><Relationship Id="rId1992" Type="http://schemas.openxmlformats.org/officeDocument/2006/relationships/slide" Target="slides/slide1991.xml"/><Relationship Id="rId2629" Type="http://schemas.openxmlformats.org/officeDocument/2006/relationships/slide" Target="slides/slide2628.xml"/><Relationship Id="rId2836" Type="http://schemas.openxmlformats.org/officeDocument/2006/relationships/slide" Target="slides/slide2835.xml"/><Relationship Id="rId77" Type="http://schemas.openxmlformats.org/officeDocument/2006/relationships/slide" Target="slides/slide76.xml"/><Relationship Id="rId808" Type="http://schemas.openxmlformats.org/officeDocument/2006/relationships/slide" Target="slides/slide807.xml"/><Relationship Id="rId1438" Type="http://schemas.openxmlformats.org/officeDocument/2006/relationships/slide" Target="slides/slide1437.xml"/><Relationship Id="rId1645" Type="http://schemas.openxmlformats.org/officeDocument/2006/relationships/slide" Target="slides/slide1644.xml"/><Relationship Id="rId1852" Type="http://schemas.openxmlformats.org/officeDocument/2006/relationships/slide" Target="slides/slide1851.xml"/><Relationship Id="rId2903" Type="http://schemas.openxmlformats.org/officeDocument/2006/relationships/slide" Target="slides/slide2902.xml"/><Relationship Id="rId1505" Type="http://schemas.openxmlformats.org/officeDocument/2006/relationships/slide" Target="slides/slide1504.xml"/><Relationship Id="rId1712" Type="http://schemas.openxmlformats.org/officeDocument/2006/relationships/slide" Target="slides/slide1711.xml"/><Relationship Id="rId598" Type="http://schemas.openxmlformats.org/officeDocument/2006/relationships/slide" Target="slides/slide597.xml"/><Relationship Id="rId2279" Type="http://schemas.openxmlformats.org/officeDocument/2006/relationships/slide" Target="slides/slide2278.xml"/><Relationship Id="rId2486" Type="http://schemas.openxmlformats.org/officeDocument/2006/relationships/slide" Target="slides/slide2485.xml"/><Relationship Id="rId2693" Type="http://schemas.openxmlformats.org/officeDocument/2006/relationships/slide" Target="slides/slide2692.xml"/><Relationship Id="rId458" Type="http://schemas.openxmlformats.org/officeDocument/2006/relationships/slide" Target="slides/slide457.xml"/><Relationship Id="rId665" Type="http://schemas.openxmlformats.org/officeDocument/2006/relationships/slide" Target="slides/slide664.xml"/><Relationship Id="rId872" Type="http://schemas.openxmlformats.org/officeDocument/2006/relationships/slide" Target="slides/slide871.xml"/><Relationship Id="rId1088" Type="http://schemas.openxmlformats.org/officeDocument/2006/relationships/slide" Target="slides/slide1087.xml"/><Relationship Id="rId1295" Type="http://schemas.openxmlformats.org/officeDocument/2006/relationships/slide" Target="slides/slide1294.xml"/><Relationship Id="rId2139" Type="http://schemas.openxmlformats.org/officeDocument/2006/relationships/slide" Target="slides/slide2138.xml"/><Relationship Id="rId2346" Type="http://schemas.openxmlformats.org/officeDocument/2006/relationships/slide" Target="slides/slide2345.xml"/><Relationship Id="rId2553" Type="http://schemas.openxmlformats.org/officeDocument/2006/relationships/slide" Target="slides/slide2552.xml"/><Relationship Id="rId2760" Type="http://schemas.openxmlformats.org/officeDocument/2006/relationships/slide" Target="slides/slide2759.xml"/><Relationship Id="rId318" Type="http://schemas.openxmlformats.org/officeDocument/2006/relationships/slide" Target="slides/slide317.xml"/><Relationship Id="rId525" Type="http://schemas.openxmlformats.org/officeDocument/2006/relationships/slide" Target="slides/slide524.xml"/><Relationship Id="rId732" Type="http://schemas.openxmlformats.org/officeDocument/2006/relationships/slide" Target="slides/slide731.xml"/><Relationship Id="rId1155" Type="http://schemas.openxmlformats.org/officeDocument/2006/relationships/slide" Target="slides/slide1154.xml"/><Relationship Id="rId1362" Type="http://schemas.openxmlformats.org/officeDocument/2006/relationships/slide" Target="slides/slide1361.xml"/><Relationship Id="rId2206" Type="http://schemas.openxmlformats.org/officeDocument/2006/relationships/slide" Target="slides/slide2205.xml"/><Relationship Id="rId2413" Type="http://schemas.openxmlformats.org/officeDocument/2006/relationships/slide" Target="slides/slide2412.xml"/><Relationship Id="rId2620" Type="http://schemas.openxmlformats.org/officeDocument/2006/relationships/slide" Target="slides/slide2619.xml"/><Relationship Id="rId1015" Type="http://schemas.openxmlformats.org/officeDocument/2006/relationships/slide" Target="slides/slide1014.xml"/><Relationship Id="rId1222" Type="http://schemas.openxmlformats.org/officeDocument/2006/relationships/slide" Target="slides/slide1221.xml"/><Relationship Id="rId3187" Type="http://schemas.openxmlformats.org/officeDocument/2006/relationships/slide" Target="slides/slide3186.xml"/><Relationship Id="rId3047" Type="http://schemas.openxmlformats.org/officeDocument/2006/relationships/slide" Target="slides/slide3046.xml"/><Relationship Id="rId175" Type="http://schemas.openxmlformats.org/officeDocument/2006/relationships/slide" Target="slides/slide174.xml"/><Relationship Id="rId3254" Type="http://schemas.openxmlformats.org/officeDocument/2006/relationships/slide" Target="slides/slide3253.xml"/><Relationship Id="rId382" Type="http://schemas.openxmlformats.org/officeDocument/2006/relationships/slide" Target="slides/slide381.xml"/><Relationship Id="rId2063" Type="http://schemas.openxmlformats.org/officeDocument/2006/relationships/slide" Target="slides/slide2062.xml"/><Relationship Id="rId2270" Type="http://schemas.openxmlformats.org/officeDocument/2006/relationships/slide" Target="slides/slide2269.xml"/><Relationship Id="rId3114" Type="http://schemas.openxmlformats.org/officeDocument/2006/relationships/slide" Target="slides/slide3113.xml"/><Relationship Id="rId242" Type="http://schemas.openxmlformats.org/officeDocument/2006/relationships/slide" Target="slides/slide241.xml"/><Relationship Id="rId2130" Type="http://schemas.openxmlformats.org/officeDocument/2006/relationships/slide" Target="slides/slide2129.xml"/><Relationship Id="rId102" Type="http://schemas.openxmlformats.org/officeDocument/2006/relationships/slide" Target="slides/slide101.xml"/><Relationship Id="rId1689" Type="http://schemas.openxmlformats.org/officeDocument/2006/relationships/slide" Target="slides/slide1688.xml"/><Relationship Id="rId1896" Type="http://schemas.openxmlformats.org/officeDocument/2006/relationships/slide" Target="slides/slide1895.xml"/><Relationship Id="rId2947" Type="http://schemas.openxmlformats.org/officeDocument/2006/relationships/slide" Target="slides/slide2946.xml"/><Relationship Id="rId919" Type="http://schemas.openxmlformats.org/officeDocument/2006/relationships/slide" Target="slides/slide918.xml"/><Relationship Id="rId1549" Type="http://schemas.openxmlformats.org/officeDocument/2006/relationships/slide" Target="slides/slide1548.xml"/><Relationship Id="rId1756" Type="http://schemas.openxmlformats.org/officeDocument/2006/relationships/slide" Target="slides/slide1755.xml"/><Relationship Id="rId1963" Type="http://schemas.openxmlformats.org/officeDocument/2006/relationships/slide" Target="slides/slide1962.xml"/><Relationship Id="rId2807" Type="http://schemas.openxmlformats.org/officeDocument/2006/relationships/slide" Target="slides/slide2806.xml"/><Relationship Id="rId48" Type="http://schemas.openxmlformats.org/officeDocument/2006/relationships/slide" Target="slides/slide47.xml"/><Relationship Id="rId1409" Type="http://schemas.openxmlformats.org/officeDocument/2006/relationships/slide" Target="slides/slide1408.xml"/><Relationship Id="rId1616" Type="http://schemas.openxmlformats.org/officeDocument/2006/relationships/slide" Target="slides/slide1615.xml"/><Relationship Id="rId1823" Type="http://schemas.openxmlformats.org/officeDocument/2006/relationships/slide" Target="slides/slide1822.xml"/><Relationship Id="rId2597" Type="http://schemas.openxmlformats.org/officeDocument/2006/relationships/slide" Target="slides/slide2596.xml"/><Relationship Id="rId569" Type="http://schemas.openxmlformats.org/officeDocument/2006/relationships/slide" Target="slides/slide568.xml"/><Relationship Id="rId776" Type="http://schemas.openxmlformats.org/officeDocument/2006/relationships/slide" Target="slides/slide775.xml"/><Relationship Id="rId983" Type="http://schemas.openxmlformats.org/officeDocument/2006/relationships/slide" Target="slides/slide982.xml"/><Relationship Id="rId1199" Type="http://schemas.openxmlformats.org/officeDocument/2006/relationships/slide" Target="slides/slide1198.xml"/><Relationship Id="rId2457" Type="http://schemas.openxmlformats.org/officeDocument/2006/relationships/slide" Target="slides/slide2456.xml"/><Relationship Id="rId2664" Type="http://schemas.openxmlformats.org/officeDocument/2006/relationships/slide" Target="slides/slide2663.xml"/><Relationship Id="rId429" Type="http://schemas.openxmlformats.org/officeDocument/2006/relationships/slide" Target="slides/slide428.xml"/><Relationship Id="rId636" Type="http://schemas.openxmlformats.org/officeDocument/2006/relationships/slide" Target="slides/slide635.xml"/><Relationship Id="rId1059" Type="http://schemas.openxmlformats.org/officeDocument/2006/relationships/slide" Target="slides/slide1058.xml"/><Relationship Id="rId1266" Type="http://schemas.openxmlformats.org/officeDocument/2006/relationships/slide" Target="slides/slide1265.xml"/><Relationship Id="rId1473" Type="http://schemas.openxmlformats.org/officeDocument/2006/relationships/slide" Target="slides/slide1472.xml"/><Relationship Id="rId2317" Type="http://schemas.openxmlformats.org/officeDocument/2006/relationships/slide" Target="slides/slide2316.xml"/><Relationship Id="rId2871" Type="http://schemas.openxmlformats.org/officeDocument/2006/relationships/slide" Target="slides/slide2870.xml"/><Relationship Id="rId843" Type="http://schemas.openxmlformats.org/officeDocument/2006/relationships/slide" Target="slides/slide842.xml"/><Relationship Id="rId1126" Type="http://schemas.openxmlformats.org/officeDocument/2006/relationships/slide" Target="slides/slide1125.xml"/><Relationship Id="rId1680" Type="http://schemas.openxmlformats.org/officeDocument/2006/relationships/slide" Target="slides/slide1679.xml"/><Relationship Id="rId2524" Type="http://schemas.openxmlformats.org/officeDocument/2006/relationships/slide" Target="slides/slide2523.xml"/><Relationship Id="rId2731" Type="http://schemas.openxmlformats.org/officeDocument/2006/relationships/slide" Target="slides/slide2730.xml"/><Relationship Id="rId703" Type="http://schemas.openxmlformats.org/officeDocument/2006/relationships/slide" Target="slides/slide702.xml"/><Relationship Id="rId910" Type="http://schemas.openxmlformats.org/officeDocument/2006/relationships/slide" Target="slides/slide909.xml"/><Relationship Id="rId1333" Type="http://schemas.openxmlformats.org/officeDocument/2006/relationships/slide" Target="slides/slide1332.xml"/><Relationship Id="rId1540" Type="http://schemas.openxmlformats.org/officeDocument/2006/relationships/slide" Target="slides/slide1539.xml"/><Relationship Id="rId1400" Type="http://schemas.openxmlformats.org/officeDocument/2006/relationships/slide" Target="slides/slide1399.xml"/><Relationship Id="rId3298" Type="http://schemas.openxmlformats.org/officeDocument/2006/relationships/slide" Target="slides/slide3297.xml"/><Relationship Id="rId3158" Type="http://schemas.openxmlformats.org/officeDocument/2006/relationships/slide" Target="slides/slide3157.xml"/><Relationship Id="rId286" Type="http://schemas.openxmlformats.org/officeDocument/2006/relationships/slide" Target="slides/slide285.xml"/><Relationship Id="rId493" Type="http://schemas.openxmlformats.org/officeDocument/2006/relationships/slide" Target="slides/slide492.xml"/><Relationship Id="rId2174" Type="http://schemas.openxmlformats.org/officeDocument/2006/relationships/slide" Target="slides/slide2173.xml"/><Relationship Id="rId2381" Type="http://schemas.openxmlformats.org/officeDocument/2006/relationships/slide" Target="slides/slide2380.xml"/><Relationship Id="rId3018" Type="http://schemas.openxmlformats.org/officeDocument/2006/relationships/slide" Target="slides/slide3017.xml"/><Relationship Id="rId3225" Type="http://schemas.openxmlformats.org/officeDocument/2006/relationships/slide" Target="slides/slide3224.xml"/><Relationship Id="rId146" Type="http://schemas.openxmlformats.org/officeDocument/2006/relationships/slide" Target="slides/slide145.xml"/><Relationship Id="rId353" Type="http://schemas.openxmlformats.org/officeDocument/2006/relationships/slide" Target="slides/slide352.xml"/><Relationship Id="rId560" Type="http://schemas.openxmlformats.org/officeDocument/2006/relationships/slide" Target="slides/slide559.xml"/><Relationship Id="rId1190" Type="http://schemas.openxmlformats.org/officeDocument/2006/relationships/slide" Target="slides/slide1189.xml"/><Relationship Id="rId2034" Type="http://schemas.openxmlformats.org/officeDocument/2006/relationships/slide" Target="slides/slide2033.xml"/><Relationship Id="rId2241" Type="http://schemas.openxmlformats.org/officeDocument/2006/relationships/slide" Target="slides/slide2240.xml"/><Relationship Id="rId213" Type="http://schemas.openxmlformats.org/officeDocument/2006/relationships/slide" Target="slides/slide212.xml"/><Relationship Id="rId420" Type="http://schemas.openxmlformats.org/officeDocument/2006/relationships/slide" Target="slides/slide419.xml"/><Relationship Id="rId1050" Type="http://schemas.openxmlformats.org/officeDocument/2006/relationships/slide" Target="slides/slide1049.xml"/><Relationship Id="rId2101" Type="http://schemas.openxmlformats.org/officeDocument/2006/relationships/slide" Target="slides/slide2100.xml"/><Relationship Id="rId1867" Type="http://schemas.openxmlformats.org/officeDocument/2006/relationships/slide" Target="slides/slide1866.xml"/><Relationship Id="rId2918" Type="http://schemas.openxmlformats.org/officeDocument/2006/relationships/slide" Target="slides/slide2917.xml"/><Relationship Id="rId1727" Type="http://schemas.openxmlformats.org/officeDocument/2006/relationships/slide" Target="slides/slide1726.xml"/><Relationship Id="rId1934" Type="http://schemas.openxmlformats.org/officeDocument/2006/relationships/slide" Target="slides/slide1933.xml"/><Relationship Id="rId3082" Type="http://schemas.openxmlformats.org/officeDocument/2006/relationships/slide" Target="slides/slide3081.xml"/><Relationship Id="rId19" Type="http://schemas.openxmlformats.org/officeDocument/2006/relationships/slide" Target="slides/slide18.xml"/><Relationship Id="rId3" Type="http://schemas.openxmlformats.org/officeDocument/2006/relationships/slide" Target="slides/slide2.xml"/><Relationship Id="rId887" Type="http://schemas.openxmlformats.org/officeDocument/2006/relationships/slide" Target="slides/slide886.xml"/><Relationship Id="rId2568" Type="http://schemas.openxmlformats.org/officeDocument/2006/relationships/slide" Target="slides/slide2567.xml"/><Relationship Id="rId2775" Type="http://schemas.openxmlformats.org/officeDocument/2006/relationships/slide" Target="slides/slide2774.xml"/><Relationship Id="rId2982" Type="http://schemas.openxmlformats.org/officeDocument/2006/relationships/slide" Target="slides/slide2981.xml"/><Relationship Id="rId747" Type="http://schemas.openxmlformats.org/officeDocument/2006/relationships/slide" Target="slides/slide746.xml"/><Relationship Id="rId954" Type="http://schemas.openxmlformats.org/officeDocument/2006/relationships/slide" Target="slides/slide953.xml"/><Relationship Id="rId1377" Type="http://schemas.openxmlformats.org/officeDocument/2006/relationships/slide" Target="slides/slide1376.xml"/><Relationship Id="rId1584" Type="http://schemas.openxmlformats.org/officeDocument/2006/relationships/slide" Target="slides/slide1583.xml"/><Relationship Id="rId1791" Type="http://schemas.openxmlformats.org/officeDocument/2006/relationships/slide" Target="slides/slide1790.xml"/><Relationship Id="rId2428" Type="http://schemas.openxmlformats.org/officeDocument/2006/relationships/slide" Target="slides/slide2427.xml"/><Relationship Id="rId2635" Type="http://schemas.openxmlformats.org/officeDocument/2006/relationships/slide" Target="slides/slide2634.xml"/><Relationship Id="rId2842" Type="http://schemas.openxmlformats.org/officeDocument/2006/relationships/slide" Target="slides/slide2841.xml"/><Relationship Id="rId83" Type="http://schemas.openxmlformats.org/officeDocument/2006/relationships/slide" Target="slides/slide82.xml"/><Relationship Id="rId607" Type="http://schemas.openxmlformats.org/officeDocument/2006/relationships/slide" Target="slides/slide606.xml"/><Relationship Id="rId814" Type="http://schemas.openxmlformats.org/officeDocument/2006/relationships/slide" Target="slides/slide813.xml"/><Relationship Id="rId1237" Type="http://schemas.openxmlformats.org/officeDocument/2006/relationships/slide" Target="slides/slide1236.xml"/><Relationship Id="rId1444" Type="http://schemas.openxmlformats.org/officeDocument/2006/relationships/slide" Target="slides/slide1443.xml"/><Relationship Id="rId1651" Type="http://schemas.openxmlformats.org/officeDocument/2006/relationships/slide" Target="slides/slide1650.xml"/><Relationship Id="rId2702" Type="http://schemas.openxmlformats.org/officeDocument/2006/relationships/slide" Target="slides/slide2701.xml"/><Relationship Id="rId1304" Type="http://schemas.openxmlformats.org/officeDocument/2006/relationships/slide" Target="slides/slide1303.xml"/><Relationship Id="rId1511" Type="http://schemas.openxmlformats.org/officeDocument/2006/relationships/slide" Target="slides/slide1510.xml"/><Relationship Id="rId3269" Type="http://schemas.openxmlformats.org/officeDocument/2006/relationships/slide" Target="slides/slide3268.xml"/><Relationship Id="rId10" Type="http://schemas.openxmlformats.org/officeDocument/2006/relationships/slide" Target="slides/slide9.xml"/><Relationship Id="rId397" Type="http://schemas.openxmlformats.org/officeDocument/2006/relationships/slide" Target="slides/slide396.xml"/><Relationship Id="rId2078" Type="http://schemas.openxmlformats.org/officeDocument/2006/relationships/slide" Target="slides/slide2077.xml"/><Relationship Id="rId2285" Type="http://schemas.openxmlformats.org/officeDocument/2006/relationships/slide" Target="slides/slide2284.xml"/><Relationship Id="rId2492" Type="http://schemas.openxmlformats.org/officeDocument/2006/relationships/slide" Target="slides/slide2491.xml"/><Relationship Id="rId3129" Type="http://schemas.openxmlformats.org/officeDocument/2006/relationships/slide" Target="slides/slide3128.xml"/><Relationship Id="rId257" Type="http://schemas.openxmlformats.org/officeDocument/2006/relationships/slide" Target="slides/slide256.xml"/><Relationship Id="rId464" Type="http://schemas.openxmlformats.org/officeDocument/2006/relationships/slide" Target="slides/slide463.xml"/><Relationship Id="rId1094" Type="http://schemas.openxmlformats.org/officeDocument/2006/relationships/slide" Target="slides/slide1093.xml"/><Relationship Id="rId2145" Type="http://schemas.openxmlformats.org/officeDocument/2006/relationships/slide" Target="slides/slide2144.xml"/><Relationship Id="rId117" Type="http://schemas.openxmlformats.org/officeDocument/2006/relationships/slide" Target="slides/slide116.xml"/><Relationship Id="rId671" Type="http://schemas.openxmlformats.org/officeDocument/2006/relationships/slide" Target="slides/slide670.xml"/><Relationship Id="rId2352" Type="http://schemas.openxmlformats.org/officeDocument/2006/relationships/slide" Target="slides/slide2351.xml"/><Relationship Id="rId324" Type="http://schemas.openxmlformats.org/officeDocument/2006/relationships/slide" Target="slides/slide323.xml"/><Relationship Id="rId531" Type="http://schemas.openxmlformats.org/officeDocument/2006/relationships/slide" Target="slides/slide530.xml"/><Relationship Id="rId1161" Type="http://schemas.openxmlformats.org/officeDocument/2006/relationships/slide" Target="slides/slide1160.xml"/><Relationship Id="rId2005" Type="http://schemas.openxmlformats.org/officeDocument/2006/relationships/slide" Target="slides/slide2004.xml"/><Relationship Id="rId2212" Type="http://schemas.openxmlformats.org/officeDocument/2006/relationships/slide" Target="slides/slide2211.xml"/><Relationship Id="rId1021" Type="http://schemas.openxmlformats.org/officeDocument/2006/relationships/slide" Target="slides/slide1020.xml"/><Relationship Id="rId1978" Type="http://schemas.openxmlformats.org/officeDocument/2006/relationships/slide" Target="slides/slide1977.xml"/><Relationship Id="rId3193" Type="http://schemas.openxmlformats.org/officeDocument/2006/relationships/slide" Target="slides/slide3192.xml"/><Relationship Id="rId1838" Type="http://schemas.openxmlformats.org/officeDocument/2006/relationships/slide" Target="slides/slide1837.xml"/><Relationship Id="rId3053" Type="http://schemas.openxmlformats.org/officeDocument/2006/relationships/slide" Target="slides/slide3052.xml"/><Relationship Id="rId3260" Type="http://schemas.openxmlformats.org/officeDocument/2006/relationships/slide" Target="slides/slide3259.xml"/><Relationship Id="rId181" Type="http://schemas.openxmlformats.org/officeDocument/2006/relationships/slide" Target="slides/slide180.xml"/><Relationship Id="rId1905" Type="http://schemas.openxmlformats.org/officeDocument/2006/relationships/slide" Target="slides/slide1904.xml"/><Relationship Id="rId3120" Type="http://schemas.openxmlformats.org/officeDocument/2006/relationships/slide" Target="slides/slide3119.xml"/><Relationship Id="rId998" Type="http://schemas.openxmlformats.org/officeDocument/2006/relationships/slide" Target="slides/slide997.xml"/><Relationship Id="rId2679" Type="http://schemas.openxmlformats.org/officeDocument/2006/relationships/slide" Target="slides/slide2678.xml"/><Relationship Id="rId2886" Type="http://schemas.openxmlformats.org/officeDocument/2006/relationships/slide" Target="slides/slide2885.xml"/><Relationship Id="rId858" Type="http://schemas.openxmlformats.org/officeDocument/2006/relationships/slide" Target="slides/slide857.xml"/><Relationship Id="rId1488" Type="http://schemas.openxmlformats.org/officeDocument/2006/relationships/slide" Target="slides/slide1487.xml"/><Relationship Id="rId1695" Type="http://schemas.openxmlformats.org/officeDocument/2006/relationships/slide" Target="slides/slide1694.xml"/><Relationship Id="rId2539" Type="http://schemas.openxmlformats.org/officeDocument/2006/relationships/slide" Target="slides/slide2538.xml"/><Relationship Id="rId2746" Type="http://schemas.openxmlformats.org/officeDocument/2006/relationships/slide" Target="slides/slide2745.xml"/><Relationship Id="rId2953" Type="http://schemas.openxmlformats.org/officeDocument/2006/relationships/slide" Target="slides/slide2952.xml"/><Relationship Id="rId718" Type="http://schemas.openxmlformats.org/officeDocument/2006/relationships/slide" Target="slides/slide717.xml"/><Relationship Id="rId925" Type="http://schemas.openxmlformats.org/officeDocument/2006/relationships/slide" Target="slides/slide924.xml"/><Relationship Id="rId1348" Type="http://schemas.openxmlformats.org/officeDocument/2006/relationships/slide" Target="slides/slide1347.xml"/><Relationship Id="rId1555" Type="http://schemas.openxmlformats.org/officeDocument/2006/relationships/slide" Target="slides/slide1554.xml"/><Relationship Id="rId1762" Type="http://schemas.openxmlformats.org/officeDocument/2006/relationships/slide" Target="slides/slide1761.xml"/><Relationship Id="rId2606" Type="http://schemas.openxmlformats.org/officeDocument/2006/relationships/slide" Target="slides/slide2605.xml"/><Relationship Id="rId1208" Type="http://schemas.openxmlformats.org/officeDocument/2006/relationships/slide" Target="slides/slide1207.xml"/><Relationship Id="rId1415" Type="http://schemas.openxmlformats.org/officeDocument/2006/relationships/slide" Target="slides/slide1414.xml"/><Relationship Id="rId2813" Type="http://schemas.openxmlformats.org/officeDocument/2006/relationships/slide" Target="slides/slide2812.xml"/><Relationship Id="rId54" Type="http://schemas.openxmlformats.org/officeDocument/2006/relationships/slide" Target="slides/slide53.xml"/><Relationship Id="rId1622" Type="http://schemas.openxmlformats.org/officeDocument/2006/relationships/slide" Target="slides/slide1621.xml"/><Relationship Id="rId2189" Type="http://schemas.openxmlformats.org/officeDocument/2006/relationships/slide" Target="slides/slide2188.xml"/><Relationship Id="rId2396" Type="http://schemas.openxmlformats.org/officeDocument/2006/relationships/slide" Target="slides/slide2395.xml"/><Relationship Id="rId368" Type="http://schemas.openxmlformats.org/officeDocument/2006/relationships/slide" Target="slides/slide367.xml"/><Relationship Id="rId575" Type="http://schemas.openxmlformats.org/officeDocument/2006/relationships/slide" Target="slides/slide574.xml"/><Relationship Id="rId782" Type="http://schemas.openxmlformats.org/officeDocument/2006/relationships/slide" Target="slides/slide781.xml"/><Relationship Id="rId2049" Type="http://schemas.openxmlformats.org/officeDocument/2006/relationships/slide" Target="slides/slide2048.xml"/><Relationship Id="rId2256" Type="http://schemas.openxmlformats.org/officeDocument/2006/relationships/slide" Target="slides/slide2255.xml"/><Relationship Id="rId2463" Type="http://schemas.openxmlformats.org/officeDocument/2006/relationships/slide" Target="slides/slide2462.xml"/><Relationship Id="rId2670" Type="http://schemas.openxmlformats.org/officeDocument/2006/relationships/slide" Target="slides/slide2669.xml"/><Relationship Id="rId3307" Type="http://schemas.openxmlformats.org/officeDocument/2006/relationships/font" Target="fonts/font6.fntdata"/><Relationship Id="rId228" Type="http://schemas.openxmlformats.org/officeDocument/2006/relationships/slide" Target="slides/slide227.xml"/><Relationship Id="rId435" Type="http://schemas.openxmlformats.org/officeDocument/2006/relationships/slide" Target="slides/slide434.xml"/><Relationship Id="rId642" Type="http://schemas.openxmlformats.org/officeDocument/2006/relationships/slide" Target="slides/slide641.xml"/><Relationship Id="rId1065" Type="http://schemas.openxmlformats.org/officeDocument/2006/relationships/slide" Target="slides/slide1064.xml"/><Relationship Id="rId1272" Type="http://schemas.openxmlformats.org/officeDocument/2006/relationships/slide" Target="slides/slide1271.xml"/><Relationship Id="rId2116" Type="http://schemas.openxmlformats.org/officeDocument/2006/relationships/slide" Target="slides/slide2115.xml"/><Relationship Id="rId2323" Type="http://schemas.openxmlformats.org/officeDocument/2006/relationships/slide" Target="slides/slide2322.xml"/><Relationship Id="rId2530" Type="http://schemas.openxmlformats.org/officeDocument/2006/relationships/slide" Target="slides/slide2529.xml"/><Relationship Id="rId502" Type="http://schemas.openxmlformats.org/officeDocument/2006/relationships/slide" Target="slides/slide501.xml"/><Relationship Id="rId1132" Type="http://schemas.openxmlformats.org/officeDocument/2006/relationships/slide" Target="slides/slide1131.xml"/><Relationship Id="rId3097" Type="http://schemas.openxmlformats.org/officeDocument/2006/relationships/slide" Target="slides/slide3096.xml"/><Relationship Id="rId1949" Type="http://schemas.openxmlformats.org/officeDocument/2006/relationships/slide" Target="slides/slide1948.xml"/><Relationship Id="rId3164" Type="http://schemas.openxmlformats.org/officeDocument/2006/relationships/slide" Target="slides/slide3163.xml"/><Relationship Id="rId292" Type="http://schemas.openxmlformats.org/officeDocument/2006/relationships/slide" Target="slides/slide291.xml"/><Relationship Id="rId1809" Type="http://schemas.openxmlformats.org/officeDocument/2006/relationships/slide" Target="slides/slide1808.xml"/><Relationship Id="rId2180" Type="http://schemas.openxmlformats.org/officeDocument/2006/relationships/slide" Target="slides/slide2179.xml"/><Relationship Id="rId3024" Type="http://schemas.openxmlformats.org/officeDocument/2006/relationships/slide" Target="slides/slide3023.xml"/><Relationship Id="rId3231" Type="http://schemas.openxmlformats.org/officeDocument/2006/relationships/slide" Target="slides/slide3230.xml"/><Relationship Id="rId152" Type="http://schemas.openxmlformats.org/officeDocument/2006/relationships/slide" Target="slides/slide151.xml"/><Relationship Id="rId2040" Type="http://schemas.openxmlformats.org/officeDocument/2006/relationships/slide" Target="slides/slide2039.xml"/><Relationship Id="rId2997" Type="http://schemas.openxmlformats.org/officeDocument/2006/relationships/slide" Target="slides/slide2996.xml"/><Relationship Id="rId969" Type="http://schemas.openxmlformats.org/officeDocument/2006/relationships/slide" Target="slides/slide968.xml"/><Relationship Id="rId1599" Type="http://schemas.openxmlformats.org/officeDocument/2006/relationships/slide" Target="slides/slide1598.xml"/><Relationship Id="rId1459" Type="http://schemas.openxmlformats.org/officeDocument/2006/relationships/slide" Target="slides/slide1458.xml"/><Relationship Id="rId2857" Type="http://schemas.openxmlformats.org/officeDocument/2006/relationships/slide" Target="slides/slide2856.xml"/><Relationship Id="rId98" Type="http://schemas.openxmlformats.org/officeDocument/2006/relationships/slide" Target="slides/slide97.xml"/><Relationship Id="rId829" Type="http://schemas.openxmlformats.org/officeDocument/2006/relationships/slide" Target="slides/slide828.xml"/><Relationship Id="rId1666" Type="http://schemas.openxmlformats.org/officeDocument/2006/relationships/slide" Target="slides/slide1665.xml"/><Relationship Id="rId1873" Type="http://schemas.openxmlformats.org/officeDocument/2006/relationships/slide" Target="slides/slide1872.xml"/><Relationship Id="rId2717" Type="http://schemas.openxmlformats.org/officeDocument/2006/relationships/slide" Target="slides/slide2716.xml"/><Relationship Id="rId2924" Type="http://schemas.openxmlformats.org/officeDocument/2006/relationships/slide" Target="slides/slide2923.xml"/><Relationship Id="rId1319" Type="http://schemas.openxmlformats.org/officeDocument/2006/relationships/slide" Target="slides/slide1318.xml"/><Relationship Id="rId1526" Type="http://schemas.openxmlformats.org/officeDocument/2006/relationships/slide" Target="slides/slide1525.xml"/><Relationship Id="rId1733" Type="http://schemas.openxmlformats.org/officeDocument/2006/relationships/slide" Target="slides/slide1732.xml"/><Relationship Id="rId1940" Type="http://schemas.openxmlformats.org/officeDocument/2006/relationships/slide" Target="slides/slide1939.xml"/><Relationship Id="rId25" Type="http://schemas.openxmlformats.org/officeDocument/2006/relationships/slide" Target="slides/slide24.xml"/><Relationship Id="rId1800" Type="http://schemas.openxmlformats.org/officeDocument/2006/relationships/slide" Target="slides/slide1799.xml"/><Relationship Id="rId479" Type="http://schemas.openxmlformats.org/officeDocument/2006/relationships/slide" Target="slides/slide478.xml"/><Relationship Id="rId686" Type="http://schemas.openxmlformats.org/officeDocument/2006/relationships/slide" Target="slides/slide685.xml"/><Relationship Id="rId893" Type="http://schemas.openxmlformats.org/officeDocument/2006/relationships/slide" Target="slides/slide892.xml"/><Relationship Id="rId2367" Type="http://schemas.openxmlformats.org/officeDocument/2006/relationships/slide" Target="slides/slide2366.xml"/><Relationship Id="rId2574" Type="http://schemas.openxmlformats.org/officeDocument/2006/relationships/slide" Target="slides/slide2573.xml"/><Relationship Id="rId2781" Type="http://schemas.openxmlformats.org/officeDocument/2006/relationships/slide" Target="slides/slide2780.xml"/><Relationship Id="rId339" Type="http://schemas.openxmlformats.org/officeDocument/2006/relationships/slide" Target="slides/slide338.xml"/><Relationship Id="rId546" Type="http://schemas.openxmlformats.org/officeDocument/2006/relationships/slide" Target="slides/slide545.xml"/><Relationship Id="rId753" Type="http://schemas.openxmlformats.org/officeDocument/2006/relationships/slide" Target="slides/slide752.xml"/><Relationship Id="rId1176" Type="http://schemas.openxmlformats.org/officeDocument/2006/relationships/slide" Target="slides/slide1175.xml"/><Relationship Id="rId1383" Type="http://schemas.openxmlformats.org/officeDocument/2006/relationships/slide" Target="slides/slide1382.xml"/><Relationship Id="rId2227" Type="http://schemas.openxmlformats.org/officeDocument/2006/relationships/slide" Target="slides/slide2226.xml"/><Relationship Id="rId2434" Type="http://schemas.openxmlformats.org/officeDocument/2006/relationships/slide" Target="slides/slide2433.xml"/><Relationship Id="rId406" Type="http://schemas.openxmlformats.org/officeDocument/2006/relationships/slide" Target="slides/slide405.xml"/><Relationship Id="rId960" Type="http://schemas.openxmlformats.org/officeDocument/2006/relationships/slide" Target="slides/slide959.xml"/><Relationship Id="rId1036" Type="http://schemas.openxmlformats.org/officeDocument/2006/relationships/slide" Target="slides/slide1035.xml"/><Relationship Id="rId1243" Type="http://schemas.openxmlformats.org/officeDocument/2006/relationships/slide" Target="slides/slide1242.xml"/><Relationship Id="rId1590" Type="http://schemas.openxmlformats.org/officeDocument/2006/relationships/slide" Target="slides/slide1589.xml"/><Relationship Id="rId2641" Type="http://schemas.openxmlformats.org/officeDocument/2006/relationships/slide" Target="slides/slide2640.xml"/><Relationship Id="rId613" Type="http://schemas.openxmlformats.org/officeDocument/2006/relationships/slide" Target="slides/slide612.xml"/><Relationship Id="rId820" Type="http://schemas.openxmlformats.org/officeDocument/2006/relationships/slide" Target="slides/slide819.xml"/><Relationship Id="rId1450" Type="http://schemas.openxmlformats.org/officeDocument/2006/relationships/slide" Target="slides/slide1449.xml"/><Relationship Id="rId2501" Type="http://schemas.openxmlformats.org/officeDocument/2006/relationships/slide" Target="slides/slide2500.xml"/><Relationship Id="rId1103" Type="http://schemas.openxmlformats.org/officeDocument/2006/relationships/slide" Target="slides/slide1102.xml"/><Relationship Id="rId1310" Type="http://schemas.openxmlformats.org/officeDocument/2006/relationships/slide" Target="slides/slide1309.xml"/><Relationship Id="rId3068" Type="http://schemas.openxmlformats.org/officeDocument/2006/relationships/slide" Target="slides/slide3067.xml"/><Relationship Id="rId3275" Type="http://schemas.openxmlformats.org/officeDocument/2006/relationships/slide" Target="slides/slide3274.xml"/><Relationship Id="rId196" Type="http://schemas.openxmlformats.org/officeDocument/2006/relationships/slide" Target="slides/slide195.xml"/><Relationship Id="rId2084" Type="http://schemas.openxmlformats.org/officeDocument/2006/relationships/slide" Target="slides/slide2083.xml"/><Relationship Id="rId2291" Type="http://schemas.openxmlformats.org/officeDocument/2006/relationships/slide" Target="slides/slide2290.xml"/><Relationship Id="rId3135" Type="http://schemas.openxmlformats.org/officeDocument/2006/relationships/slide" Target="slides/slide3134.xml"/><Relationship Id="rId263" Type="http://schemas.openxmlformats.org/officeDocument/2006/relationships/slide" Target="slides/slide262.xml"/><Relationship Id="rId470" Type="http://schemas.openxmlformats.org/officeDocument/2006/relationships/slide" Target="slides/slide469.xml"/><Relationship Id="rId2151" Type="http://schemas.openxmlformats.org/officeDocument/2006/relationships/slide" Target="slides/slide2150.xml"/><Relationship Id="rId3202" Type="http://schemas.openxmlformats.org/officeDocument/2006/relationships/slide" Target="slides/slide3201.xml"/><Relationship Id="rId123" Type="http://schemas.openxmlformats.org/officeDocument/2006/relationships/slide" Target="slides/slide122.xml"/><Relationship Id="rId330" Type="http://schemas.openxmlformats.org/officeDocument/2006/relationships/slide" Target="slides/slide329.xml"/><Relationship Id="rId2011" Type="http://schemas.openxmlformats.org/officeDocument/2006/relationships/slide" Target="slides/slide2010.xml"/><Relationship Id="rId2968" Type="http://schemas.openxmlformats.org/officeDocument/2006/relationships/slide" Target="slides/slide2967.xml"/><Relationship Id="rId1777" Type="http://schemas.openxmlformats.org/officeDocument/2006/relationships/slide" Target="slides/slide1776.xml"/><Relationship Id="rId1984" Type="http://schemas.openxmlformats.org/officeDocument/2006/relationships/slide" Target="slides/slide1983.xml"/><Relationship Id="rId2828" Type="http://schemas.openxmlformats.org/officeDocument/2006/relationships/slide" Target="slides/slide2827.xml"/><Relationship Id="rId69" Type="http://schemas.openxmlformats.org/officeDocument/2006/relationships/slide" Target="slides/slide68.xml"/><Relationship Id="rId1637" Type="http://schemas.openxmlformats.org/officeDocument/2006/relationships/slide" Target="slides/slide1636.xml"/><Relationship Id="rId1844" Type="http://schemas.openxmlformats.org/officeDocument/2006/relationships/slide" Target="slides/slide1843.xml"/><Relationship Id="rId1704" Type="http://schemas.openxmlformats.org/officeDocument/2006/relationships/slide" Target="slides/slide1703.xml"/><Relationship Id="rId1911" Type="http://schemas.openxmlformats.org/officeDocument/2006/relationships/slide" Target="slides/slide1910.xml"/><Relationship Id="rId797" Type="http://schemas.openxmlformats.org/officeDocument/2006/relationships/slide" Target="slides/slide796.xml"/><Relationship Id="rId2478" Type="http://schemas.openxmlformats.org/officeDocument/2006/relationships/slide" Target="slides/slide2477.xml"/><Relationship Id="rId1287" Type="http://schemas.openxmlformats.org/officeDocument/2006/relationships/slide" Target="slides/slide1286.xml"/><Relationship Id="rId2685" Type="http://schemas.openxmlformats.org/officeDocument/2006/relationships/slide" Target="slides/slide2684.xml"/><Relationship Id="rId2892" Type="http://schemas.openxmlformats.org/officeDocument/2006/relationships/slide" Target="slides/slide2891.xml"/><Relationship Id="rId657" Type="http://schemas.openxmlformats.org/officeDocument/2006/relationships/slide" Target="slides/slide656.xml"/><Relationship Id="rId864" Type="http://schemas.openxmlformats.org/officeDocument/2006/relationships/slide" Target="slides/slide863.xml"/><Relationship Id="rId1494" Type="http://schemas.openxmlformats.org/officeDocument/2006/relationships/slide" Target="slides/slide1493.xml"/><Relationship Id="rId2338" Type="http://schemas.openxmlformats.org/officeDocument/2006/relationships/slide" Target="slides/slide2337.xml"/><Relationship Id="rId2545" Type="http://schemas.openxmlformats.org/officeDocument/2006/relationships/slide" Target="slides/slide2544.xml"/><Relationship Id="rId2752" Type="http://schemas.openxmlformats.org/officeDocument/2006/relationships/slide" Target="slides/slide2751.xml"/><Relationship Id="rId517" Type="http://schemas.openxmlformats.org/officeDocument/2006/relationships/slide" Target="slides/slide516.xml"/><Relationship Id="rId724" Type="http://schemas.openxmlformats.org/officeDocument/2006/relationships/slide" Target="slides/slide723.xml"/><Relationship Id="rId931" Type="http://schemas.openxmlformats.org/officeDocument/2006/relationships/slide" Target="slides/slide930.xml"/><Relationship Id="rId1147" Type="http://schemas.openxmlformats.org/officeDocument/2006/relationships/slide" Target="slides/slide1146.xml"/><Relationship Id="rId1354" Type="http://schemas.openxmlformats.org/officeDocument/2006/relationships/slide" Target="slides/slide1353.xml"/><Relationship Id="rId1561" Type="http://schemas.openxmlformats.org/officeDocument/2006/relationships/slide" Target="slides/slide1560.xml"/><Relationship Id="rId2405" Type="http://schemas.openxmlformats.org/officeDocument/2006/relationships/slide" Target="slides/slide2404.xml"/><Relationship Id="rId2612" Type="http://schemas.openxmlformats.org/officeDocument/2006/relationships/slide" Target="slides/slide2611.xml"/><Relationship Id="rId60" Type="http://schemas.openxmlformats.org/officeDocument/2006/relationships/slide" Target="slides/slide59.xml"/><Relationship Id="rId1007" Type="http://schemas.openxmlformats.org/officeDocument/2006/relationships/slide" Target="slides/slide1006.xml"/><Relationship Id="rId1214" Type="http://schemas.openxmlformats.org/officeDocument/2006/relationships/slide" Target="slides/slide1213.xml"/><Relationship Id="rId1421" Type="http://schemas.openxmlformats.org/officeDocument/2006/relationships/slide" Target="slides/slide1420.xml"/><Relationship Id="rId3179" Type="http://schemas.openxmlformats.org/officeDocument/2006/relationships/slide" Target="slides/slide3178.xml"/><Relationship Id="rId2195" Type="http://schemas.openxmlformats.org/officeDocument/2006/relationships/slide" Target="slides/slide2194.xml"/><Relationship Id="rId3039" Type="http://schemas.openxmlformats.org/officeDocument/2006/relationships/slide" Target="slides/slide3038.xml"/><Relationship Id="rId3246" Type="http://schemas.openxmlformats.org/officeDocument/2006/relationships/slide" Target="slides/slide3245.xml"/><Relationship Id="rId167" Type="http://schemas.openxmlformats.org/officeDocument/2006/relationships/slide" Target="slides/slide166.xml"/><Relationship Id="rId374" Type="http://schemas.openxmlformats.org/officeDocument/2006/relationships/slide" Target="slides/slide373.xml"/><Relationship Id="rId581" Type="http://schemas.openxmlformats.org/officeDocument/2006/relationships/slide" Target="slides/slide580.xml"/><Relationship Id="rId2055" Type="http://schemas.openxmlformats.org/officeDocument/2006/relationships/slide" Target="slides/slide2054.xml"/><Relationship Id="rId2262" Type="http://schemas.openxmlformats.org/officeDocument/2006/relationships/slide" Target="slides/slide2261.xml"/><Relationship Id="rId3106" Type="http://schemas.openxmlformats.org/officeDocument/2006/relationships/slide" Target="slides/slide3105.xml"/><Relationship Id="rId234" Type="http://schemas.openxmlformats.org/officeDocument/2006/relationships/slide" Target="slides/slide233.xml"/><Relationship Id="rId3313" Type="http://schemas.openxmlformats.org/officeDocument/2006/relationships/tableStyles" Target="tableStyles.xml"/><Relationship Id="rId441" Type="http://schemas.openxmlformats.org/officeDocument/2006/relationships/slide" Target="slides/slide440.xml"/><Relationship Id="rId1071" Type="http://schemas.openxmlformats.org/officeDocument/2006/relationships/slide" Target="slides/slide1070.xml"/><Relationship Id="rId2122" Type="http://schemas.openxmlformats.org/officeDocument/2006/relationships/slide" Target="slides/slide2121.xml"/><Relationship Id="rId301" Type="http://schemas.openxmlformats.org/officeDocument/2006/relationships/slide" Target="slides/slide300.xml"/><Relationship Id="rId1888" Type="http://schemas.openxmlformats.org/officeDocument/2006/relationships/slide" Target="slides/slide1887.xml"/><Relationship Id="rId2939" Type="http://schemas.openxmlformats.org/officeDocument/2006/relationships/slide" Target="slides/slide2938.xml"/><Relationship Id="rId1748" Type="http://schemas.openxmlformats.org/officeDocument/2006/relationships/slide" Target="slides/slide1747.xml"/><Relationship Id="rId1955" Type="http://schemas.openxmlformats.org/officeDocument/2006/relationships/slide" Target="slides/slide1954.xml"/><Relationship Id="rId3170" Type="http://schemas.openxmlformats.org/officeDocument/2006/relationships/slide" Target="slides/slide3169.xml"/><Relationship Id="rId1608" Type="http://schemas.openxmlformats.org/officeDocument/2006/relationships/slide" Target="slides/slide1607.xml"/><Relationship Id="rId1815" Type="http://schemas.openxmlformats.org/officeDocument/2006/relationships/slide" Target="slides/slide1814.xml"/><Relationship Id="rId3030" Type="http://schemas.openxmlformats.org/officeDocument/2006/relationships/slide" Target="slides/slide3029.xml"/><Relationship Id="rId2589" Type="http://schemas.openxmlformats.org/officeDocument/2006/relationships/slide" Target="slides/slide2588.xml"/><Relationship Id="rId2796" Type="http://schemas.openxmlformats.org/officeDocument/2006/relationships/slide" Target="slides/slide2795.xml"/><Relationship Id="rId768" Type="http://schemas.openxmlformats.org/officeDocument/2006/relationships/slide" Target="slides/slide767.xml"/><Relationship Id="rId975" Type="http://schemas.openxmlformats.org/officeDocument/2006/relationships/slide" Target="slides/slide974.xml"/><Relationship Id="rId1398" Type="http://schemas.openxmlformats.org/officeDocument/2006/relationships/slide" Target="slides/slide1397.xml"/><Relationship Id="rId2449" Type="http://schemas.openxmlformats.org/officeDocument/2006/relationships/slide" Target="slides/slide2448.xml"/><Relationship Id="rId2656" Type="http://schemas.openxmlformats.org/officeDocument/2006/relationships/slide" Target="slides/slide2655.xml"/><Relationship Id="rId2863" Type="http://schemas.openxmlformats.org/officeDocument/2006/relationships/slide" Target="slides/slide2862.xml"/><Relationship Id="rId628" Type="http://schemas.openxmlformats.org/officeDocument/2006/relationships/slide" Target="slides/slide627.xml"/><Relationship Id="rId835" Type="http://schemas.openxmlformats.org/officeDocument/2006/relationships/slide" Target="slides/slide834.xml"/><Relationship Id="rId1258" Type="http://schemas.openxmlformats.org/officeDocument/2006/relationships/slide" Target="slides/slide1257.xml"/><Relationship Id="rId1465" Type="http://schemas.openxmlformats.org/officeDocument/2006/relationships/slide" Target="slides/slide1464.xml"/><Relationship Id="rId1672" Type="http://schemas.openxmlformats.org/officeDocument/2006/relationships/slide" Target="slides/slide1671.xml"/><Relationship Id="rId2309" Type="http://schemas.openxmlformats.org/officeDocument/2006/relationships/slide" Target="slides/slide2308.xml"/><Relationship Id="rId2516" Type="http://schemas.openxmlformats.org/officeDocument/2006/relationships/slide" Target="slides/slide2515.xml"/><Relationship Id="rId2723" Type="http://schemas.openxmlformats.org/officeDocument/2006/relationships/slide" Target="slides/slide2722.xml"/><Relationship Id="rId1118" Type="http://schemas.openxmlformats.org/officeDocument/2006/relationships/slide" Target="slides/slide1117.xml"/><Relationship Id="rId1325" Type="http://schemas.openxmlformats.org/officeDocument/2006/relationships/slide" Target="slides/slide1324.xml"/><Relationship Id="rId1532" Type="http://schemas.openxmlformats.org/officeDocument/2006/relationships/slide" Target="slides/slide1531.xml"/><Relationship Id="rId2930" Type="http://schemas.openxmlformats.org/officeDocument/2006/relationships/slide" Target="slides/slide2929.xml"/><Relationship Id="rId902" Type="http://schemas.openxmlformats.org/officeDocument/2006/relationships/slide" Target="slides/slide901.xml"/><Relationship Id="rId1837" Type="http://schemas.openxmlformats.org/officeDocument/2006/relationships/slide" Target="slides/slide1836.xml"/><Relationship Id="rId3192" Type="http://schemas.openxmlformats.org/officeDocument/2006/relationships/slide" Target="slides/slide3191.xml"/><Relationship Id="rId31" Type="http://schemas.openxmlformats.org/officeDocument/2006/relationships/slide" Target="slides/slide30.xml"/><Relationship Id="rId2099" Type="http://schemas.openxmlformats.org/officeDocument/2006/relationships/slide" Target="slides/slide2098.xml"/><Relationship Id="rId3052" Type="http://schemas.openxmlformats.org/officeDocument/2006/relationships/slide" Target="slides/slide3051.xml"/><Relationship Id="rId180" Type="http://schemas.openxmlformats.org/officeDocument/2006/relationships/slide" Target="slides/slide179.xml"/><Relationship Id="rId278" Type="http://schemas.openxmlformats.org/officeDocument/2006/relationships/slide" Target="slides/slide277.xml"/><Relationship Id="rId1904" Type="http://schemas.openxmlformats.org/officeDocument/2006/relationships/slide" Target="slides/slide1903.xml"/><Relationship Id="rId485" Type="http://schemas.openxmlformats.org/officeDocument/2006/relationships/slide" Target="slides/slide484.xml"/><Relationship Id="rId692" Type="http://schemas.openxmlformats.org/officeDocument/2006/relationships/slide" Target="slides/slide691.xml"/><Relationship Id="rId2166" Type="http://schemas.openxmlformats.org/officeDocument/2006/relationships/slide" Target="slides/slide2165.xml"/><Relationship Id="rId2373" Type="http://schemas.openxmlformats.org/officeDocument/2006/relationships/slide" Target="slides/slide2372.xml"/><Relationship Id="rId2580" Type="http://schemas.openxmlformats.org/officeDocument/2006/relationships/slide" Target="slides/slide2579.xml"/><Relationship Id="rId3217" Type="http://schemas.openxmlformats.org/officeDocument/2006/relationships/slide" Target="slides/slide3216.xml"/><Relationship Id="rId138" Type="http://schemas.openxmlformats.org/officeDocument/2006/relationships/slide" Target="slides/slide137.xml"/><Relationship Id="rId345" Type="http://schemas.openxmlformats.org/officeDocument/2006/relationships/slide" Target="slides/slide344.xml"/><Relationship Id="rId552" Type="http://schemas.openxmlformats.org/officeDocument/2006/relationships/slide" Target="slides/slide551.xml"/><Relationship Id="rId997" Type="http://schemas.openxmlformats.org/officeDocument/2006/relationships/slide" Target="slides/slide996.xml"/><Relationship Id="rId1182" Type="http://schemas.openxmlformats.org/officeDocument/2006/relationships/slide" Target="slides/slide1181.xml"/><Relationship Id="rId2026" Type="http://schemas.openxmlformats.org/officeDocument/2006/relationships/slide" Target="slides/slide2025.xml"/><Relationship Id="rId2233" Type="http://schemas.openxmlformats.org/officeDocument/2006/relationships/slide" Target="slides/slide2232.xml"/><Relationship Id="rId2440" Type="http://schemas.openxmlformats.org/officeDocument/2006/relationships/slide" Target="slides/slide2439.xml"/><Relationship Id="rId2678" Type="http://schemas.openxmlformats.org/officeDocument/2006/relationships/slide" Target="slides/slide2677.xml"/><Relationship Id="rId2885" Type="http://schemas.openxmlformats.org/officeDocument/2006/relationships/slide" Target="slides/slide2884.xml"/><Relationship Id="rId205" Type="http://schemas.openxmlformats.org/officeDocument/2006/relationships/slide" Target="slides/slide204.xml"/><Relationship Id="rId412" Type="http://schemas.openxmlformats.org/officeDocument/2006/relationships/slide" Target="slides/slide411.xml"/><Relationship Id="rId857" Type="http://schemas.openxmlformats.org/officeDocument/2006/relationships/slide" Target="slides/slide856.xml"/><Relationship Id="rId1042" Type="http://schemas.openxmlformats.org/officeDocument/2006/relationships/slide" Target="slides/slide1041.xml"/><Relationship Id="rId1487" Type="http://schemas.openxmlformats.org/officeDocument/2006/relationships/slide" Target="slides/slide1486.xml"/><Relationship Id="rId1694" Type="http://schemas.openxmlformats.org/officeDocument/2006/relationships/slide" Target="slides/slide1693.xml"/><Relationship Id="rId2300" Type="http://schemas.openxmlformats.org/officeDocument/2006/relationships/slide" Target="slides/slide2299.xml"/><Relationship Id="rId2538" Type="http://schemas.openxmlformats.org/officeDocument/2006/relationships/slide" Target="slides/slide2537.xml"/><Relationship Id="rId2745" Type="http://schemas.openxmlformats.org/officeDocument/2006/relationships/slide" Target="slides/slide2744.xml"/><Relationship Id="rId2952" Type="http://schemas.openxmlformats.org/officeDocument/2006/relationships/slide" Target="slides/slide2951.xml"/><Relationship Id="rId717" Type="http://schemas.openxmlformats.org/officeDocument/2006/relationships/slide" Target="slides/slide716.xml"/><Relationship Id="rId924" Type="http://schemas.openxmlformats.org/officeDocument/2006/relationships/slide" Target="slides/slide923.xml"/><Relationship Id="rId1347" Type="http://schemas.openxmlformats.org/officeDocument/2006/relationships/slide" Target="slides/slide1346.xml"/><Relationship Id="rId1554" Type="http://schemas.openxmlformats.org/officeDocument/2006/relationships/slide" Target="slides/slide1553.xml"/><Relationship Id="rId1761" Type="http://schemas.openxmlformats.org/officeDocument/2006/relationships/slide" Target="slides/slide1760.xml"/><Relationship Id="rId1999" Type="http://schemas.openxmlformats.org/officeDocument/2006/relationships/slide" Target="slides/slide1998.xml"/><Relationship Id="rId2605" Type="http://schemas.openxmlformats.org/officeDocument/2006/relationships/slide" Target="slides/slide2604.xml"/><Relationship Id="rId2812" Type="http://schemas.openxmlformats.org/officeDocument/2006/relationships/slide" Target="slides/slide2811.xml"/><Relationship Id="rId53" Type="http://schemas.openxmlformats.org/officeDocument/2006/relationships/slide" Target="slides/slide52.xml"/><Relationship Id="rId1207" Type="http://schemas.openxmlformats.org/officeDocument/2006/relationships/slide" Target="slides/slide1206.xml"/><Relationship Id="rId1414" Type="http://schemas.openxmlformats.org/officeDocument/2006/relationships/slide" Target="slides/slide1413.xml"/><Relationship Id="rId1621" Type="http://schemas.openxmlformats.org/officeDocument/2006/relationships/slide" Target="slides/slide1620.xml"/><Relationship Id="rId1859" Type="http://schemas.openxmlformats.org/officeDocument/2006/relationships/slide" Target="slides/slide1858.xml"/><Relationship Id="rId3074" Type="http://schemas.openxmlformats.org/officeDocument/2006/relationships/slide" Target="slides/slide3073.xml"/><Relationship Id="rId1719" Type="http://schemas.openxmlformats.org/officeDocument/2006/relationships/slide" Target="slides/slide1718.xml"/><Relationship Id="rId1926" Type="http://schemas.openxmlformats.org/officeDocument/2006/relationships/slide" Target="slides/slide1925.xml"/><Relationship Id="rId3281" Type="http://schemas.openxmlformats.org/officeDocument/2006/relationships/slide" Target="slides/slide3280.xml"/><Relationship Id="rId2090" Type="http://schemas.openxmlformats.org/officeDocument/2006/relationships/slide" Target="slides/slide2089.xml"/><Relationship Id="rId2188" Type="http://schemas.openxmlformats.org/officeDocument/2006/relationships/slide" Target="slides/slide2187.xml"/><Relationship Id="rId2395" Type="http://schemas.openxmlformats.org/officeDocument/2006/relationships/slide" Target="slides/slide2394.xml"/><Relationship Id="rId3141" Type="http://schemas.openxmlformats.org/officeDocument/2006/relationships/slide" Target="slides/slide3140.xml"/><Relationship Id="rId3239" Type="http://schemas.openxmlformats.org/officeDocument/2006/relationships/slide" Target="slides/slide3238.xml"/><Relationship Id="rId367" Type="http://schemas.openxmlformats.org/officeDocument/2006/relationships/slide" Target="slides/slide366.xml"/><Relationship Id="rId574" Type="http://schemas.openxmlformats.org/officeDocument/2006/relationships/slide" Target="slides/slide573.xml"/><Relationship Id="rId2048" Type="http://schemas.openxmlformats.org/officeDocument/2006/relationships/slide" Target="slides/slide2047.xml"/><Relationship Id="rId2255" Type="http://schemas.openxmlformats.org/officeDocument/2006/relationships/slide" Target="slides/slide2254.xml"/><Relationship Id="rId3001" Type="http://schemas.openxmlformats.org/officeDocument/2006/relationships/slide" Target="slides/slide3000.xml"/><Relationship Id="rId227" Type="http://schemas.openxmlformats.org/officeDocument/2006/relationships/slide" Target="slides/slide226.xml"/><Relationship Id="rId781" Type="http://schemas.openxmlformats.org/officeDocument/2006/relationships/slide" Target="slides/slide780.xml"/><Relationship Id="rId879" Type="http://schemas.openxmlformats.org/officeDocument/2006/relationships/slide" Target="slides/slide878.xml"/><Relationship Id="rId2462" Type="http://schemas.openxmlformats.org/officeDocument/2006/relationships/slide" Target="slides/slide2461.xml"/><Relationship Id="rId2767" Type="http://schemas.openxmlformats.org/officeDocument/2006/relationships/slide" Target="slides/slide2766.xml"/><Relationship Id="rId3306" Type="http://schemas.openxmlformats.org/officeDocument/2006/relationships/font" Target="fonts/font5.fntdata"/><Relationship Id="rId434" Type="http://schemas.openxmlformats.org/officeDocument/2006/relationships/slide" Target="slides/slide433.xml"/><Relationship Id="rId641" Type="http://schemas.openxmlformats.org/officeDocument/2006/relationships/slide" Target="slides/slide640.xml"/><Relationship Id="rId739" Type="http://schemas.openxmlformats.org/officeDocument/2006/relationships/slide" Target="slides/slide738.xml"/><Relationship Id="rId1064" Type="http://schemas.openxmlformats.org/officeDocument/2006/relationships/slide" Target="slides/slide1063.xml"/><Relationship Id="rId1271" Type="http://schemas.openxmlformats.org/officeDocument/2006/relationships/slide" Target="slides/slide1270.xml"/><Relationship Id="rId1369" Type="http://schemas.openxmlformats.org/officeDocument/2006/relationships/slide" Target="slides/slide1368.xml"/><Relationship Id="rId1576" Type="http://schemas.openxmlformats.org/officeDocument/2006/relationships/slide" Target="slides/slide1575.xml"/><Relationship Id="rId2115" Type="http://schemas.openxmlformats.org/officeDocument/2006/relationships/slide" Target="slides/slide2114.xml"/><Relationship Id="rId2322" Type="http://schemas.openxmlformats.org/officeDocument/2006/relationships/slide" Target="slides/slide2321.xml"/><Relationship Id="rId2974" Type="http://schemas.openxmlformats.org/officeDocument/2006/relationships/slide" Target="slides/slide2973.xml"/><Relationship Id="rId501" Type="http://schemas.openxmlformats.org/officeDocument/2006/relationships/slide" Target="slides/slide500.xml"/><Relationship Id="rId946" Type="http://schemas.openxmlformats.org/officeDocument/2006/relationships/slide" Target="slides/slide945.xml"/><Relationship Id="rId1131" Type="http://schemas.openxmlformats.org/officeDocument/2006/relationships/slide" Target="slides/slide1130.xml"/><Relationship Id="rId1229" Type="http://schemas.openxmlformats.org/officeDocument/2006/relationships/slide" Target="slides/slide1228.xml"/><Relationship Id="rId1783" Type="http://schemas.openxmlformats.org/officeDocument/2006/relationships/slide" Target="slides/slide1782.xml"/><Relationship Id="rId1990" Type="http://schemas.openxmlformats.org/officeDocument/2006/relationships/slide" Target="slides/slide1989.xml"/><Relationship Id="rId2627" Type="http://schemas.openxmlformats.org/officeDocument/2006/relationships/slide" Target="slides/slide2626.xml"/><Relationship Id="rId2834" Type="http://schemas.openxmlformats.org/officeDocument/2006/relationships/slide" Target="slides/slide2833.xml"/><Relationship Id="rId75" Type="http://schemas.openxmlformats.org/officeDocument/2006/relationships/slide" Target="slides/slide74.xml"/><Relationship Id="rId806" Type="http://schemas.openxmlformats.org/officeDocument/2006/relationships/slide" Target="slides/slide805.xml"/><Relationship Id="rId1436" Type="http://schemas.openxmlformats.org/officeDocument/2006/relationships/slide" Target="slides/slide1435.xml"/><Relationship Id="rId1643" Type="http://schemas.openxmlformats.org/officeDocument/2006/relationships/slide" Target="slides/slide1642.xml"/><Relationship Id="rId1850" Type="http://schemas.openxmlformats.org/officeDocument/2006/relationships/slide" Target="slides/slide1849.xml"/><Relationship Id="rId2901" Type="http://schemas.openxmlformats.org/officeDocument/2006/relationships/slide" Target="slides/slide2900.xml"/><Relationship Id="rId3096" Type="http://schemas.openxmlformats.org/officeDocument/2006/relationships/slide" Target="slides/slide3095.xml"/><Relationship Id="rId1503" Type="http://schemas.openxmlformats.org/officeDocument/2006/relationships/slide" Target="slides/slide1502.xml"/><Relationship Id="rId1710" Type="http://schemas.openxmlformats.org/officeDocument/2006/relationships/slide" Target="slides/slide1709.xml"/><Relationship Id="rId1948" Type="http://schemas.openxmlformats.org/officeDocument/2006/relationships/slide" Target="slides/slide1947.xml"/><Relationship Id="rId3163" Type="http://schemas.openxmlformats.org/officeDocument/2006/relationships/slide" Target="slides/slide3162.xml"/><Relationship Id="rId291" Type="http://schemas.openxmlformats.org/officeDocument/2006/relationships/slide" Target="slides/slide290.xml"/><Relationship Id="rId1808" Type="http://schemas.openxmlformats.org/officeDocument/2006/relationships/slide" Target="slides/slide1807.xml"/><Relationship Id="rId3023" Type="http://schemas.openxmlformats.org/officeDocument/2006/relationships/slide" Target="slides/slide3022.xml"/><Relationship Id="rId151" Type="http://schemas.openxmlformats.org/officeDocument/2006/relationships/slide" Target="slides/slide150.xml"/><Relationship Id="rId389" Type="http://schemas.openxmlformats.org/officeDocument/2006/relationships/slide" Target="slides/slide388.xml"/><Relationship Id="rId596" Type="http://schemas.openxmlformats.org/officeDocument/2006/relationships/slide" Target="slides/slide595.xml"/><Relationship Id="rId2277" Type="http://schemas.openxmlformats.org/officeDocument/2006/relationships/slide" Target="slides/slide2276.xml"/><Relationship Id="rId2484" Type="http://schemas.openxmlformats.org/officeDocument/2006/relationships/slide" Target="slides/slide2483.xml"/><Relationship Id="rId2691" Type="http://schemas.openxmlformats.org/officeDocument/2006/relationships/slide" Target="slides/slide2690.xml"/><Relationship Id="rId3230" Type="http://schemas.openxmlformats.org/officeDocument/2006/relationships/slide" Target="slides/slide3229.xml"/><Relationship Id="rId249" Type="http://schemas.openxmlformats.org/officeDocument/2006/relationships/slide" Target="slides/slide248.xml"/><Relationship Id="rId456" Type="http://schemas.openxmlformats.org/officeDocument/2006/relationships/slide" Target="slides/slide455.xml"/><Relationship Id="rId663" Type="http://schemas.openxmlformats.org/officeDocument/2006/relationships/slide" Target="slides/slide662.xml"/><Relationship Id="rId870" Type="http://schemas.openxmlformats.org/officeDocument/2006/relationships/slide" Target="slides/slide869.xml"/><Relationship Id="rId1086" Type="http://schemas.openxmlformats.org/officeDocument/2006/relationships/slide" Target="slides/slide1085.xml"/><Relationship Id="rId1293" Type="http://schemas.openxmlformats.org/officeDocument/2006/relationships/slide" Target="slides/slide1292.xml"/><Relationship Id="rId2137" Type="http://schemas.openxmlformats.org/officeDocument/2006/relationships/slide" Target="slides/slide2136.xml"/><Relationship Id="rId2344" Type="http://schemas.openxmlformats.org/officeDocument/2006/relationships/slide" Target="slides/slide2343.xml"/><Relationship Id="rId2551" Type="http://schemas.openxmlformats.org/officeDocument/2006/relationships/slide" Target="slides/slide2550.xml"/><Relationship Id="rId2789" Type="http://schemas.openxmlformats.org/officeDocument/2006/relationships/slide" Target="slides/slide2788.xml"/><Relationship Id="rId2996" Type="http://schemas.openxmlformats.org/officeDocument/2006/relationships/slide" Target="slides/slide2995.xml"/><Relationship Id="rId109" Type="http://schemas.openxmlformats.org/officeDocument/2006/relationships/slide" Target="slides/slide108.xml"/><Relationship Id="rId316" Type="http://schemas.openxmlformats.org/officeDocument/2006/relationships/slide" Target="slides/slide315.xml"/><Relationship Id="rId523" Type="http://schemas.openxmlformats.org/officeDocument/2006/relationships/slide" Target="slides/slide522.xml"/><Relationship Id="rId968" Type="http://schemas.openxmlformats.org/officeDocument/2006/relationships/slide" Target="slides/slide967.xml"/><Relationship Id="rId1153" Type="http://schemas.openxmlformats.org/officeDocument/2006/relationships/slide" Target="slides/slide1152.xml"/><Relationship Id="rId1598" Type="http://schemas.openxmlformats.org/officeDocument/2006/relationships/slide" Target="slides/slide1597.xml"/><Relationship Id="rId2204" Type="http://schemas.openxmlformats.org/officeDocument/2006/relationships/slide" Target="slides/slide2203.xml"/><Relationship Id="rId2649" Type="http://schemas.openxmlformats.org/officeDocument/2006/relationships/slide" Target="slides/slide2648.xml"/><Relationship Id="rId2856" Type="http://schemas.openxmlformats.org/officeDocument/2006/relationships/slide" Target="slides/slide2855.xml"/><Relationship Id="rId97" Type="http://schemas.openxmlformats.org/officeDocument/2006/relationships/slide" Target="slides/slide96.xml"/><Relationship Id="rId730" Type="http://schemas.openxmlformats.org/officeDocument/2006/relationships/slide" Target="slides/slide729.xml"/><Relationship Id="rId828" Type="http://schemas.openxmlformats.org/officeDocument/2006/relationships/slide" Target="slides/slide827.xml"/><Relationship Id="rId1013" Type="http://schemas.openxmlformats.org/officeDocument/2006/relationships/slide" Target="slides/slide1012.xml"/><Relationship Id="rId1360" Type="http://schemas.openxmlformats.org/officeDocument/2006/relationships/slide" Target="slides/slide1359.xml"/><Relationship Id="rId1458" Type="http://schemas.openxmlformats.org/officeDocument/2006/relationships/slide" Target="slides/slide1457.xml"/><Relationship Id="rId1665" Type="http://schemas.openxmlformats.org/officeDocument/2006/relationships/slide" Target="slides/slide1664.xml"/><Relationship Id="rId1872" Type="http://schemas.openxmlformats.org/officeDocument/2006/relationships/slide" Target="slides/slide1871.xml"/><Relationship Id="rId2411" Type="http://schemas.openxmlformats.org/officeDocument/2006/relationships/slide" Target="slides/slide2410.xml"/><Relationship Id="rId2509" Type="http://schemas.openxmlformats.org/officeDocument/2006/relationships/slide" Target="slides/slide2508.xml"/><Relationship Id="rId2716" Type="http://schemas.openxmlformats.org/officeDocument/2006/relationships/slide" Target="slides/slide2715.xml"/><Relationship Id="rId1220" Type="http://schemas.openxmlformats.org/officeDocument/2006/relationships/slide" Target="slides/slide1219.xml"/><Relationship Id="rId1318" Type="http://schemas.openxmlformats.org/officeDocument/2006/relationships/slide" Target="slides/slide1317.xml"/><Relationship Id="rId1525" Type="http://schemas.openxmlformats.org/officeDocument/2006/relationships/slide" Target="slides/slide1524.xml"/><Relationship Id="rId2923" Type="http://schemas.openxmlformats.org/officeDocument/2006/relationships/slide" Target="slides/slide2922.xml"/><Relationship Id="rId1732" Type="http://schemas.openxmlformats.org/officeDocument/2006/relationships/slide" Target="slides/slide1731.xml"/><Relationship Id="rId3185" Type="http://schemas.openxmlformats.org/officeDocument/2006/relationships/slide" Target="slides/slide3184.xml"/><Relationship Id="rId24" Type="http://schemas.openxmlformats.org/officeDocument/2006/relationships/slide" Target="slides/slide23.xml"/><Relationship Id="rId2299" Type="http://schemas.openxmlformats.org/officeDocument/2006/relationships/slide" Target="slides/slide2298.xml"/><Relationship Id="rId3045" Type="http://schemas.openxmlformats.org/officeDocument/2006/relationships/slide" Target="slides/slide3044.xml"/><Relationship Id="rId3252" Type="http://schemas.openxmlformats.org/officeDocument/2006/relationships/slide" Target="slides/slide3251.xml"/><Relationship Id="rId173" Type="http://schemas.openxmlformats.org/officeDocument/2006/relationships/slide" Target="slides/slide172.xml"/><Relationship Id="rId380" Type="http://schemas.openxmlformats.org/officeDocument/2006/relationships/slide" Target="slides/slide379.xml"/><Relationship Id="rId2061" Type="http://schemas.openxmlformats.org/officeDocument/2006/relationships/slide" Target="slides/slide2060.xml"/><Relationship Id="rId3112" Type="http://schemas.openxmlformats.org/officeDocument/2006/relationships/slide" Target="slides/slide3111.xml"/><Relationship Id="rId240" Type="http://schemas.openxmlformats.org/officeDocument/2006/relationships/slide" Target="slides/slide239.xml"/><Relationship Id="rId478" Type="http://schemas.openxmlformats.org/officeDocument/2006/relationships/slide" Target="slides/slide477.xml"/><Relationship Id="rId685" Type="http://schemas.openxmlformats.org/officeDocument/2006/relationships/slide" Target="slides/slide684.xml"/><Relationship Id="rId892" Type="http://schemas.openxmlformats.org/officeDocument/2006/relationships/slide" Target="slides/slide891.xml"/><Relationship Id="rId2159" Type="http://schemas.openxmlformats.org/officeDocument/2006/relationships/slide" Target="slides/slide2158.xml"/><Relationship Id="rId2366" Type="http://schemas.openxmlformats.org/officeDocument/2006/relationships/slide" Target="slides/slide2365.xml"/><Relationship Id="rId2573" Type="http://schemas.openxmlformats.org/officeDocument/2006/relationships/slide" Target="slides/slide2572.xml"/><Relationship Id="rId2780" Type="http://schemas.openxmlformats.org/officeDocument/2006/relationships/slide" Target="slides/slide2779.xml"/><Relationship Id="rId100" Type="http://schemas.openxmlformats.org/officeDocument/2006/relationships/slide" Target="slides/slide99.xml"/><Relationship Id="rId338" Type="http://schemas.openxmlformats.org/officeDocument/2006/relationships/slide" Target="slides/slide337.xml"/><Relationship Id="rId545" Type="http://schemas.openxmlformats.org/officeDocument/2006/relationships/slide" Target="slides/slide544.xml"/><Relationship Id="rId752" Type="http://schemas.openxmlformats.org/officeDocument/2006/relationships/slide" Target="slides/slide751.xml"/><Relationship Id="rId1175" Type="http://schemas.openxmlformats.org/officeDocument/2006/relationships/slide" Target="slides/slide1174.xml"/><Relationship Id="rId1382" Type="http://schemas.openxmlformats.org/officeDocument/2006/relationships/slide" Target="slides/slide1381.xml"/><Relationship Id="rId2019" Type="http://schemas.openxmlformats.org/officeDocument/2006/relationships/slide" Target="slides/slide2018.xml"/><Relationship Id="rId2226" Type="http://schemas.openxmlformats.org/officeDocument/2006/relationships/slide" Target="slides/slide2225.xml"/><Relationship Id="rId2433" Type="http://schemas.openxmlformats.org/officeDocument/2006/relationships/slide" Target="slides/slide2432.xml"/><Relationship Id="rId2640" Type="http://schemas.openxmlformats.org/officeDocument/2006/relationships/slide" Target="slides/slide2639.xml"/><Relationship Id="rId2878" Type="http://schemas.openxmlformats.org/officeDocument/2006/relationships/slide" Target="slides/slide2877.xml"/><Relationship Id="rId405" Type="http://schemas.openxmlformats.org/officeDocument/2006/relationships/slide" Target="slides/slide404.xml"/><Relationship Id="rId612" Type="http://schemas.openxmlformats.org/officeDocument/2006/relationships/slide" Target="slides/slide611.xml"/><Relationship Id="rId1035" Type="http://schemas.openxmlformats.org/officeDocument/2006/relationships/slide" Target="slides/slide1034.xml"/><Relationship Id="rId1242" Type="http://schemas.openxmlformats.org/officeDocument/2006/relationships/slide" Target="slides/slide1241.xml"/><Relationship Id="rId1687" Type="http://schemas.openxmlformats.org/officeDocument/2006/relationships/slide" Target="slides/slide1686.xml"/><Relationship Id="rId1894" Type="http://schemas.openxmlformats.org/officeDocument/2006/relationships/slide" Target="slides/slide1893.xml"/><Relationship Id="rId2500" Type="http://schemas.openxmlformats.org/officeDocument/2006/relationships/slide" Target="slides/slide2499.xml"/><Relationship Id="rId2738" Type="http://schemas.openxmlformats.org/officeDocument/2006/relationships/slide" Target="slides/slide2737.xml"/><Relationship Id="rId2945" Type="http://schemas.openxmlformats.org/officeDocument/2006/relationships/slide" Target="slides/slide2944.xml"/><Relationship Id="rId917" Type="http://schemas.openxmlformats.org/officeDocument/2006/relationships/slide" Target="slides/slide916.xml"/><Relationship Id="rId1102" Type="http://schemas.openxmlformats.org/officeDocument/2006/relationships/slide" Target="slides/slide1101.xml"/><Relationship Id="rId1547" Type="http://schemas.openxmlformats.org/officeDocument/2006/relationships/slide" Target="slides/slide1546.xml"/><Relationship Id="rId1754" Type="http://schemas.openxmlformats.org/officeDocument/2006/relationships/slide" Target="slides/slide1753.xml"/><Relationship Id="rId1961" Type="http://schemas.openxmlformats.org/officeDocument/2006/relationships/slide" Target="slides/slide1960.xml"/><Relationship Id="rId2805" Type="http://schemas.openxmlformats.org/officeDocument/2006/relationships/slide" Target="slides/slide2804.xml"/><Relationship Id="rId46" Type="http://schemas.openxmlformats.org/officeDocument/2006/relationships/slide" Target="slides/slide45.xml"/><Relationship Id="rId1407" Type="http://schemas.openxmlformats.org/officeDocument/2006/relationships/slide" Target="slides/slide1406.xml"/><Relationship Id="rId1614" Type="http://schemas.openxmlformats.org/officeDocument/2006/relationships/slide" Target="slides/slide1613.xml"/><Relationship Id="rId1821" Type="http://schemas.openxmlformats.org/officeDocument/2006/relationships/slide" Target="slides/slide1820.xml"/><Relationship Id="rId3067" Type="http://schemas.openxmlformats.org/officeDocument/2006/relationships/slide" Target="slides/slide3066.xml"/><Relationship Id="rId3274" Type="http://schemas.openxmlformats.org/officeDocument/2006/relationships/slide" Target="slides/slide3273.xml"/><Relationship Id="rId195" Type="http://schemas.openxmlformats.org/officeDocument/2006/relationships/slide" Target="slides/slide194.xml"/><Relationship Id="rId1919" Type="http://schemas.openxmlformats.org/officeDocument/2006/relationships/slide" Target="slides/slide1918.xml"/><Relationship Id="rId2083" Type="http://schemas.openxmlformats.org/officeDocument/2006/relationships/slide" Target="slides/slide2082.xml"/><Relationship Id="rId2290" Type="http://schemas.openxmlformats.org/officeDocument/2006/relationships/slide" Target="slides/slide2289.xml"/><Relationship Id="rId2388" Type="http://schemas.openxmlformats.org/officeDocument/2006/relationships/slide" Target="slides/slide2387.xml"/><Relationship Id="rId2595" Type="http://schemas.openxmlformats.org/officeDocument/2006/relationships/slide" Target="slides/slide2594.xml"/><Relationship Id="rId3134" Type="http://schemas.openxmlformats.org/officeDocument/2006/relationships/slide" Target="slides/slide3133.xml"/><Relationship Id="rId262" Type="http://schemas.openxmlformats.org/officeDocument/2006/relationships/slide" Target="slides/slide261.xml"/><Relationship Id="rId567" Type="http://schemas.openxmlformats.org/officeDocument/2006/relationships/slide" Target="slides/slide566.xml"/><Relationship Id="rId1197" Type="http://schemas.openxmlformats.org/officeDocument/2006/relationships/slide" Target="slides/slide1196.xml"/><Relationship Id="rId2150" Type="http://schemas.openxmlformats.org/officeDocument/2006/relationships/slide" Target="slides/slide2149.xml"/><Relationship Id="rId2248" Type="http://schemas.openxmlformats.org/officeDocument/2006/relationships/slide" Target="slides/slide2247.xml"/><Relationship Id="rId3201" Type="http://schemas.openxmlformats.org/officeDocument/2006/relationships/slide" Target="slides/slide3200.xml"/><Relationship Id="rId122" Type="http://schemas.openxmlformats.org/officeDocument/2006/relationships/slide" Target="slides/slide121.xml"/><Relationship Id="rId774" Type="http://schemas.openxmlformats.org/officeDocument/2006/relationships/slide" Target="slides/slide773.xml"/><Relationship Id="rId981" Type="http://schemas.openxmlformats.org/officeDocument/2006/relationships/slide" Target="slides/slide980.xml"/><Relationship Id="rId1057" Type="http://schemas.openxmlformats.org/officeDocument/2006/relationships/slide" Target="slides/slide1056.xml"/><Relationship Id="rId2010" Type="http://schemas.openxmlformats.org/officeDocument/2006/relationships/slide" Target="slides/slide2009.xml"/><Relationship Id="rId2455" Type="http://schemas.openxmlformats.org/officeDocument/2006/relationships/slide" Target="slides/slide2454.xml"/><Relationship Id="rId2662" Type="http://schemas.openxmlformats.org/officeDocument/2006/relationships/slide" Target="slides/slide2661.xml"/><Relationship Id="rId427" Type="http://schemas.openxmlformats.org/officeDocument/2006/relationships/slide" Target="slides/slide426.xml"/><Relationship Id="rId634" Type="http://schemas.openxmlformats.org/officeDocument/2006/relationships/slide" Target="slides/slide633.xml"/><Relationship Id="rId841" Type="http://schemas.openxmlformats.org/officeDocument/2006/relationships/slide" Target="slides/slide840.xml"/><Relationship Id="rId1264" Type="http://schemas.openxmlformats.org/officeDocument/2006/relationships/slide" Target="slides/slide1263.xml"/><Relationship Id="rId1471" Type="http://schemas.openxmlformats.org/officeDocument/2006/relationships/slide" Target="slides/slide1470.xml"/><Relationship Id="rId1569" Type="http://schemas.openxmlformats.org/officeDocument/2006/relationships/slide" Target="slides/slide1568.xml"/><Relationship Id="rId2108" Type="http://schemas.openxmlformats.org/officeDocument/2006/relationships/slide" Target="slides/slide2107.xml"/><Relationship Id="rId2315" Type="http://schemas.openxmlformats.org/officeDocument/2006/relationships/slide" Target="slides/slide2314.xml"/><Relationship Id="rId2522" Type="http://schemas.openxmlformats.org/officeDocument/2006/relationships/slide" Target="slides/slide2521.xml"/><Relationship Id="rId2967" Type="http://schemas.openxmlformats.org/officeDocument/2006/relationships/slide" Target="slides/slide2966.xml"/><Relationship Id="rId701" Type="http://schemas.openxmlformats.org/officeDocument/2006/relationships/slide" Target="slides/slide700.xml"/><Relationship Id="rId939" Type="http://schemas.openxmlformats.org/officeDocument/2006/relationships/slide" Target="slides/slide938.xml"/><Relationship Id="rId1124" Type="http://schemas.openxmlformats.org/officeDocument/2006/relationships/slide" Target="slides/slide1123.xml"/><Relationship Id="rId1331" Type="http://schemas.openxmlformats.org/officeDocument/2006/relationships/slide" Target="slides/slide1330.xml"/><Relationship Id="rId1776" Type="http://schemas.openxmlformats.org/officeDocument/2006/relationships/slide" Target="slides/slide1775.xml"/><Relationship Id="rId1983" Type="http://schemas.openxmlformats.org/officeDocument/2006/relationships/slide" Target="slides/slide1982.xml"/><Relationship Id="rId2827" Type="http://schemas.openxmlformats.org/officeDocument/2006/relationships/slide" Target="slides/slide2826.xml"/><Relationship Id="rId68" Type="http://schemas.openxmlformats.org/officeDocument/2006/relationships/slide" Target="slides/slide67.xml"/><Relationship Id="rId1429" Type="http://schemas.openxmlformats.org/officeDocument/2006/relationships/slide" Target="slides/slide1428.xml"/><Relationship Id="rId1636" Type="http://schemas.openxmlformats.org/officeDocument/2006/relationships/slide" Target="slides/slide1635.xml"/><Relationship Id="rId1843" Type="http://schemas.openxmlformats.org/officeDocument/2006/relationships/slide" Target="slides/slide1842.xml"/><Relationship Id="rId3089" Type="http://schemas.openxmlformats.org/officeDocument/2006/relationships/slide" Target="slides/slide3088.xml"/><Relationship Id="rId3296" Type="http://schemas.openxmlformats.org/officeDocument/2006/relationships/slide" Target="slides/slide3295.xml"/><Relationship Id="rId1703" Type="http://schemas.openxmlformats.org/officeDocument/2006/relationships/slide" Target="slides/slide1702.xml"/><Relationship Id="rId1910" Type="http://schemas.openxmlformats.org/officeDocument/2006/relationships/slide" Target="slides/slide1909.xml"/><Relationship Id="rId3156" Type="http://schemas.openxmlformats.org/officeDocument/2006/relationships/slide" Target="slides/slide3155.xml"/><Relationship Id="rId284" Type="http://schemas.openxmlformats.org/officeDocument/2006/relationships/slide" Target="slides/slide283.xml"/><Relationship Id="rId491" Type="http://schemas.openxmlformats.org/officeDocument/2006/relationships/slide" Target="slides/slide490.xml"/><Relationship Id="rId2172" Type="http://schemas.openxmlformats.org/officeDocument/2006/relationships/slide" Target="slides/slide2171.xml"/><Relationship Id="rId3016" Type="http://schemas.openxmlformats.org/officeDocument/2006/relationships/slide" Target="slides/slide3015.xml"/><Relationship Id="rId3223" Type="http://schemas.openxmlformats.org/officeDocument/2006/relationships/slide" Target="slides/slide3222.xml"/><Relationship Id="rId144" Type="http://schemas.openxmlformats.org/officeDocument/2006/relationships/slide" Target="slides/slide143.xml"/><Relationship Id="rId589" Type="http://schemas.openxmlformats.org/officeDocument/2006/relationships/slide" Target="slides/slide588.xml"/><Relationship Id="rId796" Type="http://schemas.openxmlformats.org/officeDocument/2006/relationships/slide" Target="slides/slide795.xml"/><Relationship Id="rId2477" Type="http://schemas.openxmlformats.org/officeDocument/2006/relationships/slide" Target="slides/slide2476.xml"/><Relationship Id="rId2684" Type="http://schemas.openxmlformats.org/officeDocument/2006/relationships/slide" Target="slides/slide2683.xml"/><Relationship Id="rId351" Type="http://schemas.openxmlformats.org/officeDocument/2006/relationships/slide" Target="slides/slide350.xml"/><Relationship Id="rId449" Type="http://schemas.openxmlformats.org/officeDocument/2006/relationships/slide" Target="slides/slide448.xml"/><Relationship Id="rId656" Type="http://schemas.openxmlformats.org/officeDocument/2006/relationships/slide" Target="slides/slide655.xml"/><Relationship Id="rId863" Type="http://schemas.openxmlformats.org/officeDocument/2006/relationships/slide" Target="slides/slide862.xml"/><Relationship Id="rId1079" Type="http://schemas.openxmlformats.org/officeDocument/2006/relationships/slide" Target="slides/slide1078.xml"/><Relationship Id="rId1286" Type="http://schemas.openxmlformats.org/officeDocument/2006/relationships/slide" Target="slides/slide1285.xml"/><Relationship Id="rId1493" Type="http://schemas.openxmlformats.org/officeDocument/2006/relationships/slide" Target="slides/slide1492.xml"/><Relationship Id="rId2032" Type="http://schemas.openxmlformats.org/officeDocument/2006/relationships/slide" Target="slides/slide2031.xml"/><Relationship Id="rId2337" Type="http://schemas.openxmlformats.org/officeDocument/2006/relationships/slide" Target="slides/slide2336.xml"/><Relationship Id="rId2544" Type="http://schemas.openxmlformats.org/officeDocument/2006/relationships/slide" Target="slides/slide2543.xml"/><Relationship Id="rId2891" Type="http://schemas.openxmlformats.org/officeDocument/2006/relationships/slide" Target="slides/slide2890.xml"/><Relationship Id="rId2989" Type="http://schemas.openxmlformats.org/officeDocument/2006/relationships/slide" Target="slides/slide2988.xml"/><Relationship Id="rId211" Type="http://schemas.openxmlformats.org/officeDocument/2006/relationships/slide" Target="slides/slide210.xml"/><Relationship Id="rId309" Type="http://schemas.openxmlformats.org/officeDocument/2006/relationships/slide" Target="slides/slide308.xml"/><Relationship Id="rId516" Type="http://schemas.openxmlformats.org/officeDocument/2006/relationships/slide" Target="slides/slide515.xml"/><Relationship Id="rId1146" Type="http://schemas.openxmlformats.org/officeDocument/2006/relationships/slide" Target="slides/slide1145.xml"/><Relationship Id="rId1798" Type="http://schemas.openxmlformats.org/officeDocument/2006/relationships/slide" Target="slides/slide1797.xml"/><Relationship Id="rId2751" Type="http://schemas.openxmlformats.org/officeDocument/2006/relationships/slide" Target="slides/slide2750.xml"/><Relationship Id="rId2849" Type="http://schemas.openxmlformats.org/officeDocument/2006/relationships/slide" Target="slides/slide2848.xml"/><Relationship Id="rId723" Type="http://schemas.openxmlformats.org/officeDocument/2006/relationships/slide" Target="slides/slide722.xml"/><Relationship Id="rId930" Type="http://schemas.openxmlformats.org/officeDocument/2006/relationships/slide" Target="slides/slide929.xml"/><Relationship Id="rId1006" Type="http://schemas.openxmlformats.org/officeDocument/2006/relationships/slide" Target="slides/slide1005.xml"/><Relationship Id="rId1353" Type="http://schemas.openxmlformats.org/officeDocument/2006/relationships/slide" Target="slides/slide1352.xml"/><Relationship Id="rId1560" Type="http://schemas.openxmlformats.org/officeDocument/2006/relationships/slide" Target="slides/slide1559.xml"/><Relationship Id="rId1658" Type="http://schemas.openxmlformats.org/officeDocument/2006/relationships/slide" Target="slides/slide1657.xml"/><Relationship Id="rId1865" Type="http://schemas.openxmlformats.org/officeDocument/2006/relationships/slide" Target="slides/slide1864.xml"/><Relationship Id="rId2404" Type="http://schemas.openxmlformats.org/officeDocument/2006/relationships/slide" Target="slides/slide2403.xml"/><Relationship Id="rId2611" Type="http://schemas.openxmlformats.org/officeDocument/2006/relationships/slide" Target="slides/slide2610.xml"/><Relationship Id="rId2709" Type="http://schemas.openxmlformats.org/officeDocument/2006/relationships/slide" Target="slides/slide2708.xml"/><Relationship Id="rId1213" Type="http://schemas.openxmlformats.org/officeDocument/2006/relationships/slide" Target="slides/slide1212.xml"/><Relationship Id="rId1420" Type="http://schemas.openxmlformats.org/officeDocument/2006/relationships/slide" Target="slides/slide1419.xml"/><Relationship Id="rId1518" Type="http://schemas.openxmlformats.org/officeDocument/2006/relationships/slide" Target="slides/slide1517.xml"/><Relationship Id="rId2916" Type="http://schemas.openxmlformats.org/officeDocument/2006/relationships/slide" Target="slides/slide2915.xml"/><Relationship Id="rId3080" Type="http://schemas.openxmlformats.org/officeDocument/2006/relationships/slide" Target="slides/slide3079.xml"/><Relationship Id="rId1725" Type="http://schemas.openxmlformats.org/officeDocument/2006/relationships/slide" Target="slides/slide1724.xml"/><Relationship Id="rId1932" Type="http://schemas.openxmlformats.org/officeDocument/2006/relationships/slide" Target="slides/slide1931.xml"/><Relationship Id="rId3178" Type="http://schemas.openxmlformats.org/officeDocument/2006/relationships/slide" Target="slides/slide3177.xml"/><Relationship Id="rId17" Type="http://schemas.openxmlformats.org/officeDocument/2006/relationships/slide" Target="slides/slide16.xml"/><Relationship Id="rId2194" Type="http://schemas.openxmlformats.org/officeDocument/2006/relationships/slide" Target="slides/slide2193.xml"/><Relationship Id="rId3038" Type="http://schemas.openxmlformats.org/officeDocument/2006/relationships/slide" Target="slides/slide3037.xml"/><Relationship Id="rId3245" Type="http://schemas.openxmlformats.org/officeDocument/2006/relationships/slide" Target="slides/slide3244.xml"/><Relationship Id="rId166" Type="http://schemas.openxmlformats.org/officeDocument/2006/relationships/slide" Target="slides/slide165.xml"/><Relationship Id="rId373" Type="http://schemas.openxmlformats.org/officeDocument/2006/relationships/slide" Target="slides/slide372.xml"/><Relationship Id="rId580" Type="http://schemas.openxmlformats.org/officeDocument/2006/relationships/slide" Target="slides/slide579.xml"/><Relationship Id="rId2054" Type="http://schemas.openxmlformats.org/officeDocument/2006/relationships/slide" Target="slides/slide2053.xml"/><Relationship Id="rId2261" Type="http://schemas.openxmlformats.org/officeDocument/2006/relationships/slide" Target="slides/slide2260.xml"/><Relationship Id="rId2499" Type="http://schemas.openxmlformats.org/officeDocument/2006/relationships/slide" Target="slides/slide2498.xml"/><Relationship Id="rId3105" Type="http://schemas.openxmlformats.org/officeDocument/2006/relationships/slide" Target="slides/slide3104.xml"/><Relationship Id="rId3312" Type="http://schemas.openxmlformats.org/officeDocument/2006/relationships/theme" Target="theme/theme1.xml"/><Relationship Id="rId1" Type="http://schemas.openxmlformats.org/officeDocument/2006/relationships/slideMaster" Target="slideMasters/slideMaster1.xml"/><Relationship Id="rId233" Type="http://schemas.openxmlformats.org/officeDocument/2006/relationships/slide" Target="slides/slide232.xml"/><Relationship Id="rId440" Type="http://schemas.openxmlformats.org/officeDocument/2006/relationships/slide" Target="slides/slide439.xml"/><Relationship Id="rId678" Type="http://schemas.openxmlformats.org/officeDocument/2006/relationships/slide" Target="slides/slide677.xml"/><Relationship Id="rId885" Type="http://schemas.openxmlformats.org/officeDocument/2006/relationships/slide" Target="slides/slide884.xml"/><Relationship Id="rId1070" Type="http://schemas.openxmlformats.org/officeDocument/2006/relationships/slide" Target="slides/slide1069.xml"/><Relationship Id="rId2121" Type="http://schemas.openxmlformats.org/officeDocument/2006/relationships/slide" Target="slides/slide2120.xml"/><Relationship Id="rId2359" Type="http://schemas.openxmlformats.org/officeDocument/2006/relationships/slide" Target="slides/slide2358.xml"/><Relationship Id="rId2566" Type="http://schemas.openxmlformats.org/officeDocument/2006/relationships/slide" Target="slides/slide2565.xml"/><Relationship Id="rId2773" Type="http://schemas.openxmlformats.org/officeDocument/2006/relationships/slide" Target="slides/slide2772.xml"/><Relationship Id="rId2980" Type="http://schemas.openxmlformats.org/officeDocument/2006/relationships/slide" Target="slides/slide2979.xml"/><Relationship Id="rId300" Type="http://schemas.openxmlformats.org/officeDocument/2006/relationships/slide" Target="slides/slide299.xml"/><Relationship Id="rId538" Type="http://schemas.openxmlformats.org/officeDocument/2006/relationships/slide" Target="slides/slide537.xml"/><Relationship Id="rId745" Type="http://schemas.openxmlformats.org/officeDocument/2006/relationships/slide" Target="slides/slide744.xml"/><Relationship Id="rId952" Type="http://schemas.openxmlformats.org/officeDocument/2006/relationships/slide" Target="slides/slide951.xml"/><Relationship Id="rId1168" Type="http://schemas.openxmlformats.org/officeDocument/2006/relationships/slide" Target="slides/slide1167.xml"/><Relationship Id="rId1375" Type="http://schemas.openxmlformats.org/officeDocument/2006/relationships/slide" Target="slides/slide1374.xml"/><Relationship Id="rId1582" Type="http://schemas.openxmlformats.org/officeDocument/2006/relationships/slide" Target="slides/slide1581.xml"/><Relationship Id="rId2219" Type="http://schemas.openxmlformats.org/officeDocument/2006/relationships/slide" Target="slides/slide2218.xml"/><Relationship Id="rId2426" Type="http://schemas.openxmlformats.org/officeDocument/2006/relationships/slide" Target="slides/slide2425.xml"/><Relationship Id="rId2633" Type="http://schemas.openxmlformats.org/officeDocument/2006/relationships/slide" Target="slides/slide2632.xml"/><Relationship Id="rId81" Type="http://schemas.openxmlformats.org/officeDocument/2006/relationships/slide" Target="slides/slide80.xml"/><Relationship Id="rId605" Type="http://schemas.openxmlformats.org/officeDocument/2006/relationships/slide" Target="slides/slide604.xml"/><Relationship Id="rId812" Type="http://schemas.openxmlformats.org/officeDocument/2006/relationships/slide" Target="slides/slide811.xml"/><Relationship Id="rId1028" Type="http://schemas.openxmlformats.org/officeDocument/2006/relationships/slide" Target="slides/slide1027.xml"/><Relationship Id="rId1235" Type="http://schemas.openxmlformats.org/officeDocument/2006/relationships/slide" Target="slides/slide1234.xml"/><Relationship Id="rId1442" Type="http://schemas.openxmlformats.org/officeDocument/2006/relationships/slide" Target="slides/slide1441.xml"/><Relationship Id="rId1887" Type="http://schemas.openxmlformats.org/officeDocument/2006/relationships/slide" Target="slides/slide1886.xml"/><Relationship Id="rId2840" Type="http://schemas.openxmlformats.org/officeDocument/2006/relationships/slide" Target="slides/slide2839.xml"/><Relationship Id="rId2938" Type="http://schemas.openxmlformats.org/officeDocument/2006/relationships/slide" Target="slides/slide2937.xml"/><Relationship Id="rId1302" Type="http://schemas.openxmlformats.org/officeDocument/2006/relationships/slide" Target="slides/slide1301.xml"/><Relationship Id="rId1747" Type="http://schemas.openxmlformats.org/officeDocument/2006/relationships/slide" Target="slides/slide1746.xml"/><Relationship Id="rId1954" Type="http://schemas.openxmlformats.org/officeDocument/2006/relationships/slide" Target="slides/slide1953.xml"/><Relationship Id="rId2700" Type="http://schemas.openxmlformats.org/officeDocument/2006/relationships/slide" Target="slides/slide2699.xml"/><Relationship Id="rId39" Type="http://schemas.openxmlformats.org/officeDocument/2006/relationships/slide" Target="slides/slide38.xml"/><Relationship Id="rId1607" Type="http://schemas.openxmlformats.org/officeDocument/2006/relationships/slide" Target="slides/slide1606.xml"/><Relationship Id="rId1814" Type="http://schemas.openxmlformats.org/officeDocument/2006/relationships/slide" Target="slides/slide1813.xml"/><Relationship Id="rId3267" Type="http://schemas.openxmlformats.org/officeDocument/2006/relationships/slide" Target="slides/slide3266.xml"/><Relationship Id="rId188" Type="http://schemas.openxmlformats.org/officeDocument/2006/relationships/slide" Target="slides/slide187.xml"/><Relationship Id="rId395" Type="http://schemas.openxmlformats.org/officeDocument/2006/relationships/slide" Target="slides/slide394.xml"/><Relationship Id="rId2076" Type="http://schemas.openxmlformats.org/officeDocument/2006/relationships/slide" Target="slides/slide2075.xml"/><Relationship Id="rId2283" Type="http://schemas.openxmlformats.org/officeDocument/2006/relationships/slide" Target="slides/slide2282.xml"/><Relationship Id="rId2490" Type="http://schemas.openxmlformats.org/officeDocument/2006/relationships/slide" Target="slides/slide2489.xml"/><Relationship Id="rId2588" Type="http://schemas.openxmlformats.org/officeDocument/2006/relationships/slide" Target="slides/slide2587.xml"/><Relationship Id="rId3127" Type="http://schemas.openxmlformats.org/officeDocument/2006/relationships/slide" Target="slides/slide3126.xml"/><Relationship Id="rId255" Type="http://schemas.openxmlformats.org/officeDocument/2006/relationships/slide" Target="slides/slide254.xml"/><Relationship Id="rId462" Type="http://schemas.openxmlformats.org/officeDocument/2006/relationships/slide" Target="slides/slide461.xml"/><Relationship Id="rId1092" Type="http://schemas.openxmlformats.org/officeDocument/2006/relationships/slide" Target="slides/slide1091.xml"/><Relationship Id="rId1397" Type="http://schemas.openxmlformats.org/officeDocument/2006/relationships/slide" Target="slides/slide1396.xml"/><Relationship Id="rId2143" Type="http://schemas.openxmlformats.org/officeDocument/2006/relationships/slide" Target="slides/slide2142.xml"/><Relationship Id="rId2350" Type="http://schemas.openxmlformats.org/officeDocument/2006/relationships/slide" Target="slides/slide2349.xml"/><Relationship Id="rId2795" Type="http://schemas.openxmlformats.org/officeDocument/2006/relationships/slide" Target="slides/slide2794.xml"/><Relationship Id="rId115" Type="http://schemas.openxmlformats.org/officeDocument/2006/relationships/slide" Target="slides/slide114.xml"/><Relationship Id="rId322" Type="http://schemas.openxmlformats.org/officeDocument/2006/relationships/slide" Target="slides/slide321.xml"/><Relationship Id="rId767" Type="http://schemas.openxmlformats.org/officeDocument/2006/relationships/slide" Target="slides/slide766.xml"/><Relationship Id="rId974" Type="http://schemas.openxmlformats.org/officeDocument/2006/relationships/slide" Target="slides/slide973.xml"/><Relationship Id="rId2003" Type="http://schemas.openxmlformats.org/officeDocument/2006/relationships/slide" Target="slides/slide2002.xml"/><Relationship Id="rId2210" Type="http://schemas.openxmlformats.org/officeDocument/2006/relationships/slide" Target="slides/slide2209.xml"/><Relationship Id="rId2448" Type="http://schemas.openxmlformats.org/officeDocument/2006/relationships/slide" Target="slides/slide2447.xml"/><Relationship Id="rId2655" Type="http://schemas.openxmlformats.org/officeDocument/2006/relationships/slide" Target="slides/slide2654.xml"/><Relationship Id="rId2862" Type="http://schemas.openxmlformats.org/officeDocument/2006/relationships/slide" Target="slides/slide2861.xml"/><Relationship Id="rId627" Type="http://schemas.openxmlformats.org/officeDocument/2006/relationships/slide" Target="slides/slide626.xml"/><Relationship Id="rId834" Type="http://schemas.openxmlformats.org/officeDocument/2006/relationships/slide" Target="slides/slide833.xml"/><Relationship Id="rId1257" Type="http://schemas.openxmlformats.org/officeDocument/2006/relationships/slide" Target="slides/slide1256.xml"/><Relationship Id="rId1464" Type="http://schemas.openxmlformats.org/officeDocument/2006/relationships/slide" Target="slides/slide1463.xml"/><Relationship Id="rId1671" Type="http://schemas.openxmlformats.org/officeDocument/2006/relationships/slide" Target="slides/slide1670.xml"/><Relationship Id="rId2308" Type="http://schemas.openxmlformats.org/officeDocument/2006/relationships/slide" Target="slides/slide2307.xml"/><Relationship Id="rId2515" Type="http://schemas.openxmlformats.org/officeDocument/2006/relationships/slide" Target="slides/slide2514.xml"/><Relationship Id="rId2722" Type="http://schemas.openxmlformats.org/officeDocument/2006/relationships/slide" Target="slides/slide2721.xml"/><Relationship Id="rId901" Type="http://schemas.openxmlformats.org/officeDocument/2006/relationships/slide" Target="slides/slide900.xml"/><Relationship Id="rId1117" Type="http://schemas.openxmlformats.org/officeDocument/2006/relationships/slide" Target="slides/slide1116.xml"/><Relationship Id="rId1324" Type="http://schemas.openxmlformats.org/officeDocument/2006/relationships/slide" Target="slides/slide1323.xml"/><Relationship Id="rId1531" Type="http://schemas.openxmlformats.org/officeDocument/2006/relationships/slide" Target="slides/slide1530.xml"/><Relationship Id="rId1769" Type="http://schemas.openxmlformats.org/officeDocument/2006/relationships/slide" Target="slides/slide1768.xml"/><Relationship Id="rId1976" Type="http://schemas.openxmlformats.org/officeDocument/2006/relationships/slide" Target="slides/slide1975.xml"/><Relationship Id="rId3191" Type="http://schemas.openxmlformats.org/officeDocument/2006/relationships/slide" Target="slides/slide3190.xml"/><Relationship Id="rId30" Type="http://schemas.openxmlformats.org/officeDocument/2006/relationships/slide" Target="slides/slide29.xml"/><Relationship Id="rId1629" Type="http://schemas.openxmlformats.org/officeDocument/2006/relationships/slide" Target="slides/slide1628.xml"/><Relationship Id="rId1836" Type="http://schemas.openxmlformats.org/officeDocument/2006/relationships/slide" Target="slides/slide1835.xml"/><Relationship Id="rId3289" Type="http://schemas.openxmlformats.org/officeDocument/2006/relationships/slide" Target="slides/slide3288.xml"/><Relationship Id="rId1903" Type="http://schemas.openxmlformats.org/officeDocument/2006/relationships/slide" Target="slides/slide1902.xml"/><Relationship Id="rId2098" Type="http://schemas.openxmlformats.org/officeDocument/2006/relationships/slide" Target="slides/slide2097.xml"/><Relationship Id="rId3051" Type="http://schemas.openxmlformats.org/officeDocument/2006/relationships/slide" Target="slides/slide3050.xml"/><Relationship Id="rId3149" Type="http://schemas.openxmlformats.org/officeDocument/2006/relationships/slide" Target="slides/slide3148.xml"/><Relationship Id="rId277" Type="http://schemas.openxmlformats.org/officeDocument/2006/relationships/slide" Target="slides/slide276.xml"/><Relationship Id="rId484" Type="http://schemas.openxmlformats.org/officeDocument/2006/relationships/slide" Target="slides/slide483.xml"/><Relationship Id="rId2165" Type="http://schemas.openxmlformats.org/officeDocument/2006/relationships/slide" Target="slides/slide2164.xml"/><Relationship Id="rId3009" Type="http://schemas.openxmlformats.org/officeDocument/2006/relationships/slide" Target="slides/slide3008.xml"/><Relationship Id="rId3216" Type="http://schemas.openxmlformats.org/officeDocument/2006/relationships/slide" Target="slides/slide3215.xml"/><Relationship Id="rId137" Type="http://schemas.openxmlformats.org/officeDocument/2006/relationships/slide" Target="slides/slide136.xml"/><Relationship Id="rId344" Type="http://schemas.openxmlformats.org/officeDocument/2006/relationships/slide" Target="slides/slide343.xml"/><Relationship Id="rId691" Type="http://schemas.openxmlformats.org/officeDocument/2006/relationships/slide" Target="slides/slide690.xml"/><Relationship Id="rId789" Type="http://schemas.openxmlformats.org/officeDocument/2006/relationships/slide" Target="slides/slide788.xml"/><Relationship Id="rId996" Type="http://schemas.openxmlformats.org/officeDocument/2006/relationships/slide" Target="slides/slide995.xml"/><Relationship Id="rId2025" Type="http://schemas.openxmlformats.org/officeDocument/2006/relationships/slide" Target="slides/slide2024.xml"/><Relationship Id="rId2372" Type="http://schemas.openxmlformats.org/officeDocument/2006/relationships/slide" Target="slides/slide2371.xml"/><Relationship Id="rId2677" Type="http://schemas.openxmlformats.org/officeDocument/2006/relationships/slide" Target="slides/slide2676.xml"/><Relationship Id="rId2884" Type="http://schemas.openxmlformats.org/officeDocument/2006/relationships/slide" Target="slides/slide2883.xml"/><Relationship Id="rId551" Type="http://schemas.openxmlformats.org/officeDocument/2006/relationships/slide" Target="slides/slide550.xml"/><Relationship Id="rId649" Type="http://schemas.openxmlformats.org/officeDocument/2006/relationships/slide" Target="slides/slide648.xml"/><Relationship Id="rId856" Type="http://schemas.openxmlformats.org/officeDocument/2006/relationships/slide" Target="slides/slide855.xml"/><Relationship Id="rId1181" Type="http://schemas.openxmlformats.org/officeDocument/2006/relationships/slide" Target="slides/slide1180.xml"/><Relationship Id="rId1279" Type="http://schemas.openxmlformats.org/officeDocument/2006/relationships/slide" Target="slides/slide1278.xml"/><Relationship Id="rId1486" Type="http://schemas.openxmlformats.org/officeDocument/2006/relationships/slide" Target="slides/slide1485.xml"/><Relationship Id="rId2232" Type="http://schemas.openxmlformats.org/officeDocument/2006/relationships/slide" Target="slides/slide2231.xml"/><Relationship Id="rId2537" Type="http://schemas.openxmlformats.org/officeDocument/2006/relationships/slide" Target="slides/slide2536.xml"/><Relationship Id="rId204" Type="http://schemas.openxmlformats.org/officeDocument/2006/relationships/slide" Target="slides/slide203.xml"/><Relationship Id="rId411" Type="http://schemas.openxmlformats.org/officeDocument/2006/relationships/slide" Target="slides/slide410.xml"/><Relationship Id="rId509" Type="http://schemas.openxmlformats.org/officeDocument/2006/relationships/slide" Target="slides/slide508.xml"/><Relationship Id="rId1041" Type="http://schemas.openxmlformats.org/officeDocument/2006/relationships/slide" Target="slides/slide1040.xml"/><Relationship Id="rId1139" Type="http://schemas.openxmlformats.org/officeDocument/2006/relationships/slide" Target="slides/slide1138.xml"/><Relationship Id="rId1346" Type="http://schemas.openxmlformats.org/officeDocument/2006/relationships/slide" Target="slides/slide1345.xml"/><Relationship Id="rId1693" Type="http://schemas.openxmlformats.org/officeDocument/2006/relationships/slide" Target="slides/slide1692.xml"/><Relationship Id="rId1998" Type="http://schemas.openxmlformats.org/officeDocument/2006/relationships/slide" Target="slides/slide1997.xml"/><Relationship Id="rId2744" Type="http://schemas.openxmlformats.org/officeDocument/2006/relationships/slide" Target="slides/slide2743.xml"/><Relationship Id="rId2951" Type="http://schemas.openxmlformats.org/officeDocument/2006/relationships/slide" Target="slides/slide2950.xml"/><Relationship Id="rId716" Type="http://schemas.openxmlformats.org/officeDocument/2006/relationships/slide" Target="slides/slide715.xml"/><Relationship Id="rId923" Type="http://schemas.openxmlformats.org/officeDocument/2006/relationships/slide" Target="slides/slide922.xml"/><Relationship Id="rId1553" Type="http://schemas.openxmlformats.org/officeDocument/2006/relationships/slide" Target="slides/slide1552.xml"/><Relationship Id="rId1760" Type="http://schemas.openxmlformats.org/officeDocument/2006/relationships/slide" Target="slides/slide1759.xml"/><Relationship Id="rId1858" Type="http://schemas.openxmlformats.org/officeDocument/2006/relationships/slide" Target="slides/slide1857.xml"/><Relationship Id="rId2604" Type="http://schemas.openxmlformats.org/officeDocument/2006/relationships/slide" Target="slides/slide2603.xml"/><Relationship Id="rId2811" Type="http://schemas.openxmlformats.org/officeDocument/2006/relationships/slide" Target="slides/slide2810.xml"/><Relationship Id="rId52" Type="http://schemas.openxmlformats.org/officeDocument/2006/relationships/slide" Target="slides/slide51.xml"/><Relationship Id="rId1206" Type="http://schemas.openxmlformats.org/officeDocument/2006/relationships/slide" Target="slides/slide1205.xml"/><Relationship Id="rId1413" Type="http://schemas.openxmlformats.org/officeDocument/2006/relationships/slide" Target="slides/slide1412.xml"/><Relationship Id="rId1620" Type="http://schemas.openxmlformats.org/officeDocument/2006/relationships/slide" Target="slides/slide1619.xml"/><Relationship Id="rId2909" Type="http://schemas.openxmlformats.org/officeDocument/2006/relationships/slide" Target="slides/slide2908.xml"/><Relationship Id="rId3073" Type="http://schemas.openxmlformats.org/officeDocument/2006/relationships/slide" Target="slides/slide3072.xml"/><Relationship Id="rId3280" Type="http://schemas.openxmlformats.org/officeDocument/2006/relationships/slide" Target="slides/slide3279.xml"/><Relationship Id="rId1718" Type="http://schemas.openxmlformats.org/officeDocument/2006/relationships/slide" Target="slides/slide1717.xml"/><Relationship Id="rId1925" Type="http://schemas.openxmlformats.org/officeDocument/2006/relationships/slide" Target="slides/slide1924.xml"/><Relationship Id="rId3140" Type="http://schemas.openxmlformats.org/officeDocument/2006/relationships/slide" Target="slides/slide3139.xml"/><Relationship Id="rId299" Type="http://schemas.openxmlformats.org/officeDocument/2006/relationships/slide" Target="slides/slide298.xml"/><Relationship Id="rId2187" Type="http://schemas.openxmlformats.org/officeDocument/2006/relationships/slide" Target="slides/slide2186.xml"/><Relationship Id="rId2394" Type="http://schemas.openxmlformats.org/officeDocument/2006/relationships/slide" Target="slides/slide2393.xml"/><Relationship Id="rId3238" Type="http://schemas.openxmlformats.org/officeDocument/2006/relationships/slide" Target="slides/slide3237.xml"/><Relationship Id="rId159" Type="http://schemas.openxmlformats.org/officeDocument/2006/relationships/slide" Target="slides/slide158.xml"/><Relationship Id="rId366" Type="http://schemas.openxmlformats.org/officeDocument/2006/relationships/slide" Target="slides/slide365.xml"/><Relationship Id="rId573" Type="http://schemas.openxmlformats.org/officeDocument/2006/relationships/slide" Target="slides/slide572.xml"/><Relationship Id="rId780" Type="http://schemas.openxmlformats.org/officeDocument/2006/relationships/slide" Target="slides/slide779.xml"/><Relationship Id="rId2047" Type="http://schemas.openxmlformats.org/officeDocument/2006/relationships/slide" Target="slides/slide2046.xml"/><Relationship Id="rId2254" Type="http://schemas.openxmlformats.org/officeDocument/2006/relationships/slide" Target="slides/slide2253.xml"/><Relationship Id="rId2461" Type="http://schemas.openxmlformats.org/officeDocument/2006/relationships/slide" Target="slides/slide2460.xml"/><Relationship Id="rId2699" Type="http://schemas.openxmlformats.org/officeDocument/2006/relationships/slide" Target="slides/slide2698.xml"/><Relationship Id="rId3000" Type="http://schemas.openxmlformats.org/officeDocument/2006/relationships/slide" Target="slides/slide2999.xml"/><Relationship Id="rId3305" Type="http://schemas.openxmlformats.org/officeDocument/2006/relationships/font" Target="fonts/font4.fntdata"/><Relationship Id="rId226" Type="http://schemas.openxmlformats.org/officeDocument/2006/relationships/slide" Target="slides/slide225.xml"/><Relationship Id="rId433" Type="http://schemas.openxmlformats.org/officeDocument/2006/relationships/slide" Target="slides/slide432.xml"/><Relationship Id="rId878" Type="http://schemas.openxmlformats.org/officeDocument/2006/relationships/slide" Target="slides/slide877.xml"/><Relationship Id="rId1063" Type="http://schemas.openxmlformats.org/officeDocument/2006/relationships/slide" Target="slides/slide1062.xml"/><Relationship Id="rId1270" Type="http://schemas.openxmlformats.org/officeDocument/2006/relationships/slide" Target="slides/slide1269.xml"/><Relationship Id="rId2114" Type="http://schemas.openxmlformats.org/officeDocument/2006/relationships/slide" Target="slides/slide2113.xml"/><Relationship Id="rId2559" Type="http://schemas.openxmlformats.org/officeDocument/2006/relationships/slide" Target="slides/slide2558.xml"/><Relationship Id="rId2766" Type="http://schemas.openxmlformats.org/officeDocument/2006/relationships/slide" Target="slides/slide2765.xml"/><Relationship Id="rId2973" Type="http://schemas.openxmlformats.org/officeDocument/2006/relationships/slide" Target="slides/slide2972.xml"/><Relationship Id="rId640" Type="http://schemas.openxmlformats.org/officeDocument/2006/relationships/slide" Target="slides/slide639.xml"/><Relationship Id="rId738" Type="http://schemas.openxmlformats.org/officeDocument/2006/relationships/slide" Target="slides/slide737.xml"/><Relationship Id="rId945" Type="http://schemas.openxmlformats.org/officeDocument/2006/relationships/slide" Target="slides/slide944.xml"/><Relationship Id="rId1368" Type="http://schemas.openxmlformats.org/officeDocument/2006/relationships/slide" Target="slides/slide1367.xml"/><Relationship Id="rId1575" Type="http://schemas.openxmlformats.org/officeDocument/2006/relationships/slide" Target="slides/slide1574.xml"/><Relationship Id="rId1782" Type="http://schemas.openxmlformats.org/officeDocument/2006/relationships/slide" Target="slides/slide1781.xml"/><Relationship Id="rId2321" Type="http://schemas.openxmlformats.org/officeDocument/2006/relationships/slide" Target="slides/slide2320.xml"/><Relationship Id="rId2419" Type="http://schemas.openxmlformats.org/officeDocument/2006/relationships/slide" Target="slides/slide2418.xml"/><Relationship Id="rId2626" Type="http://schemas.openxmlformats.org/officeDocument/2006/relationships/slide" Target="slides/slide2625.xml"/><Relationship Id="rId2833" Type="http://schemas.openxmlformats.org/officeDocument/2006/relationships/slide" Target="slides/slide2832.xml"/><Relationship Id="rId74" Type="http://schemas.openxmlformats.org/officeDocument/2006/relationships/slide" Target="slides/slide73.xml"/><Relationship Id="rId500" Type="http://schemas.openxmlformats.org/officeDocument/2006/relationships/slide" Target="slides/slide499.xml"/><Relationship Id="rId805" Type="http://schemas.openxmlformats.org/officeDocument/2006/relationships/slide" Target="slides/slide804.xml"/><Relationship Id="rId1130" Type="http://schemas.openxmlformats.org/officeDocument/2006/relationships/slide" Target="slides/slide1129.xml"/><Relationship Id="rId1228" Type="http://schemas.openxmlformats.org/officeDocument/2006/relationships/slide" Target="slides/slide1227.xml"/><Relationship Id="rId1435" Type="http://schemas.openxmlformats.org/officeDocument/2006/relationships/slide" Target="slides/slide1434.xml"/><Relationship Id="rId1642" Type="http://schemas.openxmlformats.org/officeDocument/2006/relationships/slide" Target="slides/slide1641.xml"/><Relationship Id="rId1947" Type="http://schemas.openxmlformats.org/officeDocument/2006/relationships/slide" Target="slides/slide1946.xml"/><Relationship Id="rId2900" Type="http://schemas.openxmlformats.org/officeDocument/2006/relationships/slide" Target="slides/slide2899.xml"/><Relationship Id="rId3095" Type="http://schemas.openxmlformats.org/officeDocument/2006/relationships/slide" Target="slides/slide3094.xml"/><Relationship Id="rId1502" Type="http://schemas.openxmlformats.org/officeDocument/2006/relationships/slide" Target="slides/slide1501.xml"/><Relationship Id="rId1807" Type="http://schemas.openxmlformats.org/officeDocument/2006/relationships/slide" Target="slides/slide1806.xml"/><Relationship Id="rId3162" Type="http://schemas.openxmlformats.org/officeDocument/2006/relationships/slide" Target="slides/slide3161.xml"/><Relationship Id="rId290" Type="http://schemas.openxmlformats.org/officeDocument/2006/relationships/slide" Target="slides/slide289.xml"/><Relationship Id="rId388" Type="http://schemas.openxmlformats.org/officeDocument/2006/relationships/slide" Target="slides/slide387.xml"/><Relationship Id="rId2069" Type="http://schemas.openxmlformats.org/officeDocument/2006/relationships/slide" Target="slides/slide2068.xml"/><Relationship Id="rId3022" Type="http://schemas.openxmlformats.org/officeDocument/2006/relationships/slide" Target="slides/slide3021.xml"/><Relationship Id="rId150" Type="http://schemas.openxmlformats.org/officeDocument/2006/relationships/slide" Target="slides/slide149.xml"/><Relationship Id="rId595" Type="http://schemas.openxmlformats.org/officeDocument/2006/relationships/slide" Target="slides/slide594.xml"/><Relationship Id="rId2276" Type="http://schemas.openxmlformats.org/officeDocument/2006/relationships/slide" Target="slides/slide2275.xml"/><Relationship Id="rId2483" Type="http://schemas.openxmlformats.org/officeDocument/2006/relationships/slide" Target="slides/slide2482.xml"/><Relationship Id="rId2690" Type="http://schemas.openxmlformats.org/officeDocument/2006/relationships/slide" Target="slides/slide2689.xml"/><Relationship Id="rId248" Type="http://schemas.openxmlformats.org/officeDocument/2006/relationships/slide" Target="slides/slide247.xml"/><Relationship Id="rId455" Type="http://schemas.openxmlformats.org/officeDocument/2006/relationships/slide" Target="slides/slide454.xml"/><Relationship Id="rId662" Type="http://schemas.openxmlformats.org/officeDocument/2006/relationships/slide" Target="slides/slide661.xml"/><Relationship Id="rId1085" Type="http://schemas.openxmlformats.org/officeDocument/2006/relationships/slide" Target="slides/slide1084.xml"/><Relationship Id="rId1292" Type="http://schemas.openxmlformats.org/officeDocument/2006/relationships/slide" Target="slides/slide1291.xml"/><Relationship Id="rId2136" Type="http://schemas.openxmlformats.org/officeDocument/2006/relationships/slide" Target="slides/slide2135.xml"/><Relationship Id="rId2343" Type="http://schemas.openxmlformats.org/officeDocument/2006/relationships/slide" Target="slides/slide2342.xml"/><Relationship Id="rId2550" Type="http://schemas.openxmlformats.org/officeDocument/2006/relationships/slide" Target="slides/slide2549.xml"/><Relationship Id="rId2788" Type="http://schemas.openxmlformats.org/officeDocument/2006/relationships/slide" Target="slides/slide2787.xml"/><Relationship Id="rId2995" Type="http://schemas.openxmlformats.org/officeDocument/2006/relationships/slide" Target="slides/slide2994.xml"/><Relationship Id="rId108" Type="http://schemas.openxmlformats.org/officeDocument/2006/relationships/slide" Target="slides/slide107.xml"/><Relationship Id="rId315" Type="http://schemas.openxmlformats.org/officeDocument/2006/relationships/slide" Target="slides/slide314.xml"/><Relationship Id="rId522" Type="http://schemas.openxmlformats.org/officeDocument/2006/relationships/slide" Target="slides/slide521.xml"/><Relationship Id="rId967" Type="http://schemas.openxmlformats.org/officeDocument/2006/relationships/slide" Target="slides/slide966.xml"/><Relationship Id="rId1152" Type="http://schemas.openxmlformats.org/officeDocument/2006/relationships/slide" Target="slides/slide1151.xml"/><Relationship Id="rId1597" Type="http://schemas.openxmlformats.org/officeDocument/2006/relationships/slide" Target="slides/slide1596.xml"/><Relationship Id="rId2203" Type="http://schemas.openxmlformats.org/officeDocument/2006/relationships/slide" Target="slides/slide2202.xml"/><Relationship Id="rId2410" Type="http://schemas.openxmlformats.org/officeDocument/2006/relationships/slide" Target="slides/slide2409.xml"/><Relationship Id="rId2648" Type="http://schemas.openxmlformats.org/officeDocument/2006/relationships/slide" Target="slides/slide2647.xml"/><Relationship Id="rId2855" Type="http://schemas.openxmlformats.org/officeDocument/2006/relationships/slide" Target="slides/slide2854.xml"/><Relationship Id="rId96" Type="http://schemas.openxmlformats.org/officeDocument/2006/relationships/slide" Target="slides/slide95.xml"/><Relationship Id="rId827" Type="http://schemas.openxmlformats.org/officeDocument/2006/relationships/slide" Target="slides/slide826.xml"/><Relationship Id="rId1012" Type="http://schemas.openxmlformats.org/officeDocument/2006/relationships/slide" Target="slides/slide1011.xml"/><Relationship Id="rId1457" Type="http://schemas.openxmlformats.org/officeDocument/2006/relationships/slide" Target="slides/slide1456.xml"/><Relationship Id="rId1664" Type="http://schemas.openxmlformats.org/officeDocument/2006/relationships/slide" Target="slides/slide1663.xml"/><Relationship Id="rId1871" Type="http://schemas.openxmlformats.org/officeDocument/2006/relationships/slide" Target="slides/slide1870.xml"/><Relationship Id="rId2508" Type="http://schemas.openxmlformats.org/officeDocument/2006/relationships/slide" Target="slides/slide2507.xml"/><Relationship Id="rId2715" Type="http://schemas.openxmlformats.org/officeDocument/2006/relationships/slide" Target="slides/slide2714.xml"/><Relationship Id="rId2922" Type="http://schemas.openxmlformats.org/officeDocument/2006/relationships/slide" Target="slides/slide2921.xml"/><Relationship Id="rId1317" Type="http://schemas.openxmlformats.org/officeDocument/2006/relationships/slide" Target="slides/slide1316.xml"/><Relationship Id="rId1524" Type="http://schemas.openxmlformats.org/officeDocument/2006/relationships/slide" Target="slides/slide1523.xml"/><Relationship Id="rId1731" Type="http://schemas.openxmlformats.org/officeDocument/2006/relationships/slide" Target="slides/slide1730.xml"/><Relationship Id="rId1969" Type="http://schemas.openxmlformats.org/officeDocument/2006/relationships/slide" Target="slides/slide1968.xml"/><Relationship Id="rId3184" Type="http://schemas.openxmlformats.org/officeDocument/2006/relationships/slide" Target="slides/slide3183.xml"/><Relationship Id="rId23" Type="http://schemas.openxmlformats.org/officeDocument/2006/relationships/slide" Target="slides/slide22.xml"/><Relationship Id="rId1829" Type="http://schemas.openxmlformats.org/officeDocument/2006/relationships/slide" Target="slides/slide1828.xml"/><Relationship Id="rId2298" Type="http://schemas.openxmlformats.org/officeDocument/2006/relationships/slide" Target="slides/slide2297.xml"/><Relationship Id="rId3044" Type="http://schemas.openxmlformats.org/officeDocument/2006/relationships/slide" Target="slides/slide3043.xml"/><Relationship Id="rId3251" Type="http://schemas.openxmlformats.org/officeDocument/2006/relationships/slide" Target="slides/slide3250.xml"/><Relationship Id="rId172" Type="http://schemas.openxmlformats.org/officeDocument/2006/relationships/slide" Target="slides/slide171.xml"/><Relationship Id="rId477" Type="http://schemas.openxmlformats.org/officeDocument/2006/relationships/slide" Target="slides/slide476.xml"/><Relationship Id="rId684" Type="http://schemas.openxmlformats.org/officeDocument/2006/relationships/slide" Target="slides/slide683.xml"/><Relationship Id="rId2060" Type="http://schemas.openxmlformats.org/officeDocument/2006/relationships/slide" Target="slides/slide2059.xml"/><Relationship Id="rId2158" Type="http://schemas.openxmlformats.org/officeDocument/2006/relationships/slide" Target="slides/slide2157.xml"/><Relationship Id="rId2365" Type="http://schemas.openxmlformats.org/officeDocument/2006/relationships/slide" Target="slides/slide2364.xml"/><Relationship Id="rId3111" Type="http://schemas.openxmlformats.org/officeDocument/2006/relationships/slide" Target="slides/slide3110.xml"/><Relationship Id="rId3209" Type="http://schemas.openxmlformats.org/officeDocument/2006/relationships/slide" Target="slides/slide3208.xml"/><Relationship Id="rId337" Type="http://schemas.openxmlformats.org/officeDocument/2006/relationships/slide" Target="slides/slide336.xml"/><Relationship Id="rId891" Type="http://schemas.openxmlformats.org/officeDocument/2006/relationships/slide" Target="slides/slide890.xml"/><Relationship Id="rId989" Type="http://schemas.openxmlformats.org/officeDocument/2006/relationships/slide" Target="slides/slide988.xml"/><Relationship Id="rId2018" Type="http://schemas.openxmlformats.org/officeDocument/2006/relationships/slide" Target="slides/slide2017.xml"/><Relationship Id="rId2572" Type="http://schemas.openxmlformats.org/officeDocument/2006/relationships/slide" Target="slides/slide2571.xml"/><Relationship Id="rId2877" Type="http://schemas.openxmlformats.org/officeDocument/2006/relationships/slide" Target="slides/slide2876.xml"/><Relationship Id="rId544" Type="http://schemas.openxmlformats.org/officeDocument/2006/relationships/slide" Target="slides/slide543.xml"/><Relationship Id="rId751" Type="http://schemas.openxmlformats.org/officeDocument/2006/relationships/slide" Target="slides/slide750.xml"/><Relationship Id="rId849" Type="http://schemas.openxmlformats.org/officeDocument/2006/relationships/slide" Target="slides/slide848.xml"/><Relationship Id="rId1174" Type="http://schemas.openxmlformats.org/officeDocument/2006/relationships/slide" Target="slides/slide1173.xml"/><Relationship Id="rId1381" Type="http://schemas.openxmlformats.org/officeDocument/2006/relationships/slide" Target="slides/slide1380.xml"/><Relationship Id="rId1479" Type="http://schemas.openxmlformats.org/officeDocument/2006/relationships/slide" Target="slides/slide1478.xml"/><Relationship Id="rId1686" Type="http://schemas.openxmlformats.org/officeDocument/2006/relationships/slide" Target="slides/slide1685.xml"/><Relationship Id="rId2225" Type="http://schemas.openxmlformats.org/officeDocument/2006/relationships/slide" Target="slides/slide2224.xml"/><Relationship Id="rId2432" Type="http://schemas.openxmlformats.org/officeDocument/2006/relationships/slide" Target="slides/slide2431.xml"/><Relationship Id="rId404" Type="http://schemas.openxmlformats.org/officeDocument/2006/relationships/slide" Target="slides/slide403.xml"/><Relationship Id="rId611" Type="http://schemas.openxmlformats.org/officeDocument/2006/relationships/slide" Target="slides/slide610.xml"/><Relationship Id="rId1034" Type="http://schemas.openxmlformats.org/officeDocument/2006/relationships/slide" Target="slides/slide1033.xml"/><Relationship Id="rId1241" Type="http://schemas.openxmlformats.org/officeDocument/2006/relationships/slide" Target="slides/slide1240.xml"/><Relationship Id="rId1339" Type="http://schemas.openxmlformats.org/officeDocument/2006/relationships/slide" Target="slides/slide1338.xml"/><Relationship Id="rId1893" Type="http://schemas.openxmlformats.org/officeDocument/2006/relationships/slide" Target="slides/slide1892.xml"/><Relationship Id="rId2737" Type="http://schemas.openxmlformats.org/officeDocument/2006/relationships/slide" Target="slides/slide2736.xml"/><Relationship Id="rId2944" Type="http://schemas.openxmlformats.org/officeDocument/2006/relationships/slide" Target="slides/slide2943.xml"/><Relationship Id="rId709" Type="http://schemas.openxmlformats.org/officeDocument/2006/relationships/slide" Target="slides/slide708.xml"/><Relationship Id="rId916" Type="http://schemas.openxmlformats.org/officeDocument/2006/relationships/slide" Target="slides/slide915.xml"/><Relationship Id="rId1101" Type="http://schemas.openxmlformats.org/officeDocument/2006/relationships/slide" Target="slides/slide1100.xml"/><Relationship Id="rId1546" Type="http://schemas.openxmlformats.org/officeDocument/2006/relationships/slide" Target="slides/slide1545.xml"/><Relationship Id="rId1753" Type="http://schemas.openxmlformats.org/officeDocument/2006/relationships/slide" Target="slides/slide1752.xml"/><Relationship Id="rId1960" Type="http://schemas.openxmlformats.org/officeDocument/2006/relationships/slide" Target="slides/slide1959.xml"/><Relationship Id="rId2804" Type="http://schemas.openxmlformats.org/officeDocument/2006/relationships/slide" Target="slides/slide2803.xml"/><Relationship Id="rId45" Type="http://schemas.openxmlformats.org/officeDocument/2006/relationships/slide" Target="slides/slide44.xml"/><Relationship Id="rId1406" Type="http://schemas.openxmlformats.org/officeDocument/2006/relationships/slide" Target="slides/slide1405.xml"/><Relationship Id="rId1613" Type="http://schemas.openxmlformats.org/officeDocument/2006/relationships/slide" Target="slides/slide1612.xml"/><Relationship Id="rId1820" Type="http://schemas.openxmlformats.org/officeDocument/2006/relationships/slide" Target="slides/slide1819.xml"/><Relationship Id="rId3066" Type="http://schemas.openxmlformats.org/officeDocument/2006/relationships/slide" Target="slides/slide3065.xml"/><Relationship Id="rId3273" Type="http://schemas.openxmlformats.org/officeDocument/2006/relationships/slide" Target="slides/slide3272.xml"/><Relationship Id="rId194" Type="http://schemas.openxmlformats.org/officeDocument/2006/relationships/slide" Target="slides/slide193.xml"/><Relationship Id="rId1918" Type="http://schemas.openxmlformats.org/officeDocument/2006/relationships/slide" Target="slides/slide1917.xml"/><Relationship Id="rId2082" Type="http://schemas.openxmlformats.org/officeDocument/2006/relationships/slide" Target="slides/slide2081.xml"/><Relationship Id="rId3133" Type="http://schemas.openxmlformats.org/officeDocument/2006/relationships/slide" Target="slides/slide3132.xml"/><Relationship Id="rId261" Type="http://schemas.openxmlformats.org/officeDocument/2006/relationships/slide" Target="slides/slide260.xml"/><Relationship Id="rId499" Type="http://schemas.openxmlformats.org/officeDocument/2006/relationships/slide" Target="slides/slide498.xml"/><Relationship Id="rId2387" Type="http://schemas.openxmlformats.org/officeDocument/2006/relationships/slide" Target="slides/slide2386.xml"/><Relationship Id="rId2594" Type="http://schemas.openxmlformats.org/officeDocument/2006/relationships/slide" Target="slides/slide2593.xml"/><Relationship Id="rId359" Type="http://schemas.openxmlformats.org/officeDocument/2006/relationships/slide" Target="slides/slide358.xml"/><Relationship Id="rId566" Type="http://schemas.openxmlformats.org/officeDocument/2006/relationships/slide" Target="slides/slide565.xml"/><Relationship Id="rId773" Type="http://schemas.openxmlformats.org/officeDocument/2006/relationships/slide" Target="slides/slide772.xml"/><Relationship Id="rId1196" Type="http://schemas.openxmlformats.org/officeDocument/2006/relationships/slide" Target="slides/slide1195.xml"/><Relationship Id="rId2247" Type="http://schemas.openxmlformats.org/officeDocument/2006/relationships/slide" Target="slides/slide2246.xml"/><Relationship Id="rId2454" Type="http://schemas.openxmlformats.org/officeDocument/2006/relationships/slide" Target="slides/slide2453.xml"/><Relationship Id="rId2899" Type="http://schemas.openxmlformats.org/officeDocument/2006/relationships/slide" Target="slides/slide2898.xml"/><Relationship Id="rId3200" Type="http://schemas.openxmlformats.org/officeDocument/2006/relationships/slide" Target="slides/slide3199.xml"/><Relationship Id="rId121" Type="http://schemas.openxmlformats.org/officeDocument/2006/relationships/slide" Target="slides/slide120.xml"/><Relationship Id="rId219" Type="http://schemas.openxmlformats.org/officeDocument/2006/relationships/slide" Target="slides/slide218.xml"/><Relationship Id="rId426" Type="http://schemas.openxmlformats.org/officeDocument/2006/relationships/slide" Target="slides/slide425.xml"/><Relationship Id="rId633" Type="http://schemas.openxmlformats.org/officeDocument/2006/relationships/slide" Target="slides/slide632.xml"/><Relationship Id="rId980" Type="http://schemas.openxmlformats.org/officeDocument/2006/relationships/slide" Target="slides/slide979.xml"/><Relationship Id="rId1056" Type="http://schemas.openxmlformats.org/officeDocument/2006/relationships/slide" Target="slides/slide1055.xml"/><Relationship Id="rId1263" Type="http://schemas.openxmlformats.org/officeDocument/2006/relationships/slide" Target="slides/slide1262.xml"/><Relationship Id="rId2107" Type="http://schemas.openxmlformats.org/officeDocument/2006/relationships/slide" Target="slides/slide2106.xml"/><Relationship Id="rId2314" Type="http://schemas.openxmlformats.org/officeDocument/2006/relationships/slide" Target="slides/slide2313.xml"/><Relationship Id="rId2661" Type="http://schemas.openxmlformats.org/officeDocument/2006/relationships/slide" Target="slides/slide2660.xml"/><Relationship Id="rId2759" Type="http://schemas.openxmlformats.org/officeDocument/2006/relationships/slide" Target="slides/slide2758.xml"/><Relationship Id="rId2966" Type="http://schemas.openxmlformats.org/officeDocument/2006/relationships/slide" Target="slides/slide2965.xml"/><Relationship Id="rId840" Type="http://schemas.openxmlformats.org/officeDocument/2006/relationships/slide" Target="slides/slide839.xml"/><Relationship Id="rId938" Type="http://schemas.openxmlformats.org/officeDocument/2006/relationships/slide" Target="slides/slide937.xml"/><Relationship Id="rId1470" Type="http://schemas.openxmlformats.org/officeDocument/2006/relationships/slide" Target="slides/slide1469.xml"/><Relationship Id="rId1568" Type="http://schemas.openxmlformats.org/officeDocument/2006/relationships/slide" Target="slides/slide1567.xml"/><Relationship Id="rId1775" Type="http://schemas.openxmlformats.org/officeDocument/2006/relationships/slide" Target="slides/slide1774.xml"/><Relationship Id="rId2521" Type="http://schemas.openxmlformats.org/officeDocument/2006/relationships/slide" Target="slides/slide2520.xml"/><Relationship Id="rId2619" Type="http://schemas.openxmlformats.org/officeDocument/2006/relationships/slide" Target="slides/slide2618.xml"/><Relationship Id="rId2826" Type="http://schemas.openxmlformats.org/officeDocument/2006/relationships/slide" Target="slides/slide2825.xml"/><Relationship Id="rId67" Type="http://schemas.openxmlformats.org/officeDocument/2006/relationships/slide" Target="slides/slide66.xml"/><Relationship Id="rId700" Type="http://schemas.openxmlformats.org/officeDocument/2006/relationships/slide" Target="slides/slide699.xml"/><Relationship Id="rId1123" Type="http://schemas.openxmlformats.org/officeDocument/2006/relationships/slide" Target="slides/slide1122.xml"/><Relationship Id="rId1330" Type="http://schemas.openxmlformats.org/officeDocument/2006/relationships/slide" Target="slides/slide1329.xml"/><Relationship Id="rId1428" Type="http://schemas.openxmlformats.org/officeDocument/2006/relationships/slide" Target="slides/slide1427.xml"/><Relationship Id="rId1635" Type="http://schemas.openxmlformats.org/officeDocument/2006/relationships/slide" Target="slides/slide1634.xml"/><Relationship Id="rId1982" Type="http://schemas.openxmlformats.org/officeDocument/2006/relationships/slide" Target="slides/slide1981.xml"/><Relationship Id="rId3088" Type="http://schemas.openxmlformats.org/officeDocument/2006/relationships/slide" Target="slides/slide3087.xml"/><Relationship Id="rId1842" Type="http://schemas.openxmlformats.org/officeDocument/2006/relationships/slide" Target="slides/slide1841.xml"/><Relationship Id="rId3295" Type="http://schemas.openxmlformats.org/officeDocument/2006/relationships/slide" Target="slides/slide3294.xml"/><Relationship Id="rId1702" Type="http://schemas.openxmlformats.org/officeDocument/2006/relationships/slide" Target="slides/slide1701.xml"/><Relationship Id="rId3155" Type="http://schemas.openxmlformats.org/officeDocument/2006/relationships/slide" Target="slides/slide3154.xml"/><Relationship Id="rId283" Type="http://schemas.openxmlformats.org/officeDocument/2006/relationships/slide" Target="slides/slide282.xml"/><Relationship Id="rId490" Type="http://schemas.openxmlformats.org/officeDocument/2006/relationships/slide" Target="slides/slide489.xml"/><Relationship Id="rId2171" Type="http://schemas.openxmlformats.org/officeDocument/2006/relationships/slide" Target="slides/slide2170.xml"/><Relationship Id="rId3015" Type="http://schemas.openxmlformats.org/officeDocument/2006/relationships/slide" Target="slides/slide3014.xml"/><Relationship Id="rId3222" Type="http://schemas.openxmlformats.org/officeDocument/2006/relationships/slide" Target="slides/slide3221.xml"/><Relationship Id="rId143" Type="http://schemas.openxmlformats.org/officeDocument/2006/relationships/slide" Target="slides/slide142.xml"/><Relationship Id="rId350" Type="http://schemas.openxmlformats.org/officeDocument/2006/relationships/slide" Target="slides/slide349.xml"/><Relationship Id="rId588" Type="http://schemas.openxmlformats.org/officeDocument/2006/relationships/slide" Target="slides/slide587.xml"/><Relationship Id="rId795" Type="http://schemas.openxmlformats.org/officeDocument/2006/relationships/slide" Target="slides/slide794.xml"/><Relationship Id="rId2031" Type="http://schemas.openxmlformats.org/officeDocument/2006/relationships/slide" Target="slides/slide2030.xml"/><Relationship Id="rId2269" Type="http://schemas.openxmlformats.org/officeDocument/2006/relationships/slide" Target="slides/slide2268.xml"/><Relationship Id="rId2476" Type="http://schemas.openxmlformats.org/officeDocument/2006/relationships/slide" Target="slides/slide2475.xml"/><Relationship Id="rId2683" Type="http://schemas.openxmlformats.org/officeDocument/2006/relationships/slide" Target="slides/slide2682.xml"/><Relationship Id="rId2890" Type="http://schemas.openxmlformats.org/officeDocument/2006/relationships/slide" Target="slides/slide2889.xml"/><Relationship Id="rId9" Type="http://schemas.openxmlformats.org/officeDocument/2006/relationships/slide" Target="slides/slide8.xml"/><Relationship Id="rId210" Type="http://schemas.openxmlformats.org/officeDocument/2006/relationships/slide" Target="slides/slide209.xml"/><Relationship Id="rId448" Type="http://schemas.openxmlformats.org/officeDocument/2006/relationships/slide" Target="slides/slide447.xml"/><Relationship Id="rId655" Type="http://schemas.openxmlformats.org/officeDocument/2006/relationships/slide" Target="slides/slide654.xml"/><Relationship Id="rId862" Type="http://schemas.openxmlformats.org/officeDocument/2006/relationships/slide" Target="slides/slide861.xml"/><Relationship Id="rId1078" Type="http://schemas.openxmlformats.org/officeDocument/2006/relationships/slide" Target="slides/slide1077.xml"/><Relationship Id="rId1285" Type="http://schemas.openxmlformats.org/officeDocument/2006/relationships/slide" Target="slides/slide1284.xml"/><Relationship Id="rId1492" Type="http://schemas.openxmlformats.org/officeDocument/2006/relationships/slide" Target="slides/slide1491.xml"/><Relationship Id="rId2129" Type="http://schemas.openxmlformats.org/officeDocument/2006/relationships/slide" Target="slides/slide2128.xml"/><Relationship Id="rId2336" Type="http://schemas.openxmlformats.org/officeDocument/2006/relationships/slide" Target="slides/slide2335.xml"/><Relationship Id="rId2543" Type="http://schemas.openxmlformats.org/officeDocument/2006/relationships/slide" Target="slides/slide2542.xml"/><Relationship Id="rId2750" Type="http://schemas.openxmlformats.org/officeDocument/2006/relationships/slide" Target="slides/slide2749.xml"/><Relationship Id="rId2988" Type="http://schemas.openxmlformats.org/officeDocument/2006/relationships/slide" Target="slides/slide2987.xml"/><Relationship Id="rId308" Type="http://schemas.openxmlformats.org/officeDocument/2006/relationships/slide" Target="slides/slide307.xml"/><Relationship Id="rId515" Type="http://schemas.openxmlformats.org/officeDocument/2006/relationships/slide" Target="slides/slide514.xml"/><Relationship Id="rId722" Type="http://schemas.openxmlformats.org/officeDocument/2006/relationships/slide" Target="slides/slide721.xml"/><Relationship Id="rId1145" Type="http://schemas.openxmlformats.org/officeDocument/2006/relationships/slide" Target="slides/slide1144.xml"/><Relationship Id="rId1352" Type="http://schemas.openxmlformats.org/officeDocument/2006/relationships/slide" Target="slides/slide1351.xml"/><Relationship Id="rId1797" Type="http://schemas.openxmlformats.org/officeDocument/2006/relationships/slide" Target="slides/slide1796.xml"/><Relationship Id="rId2403" Type="http://schemas.openxmlformats.org/officeDocument/2006/relationships/slide" Target="slides/slide2402.xml"/><Relationship Id="rId2848" Type="http://schemas.openxmlformats.org/officeDocument/2006/relationships/slide" Target="slides/slide2847.xml"/><Relationship Id="rId89" Type="http://schemas.openxmlformats.org/officeDocument/2006/relationships/slide" Target="slides/slide88.xml"/><Relationship Id="rId1005" Type="http://schemas.openxmlformats.org/officeDocument/2006/relationships/slide" Target="slides/slide1004.xml"/><Relationship Id="rId1212" Type="http://schemas.openxmlformats.org/officeDocument/2006/relationships/slide" Target="slides/slide1211.xml"/><Relationship Id="rId1657" Type="http://schemas.openxmlformats.org/officeDocument/2006/relationships/slide" Target="slides/slide1656.xml"/><Relationship Id="rId1864" Type="http://schemas.openxmlformats.org/officeDocument/2006/relationships/slide" Target="slides/slide1863.xml"/><Relationship Id="rId2610" Type="http://schemas.openxmlformats.org/officeDocument/2006/relationships/slide" Target="slides/slide2609.xml"/><Relationship Id="rId2708" Type="http://schemas.openxmlformats.org/officeDocument/2006/relationships/slide" Target="slides/slide2707.xml"/><Relationship Id="rId2915" Type="http://schemas.openxmlformats.org/officeDocument/2006/relationships/slide" Target="slides/slide2914.xml"/><Relationship Id="rId1517" Type="http://schemas.openxmlformats.org/officeDocument/2006/relationships/slide" Target="slides/slide1516.xml"/><Relationship Id="rId1724" Type="http://schemas.openxmlformats.org/officeDocument/2006/relationships/slide" Target="slides/slide1723.xml"/><Relationship Id="rId3177" Type="http://schemas.openxmlformats.org/officeDocument/2006/relationships/slide" Target="slides/slide3176.xml"/><Relationship Id="rId16" Type="http://schemas.openxmlformats.org/officeDocument/2006/relationships/slide" Target="slides/slide15.xml"/><Relationship Id="rId1931" Type="http://schemas.openxmlformats.org/officeDocument/2006/relationships/slide" Target="slides/slide1930.xml"/><Relationship Id="rId3037" Type="http://schemas.openxmlformats.org/officeDocument/2006/relationships/slide" Target="slides/slide3036.xml"/><Relationship Id="rId2193" Type="http://schemas.openxmlformats.org/officeDocument/2006/relationships/slide" Target="slides/slide2192.xml"/><Relationship Id="rId2498" Type="http://schemas.openxmlformats.org/officeDocument/2006/relationships/slide" Target="slides/slide2497.xml"/><Relationship Id="rId3244" Type="http://schemas.openxmlformats.org/officeDocument/2006/relationships/slide" Target="slides/slide3243.xml"/><Relationship Id="rId165" Type="http://schemas.openxmlformats.org/officeDocument/2006/relationships/slide" Target="slides/slide164.xml"/><Relationship Id="rId372" Type="http://schemas.openxmlformats.org/officeDocument/2006/relationships/slide" Target="slides/slide371.xml"/><Relationship Id="rId677" Type="http://schemas.openxmlformats.org/officeDocument/2006/relationships/slide" Target="slides/slide676.xml"/><Relationship Id="rId2053" Type="http://schemas.openxmlformats.org/officeDocument/2006/relationships/slide" Target="slides/slide2052.xml"/><Relationship Id="rId2260" Type="http://schemas.openxmlformats.org/officeDocument/2006/relationships/slide" Target="slides/slide2259.xml"/><Relationship Id="rId2358" Type="http://schemas.openxmlformats.org/officeDocument/2006/relationships/slide" Target="slides/slide2357.xml"/><Relationship Id="rId3104" Type="http://schemas.openxmlformats.org/officeDocument/2006/relationships/slide" Target="slides/slide3103.xml"/><Relationship Id="rId3311" Type="http://schemas.openxmlformats.org/officeDocument/2006/relationships/viewProps" Target="viewProps.xml"/><Relationship Id="rId232" Type="http://schemas.openxmlformats.org/officeDocument/2006/relationships/slide" Target="slides/slide231.xml"/><Relationship Id="rId884" Type="http://schemas.openxmlformats.org/officeDocument/2006/relationships/slide" Target="slides/slide883.xml"/><Relationship Id="rId2120" Type="http://schemas.openxmlformats.org/officeDocument/2006/relationships/slide" Target="slides/slide2119.xml"/><Relationship Id="rId2565" Type="http://schemas.openxmlformats.org/officeDocument/2006/relationships/slide" Target="slides/slide2564.xml"/><Relationship Id="rId2772" Type="http://schemas.openxmlformats.org/officeDocument/2006/relationships/slide" Target="slides/slide2771.xml"/><Relationship Id="rId537" Type="http://schemas.openxmlformats.org/officeDocument/2006/relationships/slide" Target="slides/slide536.xml"/><Relationship Id="rId744" Type="http://schemas.openxmlformats.org/officeDocument/2006/relationships/slide" Target="slides/slide743.xml"/><Relationship Id="rId951" Type="http://schemas.openxmlformats.org/officeDocument/2006/relationships/slide" Target="slides/slide950.xml"/><Relationship Id="rId1167" Type="http://schemas.openxmlformats.org/officeDocument/2006/relationships/slide" Target="slides/slide1166.xml"/><Relationship Id="rId1374" Type="http://schemas.openxmlformats.org/officeDocument/2006/relationships/slide" Target="slides/slide1373.xml"/><Relationship Id="rId1581" Type="http://schemas.openxmlformats.org/officeDocument/2006/relationships/slide" Target="slides/slide1580.xml"/><Relationship Id="rId1679" Type="http://schemas.openxmlformats.org/officeDocument/2006/relationships/slide" Target="slides/slide1678.xml"/><Relationship Id="rId2218" Type="http://schemas.openxmlformats.org/officeDocument/2006/relationships/slide" Target="slides/slide2217.xml"/><Relationship Id="rId2425" Type="http://schemas.openxmlformats.org/officeDocument/2006/relationships/slide" Target="slides/slide2424.xml"/><Relationship Id="rId2632" Type="http://schemas.openxmlformats.org/officeDocument/2006/relationships/slide" Target="slides/slide2631.xml"/><Relationship Id="rId80" Type="http://schemas.openxmlformats.org/officeDocument/2006/relationships/slide" Target="slides/slide79.xml"/><Relationship Id="rId604" Type="http://schemas.openxmlformats.org/officeDocument/2006/relationships/slide" Target="slides/slide603.xml"/><Relationship Id="rId811" Type="http://schemas.openxmlformats.org/officeDocument/2006/relationships/slide" Target="slides/slide810.xml"/><Relationship Id="rId1027" Type="http://schemas.openxmlformats.org/officeDocument/2006/relationships/slide" Target="slides/slide1026.xml"/><Relationship Id="rId1234" Type="http://schemas.openxmlformats.org/officeDocument/2006/relationships/slide" Target="slides/slide1233.xml"/><Relationship Id="rId1441" Type="http://schemas.openxmlformats.org/officeDocument/2006/relationships/slide" Target="slides/slide1440.xml"/><Relationship Id="rId1886" Type="http://schemas.openxmlformats.org/officeDocument/2006/relationships/slide" Target="slides/slide1885.xml"/><Relationship Id="rId2937" Type="http://schemas.openxmlformats.org/officeDocument/2006/relationships/slide" Target="slides/slide2936.xml"/><Relationship Id="rId909" Type="http://schemas.openxmlformats.org/officeDocument/2006/relationships/slide" Target="slides/slide908.xml"/><Relationship Id="rId1301" Type="http://schemas.openxmlformats.org/officeDocument/2006/relationships/slide" Target="slides/slide1300.xml"/><Relationship Id="rId1539" Type="http://schemas.openxmlformats.org/officeDocument/2006/relationships/slide" Target="slides/slide1538.xml"/><Relationship Id="rId1746" Type="http://schemas.openxmlformats.org/officeDocument/2006/relationships/slide" Target="slides/slide1745.xml"/><Relationship Id="rId1953" Type="http://schemas.openxmlformats.org/officeDocument/2006/relationships/slide" Target="slides/slide1952.xml"/><Relationship Id="rId3199" Type="http://schemas.openxmlformats.org/officeDocument/2006/relationships/slide" Target="slides/slide3198.xml"/><Relationship Id="rId38" Type="http://schemas.openxmlformats.org/officeDocument/2006/relationships/slide" Target="slides/slide37.xml"/><Relationship Id="rId1606" Type="http://schemas.openxmlformats.org/officeDocument/2006/relationships/slide" Target="slides/slide1605.xml"/><Relationship Id="rId1813" Type="http://schemas.openxmlformats.org/officeDocument/2006/relationships/slide" Target="slides/slide1812.xml"/><Relationship Id="rId3059" Type="http://schemas.openxmlformats.org/officeDocument/2006/relationships/slide" Target="slides/slide3058.xml"/><Relationship Id="rId3266" Type="http://schemas.openxmlformats.org/officeDocument/2006/relationships/slide" Target="slides/slide3265.xml"/><Relationship Id="rId187" Type="http://schemas.openxmlformats.org/officeDocument/2006/relationships/slide" Target="slides/slide186.xml"/><Relationship Id="rId394" Type="http://schemas.openxmlformats.org/officeDocument/2006/relationships/slide" Target="slides/slide393.xml"/><Relationship Id="rId2075" Type="http://schemas.openxmlformats.org/officeDocument/2006/relationships/slide" Target="slides/slide2074.xml"/><Relationship Id="rId2282" Type="http://schemas.openxmlformats.org/officeDocument/2006/relationships/slide" Target="slides/slide2281.xml"/><Relationship Id="rId3126" Type="http://schemas.openxmlformats.org/officeDocument/2006/relationships/slide" Target="slides/slide3125.xml"/><Relationship Id="rId254" Type="http://schemas.openxmlformats.org/officeDocument/2006/relationships/slide" Target="slides/slide253.xml"/><Relationship Id="rId699" Type="http://schemas.openxmlformats.org/officeDocument/2006/relationships/slide" Target="slides/slide698.xml"/><Relationship Id="rId1091" Type="http://schemas.openxmlformats.org/officeDocument/2006/relationships/slide" Target="slides/slide1090.xml"/><Relationship Id="rId2587" Type="http://schemas.openxmlformats.org/officeDocument/2006/relationships/slide" Target="slides/slide2586.xml"/><Relationship Id="rId2794" Type="http://schemas.openxmlformats.org/officeDocument/2006/relationships/slide" Target="slides/slide2793.xml"/><Relationship Id="rId114" Type="http://schemas.openxmlformats.org/officeDocument/2006/relationships/slide" Target="slides/slide113.xml"/><Relationship Id="rId461" Type="http://schemas.openxmlformats.org/officeDocument/2006/relationships/slide" Target="slides/slide460.xml"/><Relationship Id="rId559" Type="http://schemas.openxmlformats.org/officeDocument/2006/relationships/slide" Target="slides/slide558.xml"/><Relationship Id="rId766" Type="http://schemas.openxmlformats.org/officeDocument/2006/relationships/slide" Target="slides/slide765.xml"/><Relationship Id="rId1189" Type="http://schemas.openxmlformats.org/officeDocument/2006/relationships/slide" Target="slides/slide1188.xml"/><Relationship Id="rId1396" Type="http://schemas.openxmlformats.org/officeDocument/2006/relationships/slide" Target="slides/slide1395.xml"/><Relationship Id="rId2142" Type="http://schemas.openxmlformats.org/officeDocument/2006/relationships/slide" Target="slides/slide2141.xml"/><Relationship Id="rId2447" Type="http://schemas.openxmlformats.org/officeDocument/2006/relationships/slide" Target="slides/slide2446.xml"/><Relationship Id="rId321" Type="http://schemas.openxmlformats.org/officeDocument/2006/relationships/slide" Target="slides/slide320.xml"/><Relationship Id="rId419" Type="http://schemas.openxmlformats.org/officeDocument/2006/relationships/slide" Target="slides/slide418.xml"/><Relationship Id="rId626" Type="http://schemas.openxmlformats.org/officeDocument/2006/relationships/slide" Target="slides/slide625.xml"/><Relationship Id="rId973" Type="http://schemas.openxmlformats.org/officeDocument/2006/relationships/slide" Target="slides/slide972.xml"/><Relationship Id="rId1049" Type="http://schemas.openxmlformats.org/officeDocument/2006/relationships/slide" Target="slides/slide1048.xml"/><Relationship Id="rId1256" Type="http://schemas.openxmlformats.org/officeDocument/2006/relationships/slide" Target="slides/slide1255.xml"/><Relationship Id="rId2002" Type="http://schemas.openxmlformats.org/officeDocument/2006/relationships/slide" Target="slides/slide2001.xml"/><Relationship Id="rId2307" Type="http://schemas.openxmlformats.org/officeDocument/2006/relationships/slide" Target="slides/slide2306.xml"/><Relationship Id="rId2654" Type="http://schemas.openxmlformats.org/officeDocument/2006/relationships/slide" Target="slides/slide2653.xml"/><Relationship Id="rId2861" Type="http://schemas.openxmlformats.org/officeDocument/2006/relationships/slide" Target="slides/slide2860.xml"/><Relationship Id="rId2959" Type="http://schemas.openxmlformats.org/officeDocument/2006/relationships/slide" Target="slides/slide2958.xml"/><Relationship Id="rId833" Type="http://schemas.openxmlformats.org/officeDocument/2006/relationships/slide" Target="slides/slide832.xml"/><Relationship Id="rId1116" Type="http://schemas.openxmlformats.org/officeDocument/2006/relationships/slide" Target="slides/slide1115.xml"/><Relationship Id="rId1463" Type="http://schemas.openxmlformats.org/officeDocument/2006/relationships/slide" Target="slides/slide1462.xml"/><Relationship Id="rId1670" Type="http://schemas.openxmlformats.org/officeDocument/2006/relationships/slide" Target="slides/slide1669.xml"/><Relationship Id="rId1768" Type="http://schemas.openxmlformats.org/officeDocument/2006/relationships/slide" Target="slides/slide1767.xml"/><Relationship Id="rId2514" Type="http://schemas.openxmlformats.org/officeDocument/2006/relationships/slide" Target="slides/slide2513.xml"/><Relationship Id="rId2721" Type="http://schemas.openxmlformats.org/officeDocument/2006/relationships/slide" Target="slides/slide2720.xml"/><Relationship Id="rId2819" Type="http://schemas.openxmlformats.org/officeDocument/2006/relationships/slide" Target="slides/slide2818.xml"/><Relationship Id="rId900" Type="http://schemas.openxmlformats.org/officeDocument/2006/relationships/slide" Target="slides/slide899.xml"/><Relationship Id="rId1323" Type="http://schemas.openxmlformats.org/officeDocument/2006/relationships/slide" Target="slides/slide1322.xml"/><Relationship Id="rId1530" Type="http://schemas.openxmlformats.org/officeDocument/2006/relationships/slide" Target="slides/slide1529.xml"/><Relationship Id="rId1628" Type="http://schemas.openxmlformats.org/officeDocument/2006/relationships/slide" Target="slides/slide1627.xml"/><Relationship Id="rId1975" Type="http://schemas.openxmlformats.org/officeDocument/2006/relationships/slide" Target="slides/slide1974.xml"/><Relationship Id="rId3190" Type="http://schemas.openxmlformats.org/officeDocument/2006/relationships/slide" Target="slides/slide3189.xml"/><Relationship Id="rId1835" Type="http://schemas.openxmlformats.org/officeDocument/2006/relationships/slide" Target="slides/slide1834.xml"/><Relationship Id="rId3050" Type="http://schemas.openxmlformats.org/officeDocument/2006/relationships/slide" Target="slides/slide3049.xml"/><Relationship Id="rId3288" Type="http://schemas.openxmlformats.org/officeDocument/2006/relationships/slide" Target="slides/slide3287.xml"/><Relationship Id="rId1902" Type="http://schemas.openxmlformats.org/officeDocument/2006/relationships/slide" Target="slides/slide1901.xml"/><Relationship Id="rId2097" Type="http://schemas.openxmlformats.org/officeDocument/2006/relationships/slide" Target="slides/slide2096.xml"/><Relationship Id="rId3148" Type="http://schemas.openxmlformats.org/officeDocument/2006/relationships/slide" Target="slides/slide3147.xml"/><Relationship Id="rId276" Type="http://schemas.openxmlformats.org/officeDocument/2006/relationships/slide" Target="slides/slide275.xml"/><Relationship Id="rId483" Type="http://schemas.openxmlformats.org/officeDocument/2006/relationships/slide" Target="slides/slide482.xml"/><Relationship Id="rId690" Type="http://schemas.openxmlformats.org/officeDocument/2006/relationships/slide" Target="slides/slide689.xml"/><Relationship Id="rId2164" Type="http://schemas.openxmlformats.org/officeDocument/2006/relationships/slide" Target="slides/slide2163.xml"/><Relationship Id="rId2371" Type="http://schemas.openxmlformats.org/officeDocument/2006/relationships/slide" Target="slides/slide2370.xml"/><Relationship Id="rId3008" Type="http://schemas.openxmlformats.org/officeDocument/2006/relationships/slide" Target="slides/slide3007.xml"/><Relationship Id="rId3215" Type="http://schemas.openxmlformats.org/officeDocument/2006/relationships/slide" Target="slides/slide3214.xml"/><Relationship Id="rId136" Type="http://schemas.openxmlformats.org/officeDocument/2006/relationships/slide" Target="slides/slide135.xml"/><Relationship Id="rId343" Type="http://schemas.openxmlformats.org/officeDocument/2006/relationships/slide" Target="slides/slide342.xml"/><Relationship Id="rId550" Type="http://schemas.openxmlformats.org/officeDocument/2006/relationships/slide" Target="slides/slide549.xml"/><Relationship Id="rId788" Type="http://schemas.openxmlformats.org/officeDocument/2006/relationships/slide" Target="slides/slide787.xml"/><Relationship Id="rId995" Type="http://schemas.openxmlformats.org/officeDocument/2006/relationships/slide" Target="slides/slide994.xml"/><Relationship Id="rId1180" Type="http://schemas.openxmlformats.org/officeDocument/2006/relationships/slide" Target="slides/slide1179.xml"/><Relationship Id="rId2024" Type="http://schemas.openxmlformats.org/officeDocument/2006/relationships/slide" Target="slides/slide2023.xml"/><Relationship Id="rId2231" Type="http://schemas.openxmlformats.org/officeDocument/2006/relationships/slide" Target="slides/slide2230.xml"/><Relationship Id="rId2469" Type="http://schemas.openxmlformats.org/officeDocument/2006/relationships/slide" Target="slides/slide2468.xml"/><Relationship Id="rId2676" Type="http://schemas.openxmlformats.org/officeDocument/2006/relationships/slide" Target="slides/slide2675.xml"/><Relationship Id="rId2883" Type="http://schemas.openxmlformats.org/officeDocument/2006/relationships/slide" Target="slides/slide2882.xml"/><Relationship Id="rId203" Type="http://schemas.openxmlformats.org/officeDocument/2006/relationships/slide" Target="slides/slide202.xml"/><Relationship Id="rId648" Type="http://schemas.openxmlformats.org/officeDocument/2006/relationships/slide" Target="slides/slide647.xml"/><Relationship Id="rId855" Type="http://schemas.openxmlformats.org/officeDocument/2006/relationships/slide" Target="slides/slide854.xml"/><Relationship Id="rId1040" Type="http://schemas.openxmlformats.org/officeDocument/2006/relationships/slide" Target="slides/slide1039.xml"/><Relationship Id="rId1278" Type="http://schemas.openxmlformats.org/officeDocument/2006/relationships/slide" Target="slides/slide1277.xml"/><Relationship Id="rId1485" Type="http://schemas.openxmlformats.org/officeDocument/2006/relationships/slide" Target="slides/slide1484.xml"/><Relationship Id="rId1692" Type="http://schemas.openxmlformats.org/officeDocument/2006/relationships/slide" Target="slides/slide1691.xml"/><Relationship Id="rId2329" Type="http://schemas.openxmlformats.org/officeDocument/2006/relationships/slide" Target="slides/slide2328.xml"/><Relationship Id="rId2536" Type="http://schemas.openxmlformats.org/officeDocument/2006/relationships/slide" Target="slides/slide2535.xml"/><Relationship Id="rId2743" Type="http://schemas.openxmlformats.org/officeDocument/2006/relationships/slide" Target="slides/slide2742.xml"/><Relationship Id="rId410" Type="http://schemas.openxmlformats.org/officeDocument/2006/relationships/slide" Target="slides/slide409.xml"/><Relationship Id="rId508" Type="http://schemas.openxmlformats.org/officeDocument/2006/relationships/slide" Target="slides/slide507.xml"/><Relationship Id="rId715" Type="http://schemas.openxmlformats.org/officeDocument/2006/relationships/slide" Target="slides/slide714.xml"/><Relationship Id="rId922" Type="http://schemas.openxmlformats.org/officeDocument/2006/relationships/slide" Target="slides/slide921.xml"/><Relationship Id="rId1138" Type="http://schemas.openxmlformats.org/officeDocument/2006/relationships/slide" Target="slides/slide1137.xml"/><Relationship Id="rId1345" Type="http://schemas.openxmlformats.org/officeDocument/2006/relationships/slide" Target="slides/slide1344.xml"/><Relationship Id="rId1552" Type="http://schemas.openxmlformats.org/officeDocument/2006/relationships/slide" Target="slides/slide1551.xml"/><Relationship Id="rId1997" Type="http://schemas.openxmlformats.org/officeDocument/2006/relationships/slide" Target="slides/slide1996.xml"/><Relationship Id="rId2603" Type="http://schemas.openxmlformats.org/officeDocument/2006/relationships/slide" Target="slides/slide2602.xml"/><Relationship Id="rId2950" Type="http://schemas.openxmlformats.org/officeDocument/2006/relationships/slide" Target="slides/slide2949.xml"/><Relationship Id="rId1205" Type="http://schemas.openxmlformats.org/officeDocument/2006/relationships/slide" Target="slides/slide1204.xml"/><Relationship Id="rId1857" Type="http://schemas.openxmlformats.org/officeDocument/2006/relationships/slide" Target="slides/slide1856.xml"/><Relationship Id="rId2810" Type="http://schemas.openxmlformats.org/officeDocument/2006/relationships/slide" Target="slides/slide2809.xml"/><Relationship Id="rId2908" Type="http://schemas.openxmlformats.org/officeDocument/2006/relationships/slide" Target="slides/slide2907.xml"/><Relationship Id="rId51" Type="http://schemas.openxmlformats.org/officeDocument/2006/relationships/slide" Target="slides/slide50.xml"/><Relationship Id="rId1412" Type="http://schemas.openxmlformats.org/officeDocument/2006/relationships/slide" Target="slides/slide1411.xml"/><Relationship Id="rId1717" Type="http://schemas.openxmlformats.org/officeDocument/2006/relationships/slide" Target="slides/slide1716.xml"/><Relationship Id="rId1924" Type="http://schemas.openxmlformats.org/officeDocument/2006/relationships/slide" Target="slides/slide1923.xml"/><Relationship Id="rId3072" Type="http://schemas.openxmlformats.org/officeDocument/2006/relationships/slide" Target="slides/slide3071.xml"/><Relationship Id="rId298" Type="http://schemas.openxmlformats.org/officeDocument/2006/relationships/slide" Target="slides/slide297.xml"/><Relationship Id="rId158" Type="http://schemas.openxmlformats.org/officeDocument/2006/relationships/slide" Target="slides/slide157.xml"/><Relationship Id="rId2186" Type="http://schemas.openxmlformats.org/officeDocument/2006/relationships/slide" Target="slides/slide2185.xml"/><Relationship Id="rId2393" Type="http://schemas.openxmlformats.org/officeDocument/2006/relationships/slide" Target="slides/slide2392.xml"/><Relationship Id="rId2698" Type="http://schemas.openxmlformats.org/officeDocument/2006/relationships/slide" Target="slides/slide2697.xml"/><Relationship Id="rId3237" Type="http://schemas.openxmlformats.org/officeDocument/2006/relationships/slide" Target="slides/slide3236.xml"/><Relationship Id="rId365" Type="http://schemas.openxmlformats.org/officeDocument/2006/relationships/slide" Target="slides/slide364.xml"/><Relationship Id="rId572" Type="http://schemas.openxmlformats.org/officeDocument/2006/relationships/slide" Target="slides/slide571.xml"/><Relationship Id="rId2046" Type="http://schemas.openxmlformats.org/officeDocument/2006/relationships/slide" Target="slides/slide2045.xml"/><Relationship Id="rId2253" Type="http://schemas.openxmlformats.org/officeDocument/2006/relationships/slide" Target="slides/slide2252.xml"/><Relationship Id="rId2460" Type="http://schemas.openxmlformats.org/officeDocument/2006/relationships/slide" Target="slides/slide2459.xml"/><Relationship Id="rId3304" Type="http://schemas.openxmlformats.org/officeDocument/2006/relationships/font" Target="fonts/font3.fntdata"/><Relationship Id="rId225" Type="http://schemas.openxmlformats.org/officeDocument/2006/relationships/slide" Target="slides/slide224.xml"/><Relationship Id="rId432" Type="http://schemas.openxmlformats.org/officeDocument/2006/relationships/slide" Target="slides/slide431.xml"/><Relationship Id="rId877" Type="http://schemas.openxmlformats.org/officeDocument/2006/relationships/slide" Target="slides/slide876.xml"/><Relationship Id="rId1062" Type="http://schemas.openxmlformats.org/officeDocument/2006/relationships/slide" Target="slides/slide1061.xml"/><Relationship Id="rId2113" Type="http://schemas.openxmlformats.org/officeDocument/2006/relationships/slide" Target="slides/slide2112.xml"/><Relationship Id="rId2320" Type="http://schemas.openxmlformats.org/officeDocument/2006/relationships/slide" Target="slides/slide2319.xml"/><Relationship Id="rId2558" Type="http://schemas.openxmlformats.org/officeDocument/2006/relationships/slide" Target="slides/slide2557.xml"/><Relationship Id="rId2765" Type="http://schemas.openxmlformats.org/officeDocument/2006/relationships/slide" Target="slides/slide2764.xml"/><Relationship Id="rId2972" Type="http://schemas.openxmlformats.org/officeDocument/2006/relationships/slide" Target="slides/slide2971.xml"/><Relationship Id="rId737" Type="http://schemas.openxmlformats.org/officeDocument/2006/relationships/slide" Target="slides/slide736.xml"/><Relationship Id="rId944" Type="http://schemas.openxmlformats.org/officeDocument/2006/relationships/slide" Target="slides/slide943.xml"/><Relationship Id="rId1367" Type="http://schemas.openxmlformats.org/officeDocument/2006/relationships/slide" Target="slides/slide1366.xml"/><Relationship Id="rId1574" Type="http://schemas.openxmlformats.org/officeDocument/2006/relationships/slide" Target="slides/slide1573.xml"/><Relationship Id="rId1781" Type="http://schemas.openxmlformats.org/officeDocument/2006/relationships/slide" Target="slides/slide1780.xml"/><Relationship Id="rId2418" Type="http://schemas.openxmlformats.org/officeDocument/2006/relationships/slide" Target="slides/slide2417.xml"/><Relationship Id="rId2625" Type="http://schemas.openxmlformats.org/officeDocument/2006/relationships/slide" Target="slides/slide2624.xml"/><Relationship Id="rId2832" Type="http://schemas.openxmlformats.org/officeDocument/2006/relationships/slide" Target="slides/slide2831.xml"/><Relationship Id="rId73" Type="http://schemas.openxmlformats.org/officeDocument/2006/relationships/slide" Target="slides/slide72.xml"/><Relationship Id="rId804" Type="http://schemas.openxmlformats.org/officeDocument/2006/relationships/slide" Target="slides/slide803.xml"/><Relationship Id="rId1227" Type="http://schemas.openxmlformats.org/officeDocument/2006/relationships/slide" Target="slides/slide1226.xml"/><Relationship Id="rId1434" Type="http://schemas.openxmlformats.org/officeDocument/2006/relationships/slide" Target="slides/slide1433.xml"/><Relationship Id="rId1641" Type="http://schemas.openxmlformats.org/officeDocument/2006/relationships/slide" Target="slides/slide1640.xml"/><Relationship Id="rId1879" Type="http://schemas.openxmlformats.org/officeDocument/2006/relationships/slide" Target="slides/slide1878.xml"/><Relationship Id="rId3094" Type="http://schemas.openxmlformats.org/officeDocument/2006/relationships/slide" Target="slides/slide3093.xml"/><Relationship Id="rId1501" Type="http://schemas.openxmlformats.org/officeDocument/2006/relationships/slide" Target="slides/slide1500.xml"/><Relationship Id="rId1739" Type="http://schemas.openxmlformats.org/officeDocument/2006/relationships/slide" Target="slides/slide1738.xml"/><Relationship Id="rId1946" Type="http://schemas.openxmlformats.org/officeDocument/2006/relationships/slide" Target="slides/slide1945.xml"/><Relationship Id="rId1806" Type="http://schemas.openxmlformats.org/officeDocument/2006/relationships/slide" Target="slides/slide1805.xml"/><Relationship Id="rId3161" Type="http://schemas.openxmlformats.org/officeDocument/2006/relationships/slide" Target="slides/slide3160.xml"/><Relationship Id="rId3259" Type="http://schemas.openxmlformats.org/officeDocument/2006/relationships/slide" Target="slides/slide3258.xml"/><Relationship Id="rId387" Type="http://schemas.openxmlformats.org/officeDocument/2006/relationships/slide" Target="slides/slide386.xml"/><Relationship Id="rId594" Type="http://schemas.openxmlformats.org/officeDocument/2006/relationships/slide" Target="slides/slide593.xml"/><Relationship Id="rId2068" Type="http://schemas.openxmlformats.org/officeDocument/2006/relationships/slide" Target="slides/slide2067.xml"/><Relationship Id="rId2275" Type="http://schemas.openxmlformats.org/officeDocument/2006/relationships/slide" Target="slides/slide2274.xml"/><Relationship Id="rId3021" Type="http://schemas.openxmlformats.org/officeDocument/2006/relationships/slide" Target="slides/slide3020.xml"/><Relationship Id="rId3119" Type="http://schemas.openxmlformats.org/officeDocument/2006/relationships/slide" Target="slides/slide3118.xml"/><Relationship Id="rId247" Type="http://schemas.openxmlformats.org/officeDocument/2006/relationships/slide" Target="slides/slide246.xml"/><Relationship Id="rId899" Type="http://schemas.openxmlformats.org/officeDocument/2006/relationships/slide" Target="slides/slide898.xml"/><Relationship Id="rId1084" Type="http://schemas.openxmlformats.org/officeDocument/2006/relationships/slide" Target="slides/slide1083.xml"/><Relationship Id="rId2482" Type="http://schemas.openxmlformats.org/officeDocument/2006/relationships/slide" Target="slides/slide2481.xml"/><Relationship Id="rId2787" Type="http://schemas.openxmlformats.org/officeDocument/2006/relationships/slide" Target="slides/slide2786.xml"/><Relationship Id="rId107" Type="http://schemas.openxmlformats.org/officeDocument/2006/relationships/slide" Target="slides/slide106.xml"/><Relationship Id="rId454" Type="http://schemas.openxmlformats.org/officeDocument/2006/relationships/slide" Target="slides/slide453.xml"/><Relationship Id="rId661" Type="http://schemas.openxmlformats.org/officeDocument/2006/relationships/slide" Target="slides/slide660.xml"/><Relationship Id="rId759" Type="http://schemas.openxmlformats.org/officeDocument/2006/relationships/slide" Target="slides/slide758.xml"/><Relationship Id="rId966" Type="http://schemas.openxmlformats.org/officeDocument/2006/relationships/slide" Target="slides/slide965.xml"/><Relationship Id="rId1291" Type="http://schemas.openxmlformats.org/officeDocument/2006/relationships/slide" Target="slides/slide1290.xml"/><Relationship Id="rId1389" Type="http://schemas.openxmlformats.org/officeDocument/2006/relationships/slide" Target="slides/slide1388.xml"/><Relationship Id="rId1596" Type="http://schemas.openxmlformats.org/officeDocument/2006/relationships/slide" Target="slides/slide1595.xml"/><Relationship Id="rId2135" Type="http://schemas.openxmlformats.org/officeDocument/2006/relationships/slide" Target="slides/slide2134.xml"/><Relationship Id="rId2342" Type="http://schemas.openxmlformats.org/officeDocument/2006/relationships/slide" Target="slides/slide2341.xml"/><Relationship Id="rId2647" Type="http://schemas.openxmlformats.org/officeDocument/2006/relationships/slide" Target="slides/slide2646.xml"/><Relationship Id="rId2994" Type="http://schemas.openxmlformats.org/officeDocument/2006/relationships/slide" Target="slides/slide2993.xml"/><Relationship Id="rId314" Type="http://schemas.openxmlformats.org/officeDocument/2006/relationships/slide" Target="slides/slide313.xml"/><Relationship Id="rId521" Type="http://schemas.openxmlformats.org/officeDocument/2006/relationships/slide" Target="slides/slide520.xml"/><Relationship Id="rId619" Type="http://schemas.openxmlformats.org/officeDocument/2006/relationships/slide" Target="slides/slide618.xml"/><Relationship Id="rId1151" Type="http://schemas.openxmlformats.org/officeDocument/2006/relationships/slide" Target="slides/slide1150.xml"/><Relationship Id="rId1249" Type="http://schemas.openxmlformats.org/officeDocument/2006/relationships/slide" Target="slides/slide1248.xml"/><Relationship Id="rId2202" Type="http://schemas.openxmlformats.org/officeDocument/2006/relationships/slide" Target="slides/slide2201.xml"/><Relationship Id="rId2854" Type="http://schemas.openxmlformats.org/officeDocument/2006/relationships/slide" Target="slides/slide2853.xml"/><Relationship Id="rId95" Type="http://schemas.openxmlformats.org/officeDocument/2006/relationships/slide" Target="slides/slide94.xml"/><Relationship Id="rId826" Type="http://schemas.openxmlformats.org/officeDocument/2006/relationships/slide" Target="slides/slide825.xml"/><Relationship Id="rId1011" Type="http://schemas.openxmlformats.org/officeDocument/2006/relationships/slide" Target="slides/slide1010.xml"/><Relationship Id="rId1109" Type="http://schemas.openxmlformats.org/officeDocument/2006/relationships/slide" Target="slides/slide1108.xml"/><Relationship Id="rId1456" Type="http://schemas.openxmlformats.org/officeDocument/2006/relationships/slide" Target="slides/slide1455.xml"/><Relationship Id="rId1663" Type="http://schemas.openxmlformats.org/officeDocument/2006/relationships/slide" Target="slides/slide1662.xml"/><Relationship Id="rId1870" Type="http://schemas.openxmlformats.org/officeDocument/2006/relationships/slide" Target="slides/slide1869.xml"/><Relationship Id="rId1968" Type="http://schemas.openxmlformats.org/officeDocument/2006/relationships/slide" Target="slides/slide1967.xml"/><Relationship Id="rId2507" Type="http://schemas.openxmlformats.org/officeDocument/2006/relationships/slide" Target="slides/slide2506.xml"/><Relationship Id="rId2714" Type="http://schemas.openxmlformats.org/officeDocument/2006/relationships/slide" Target="slides/slide2713.xml"/><Relationship Id="rId2921" Type="http://schemas.openxmlformats.org/officeDocument/2006/relationships/slide" Target="slides/slide2920.xml"/><Relationship Id="rId1316" Type="http://schemas.openxmlformats.org/officeDocument/2006/relationships/slide" Target="slides/slide1315.xml"/><Relationship Id="rId1523" Type="http://schemas.openxmlformats.org/officeDocument/2006/relationships/slide" Target="slides/slide1522.xml"/><Relationship Id="rId1730" Type="http://schemas.openxmlformats.org/officeDocument/2006/relationships/slide" Target="slides/slide1729.xml"/><Relationship Id="rId3183" Type="http://schemas.openxmlformats.org/officeDocument/2006/relationships/slide" Target="slides/slide3182.xml"/><Relationship Id="rId22" Type="http://schemas.openxmlformats.org/officeDocument/2006/relationships/slide" Target="slides/slide21.xml"/><Relationship Id="rId1828" Type="http://schemas.openxmlformats.org/officeDocument/2006/relationships/slide" Target="slides/slide1827.xml"/><Relationship Id="rId3043" Type="http://schemas.openxmlformats.org/officeDocument/2006/relationships/slide" Target="slides/slide3042.xml"/><Relationship Id="rId3250" Type="http://schemas.openxmlformats.org/officeDocument/2006/relationships/slide" Target="slides/slide3249.xml"/><Relationship Id="rId171" Type="http://schemas.openxmlformats.org/officeDocument/2006/relationships/slide" Target="slides/slide170.xml"/><Relationship Id="rId2297" Type="http://schemas.openxmlformats.org/officeDocument/2006/relationships/slide" Target="slides/slide2296.xml"/><Relationship Id="rId269" Type="http://schemas.openxmlformats.org/officeDocument/2006/relationships/slide" Target="slides/slide268.xml"/><Relationship Id="rId476" Type="http://schemas.openxmlformats.org/officeDocument/2006/relationships/slide" Target="slides/slide475.xml"/><Relationship Id="rId683" Type="http://schemas.openxmlformats.org/officeDocument/2006/relationships/slide" Target="slides/slide682.xml"/><Relationship Id="rId890" Type="http://schemas.openxmlformats.org/officeDocument/2006/relationships/slide" Target="slides/slide889.xml"/><Relationship Id="rId2157" Type="http://schemas.openxmlformats.org/officeDocument/2006/relationships/slide" Target="slides/slide2156.xml"/><Relationship Id="rId2364" Type="http://schemas.openxmlformats.org/officeDocument/2006/relationships/slide" Target="slides/slide2363.xml"/><Relationship Id="rId2571" Type="http://schemas.openxmlformats.org/officeDocument/2006/relationships/slide" Target="slides/slide2570.xml"/><Relationship Id="rId3110" Type="http://schemas.openxmlformats.org/officeDocument/2006/relationships/slide" Target="slides/slide3109.xml"/><Relationship Id="rId3208" Type="http://schemas.openxmlformats.org/officeDocument/2006/relationships/slide" Target="slides/slide3207.xml"/><Relationship Id="rId129" Type="http://schemas.openxmlformats.org/officeDocument/2006/relationships/slide" Target="slides/slide128.xml"/><Relationship Id="rId336" Type="http://schemas.openxmlformats.org/officeDocument/2006/relationships/slide" Target="slides/slide335.xml"/><Relationship Id="rId543" Type="http://schemas.openxmlformats.org/officeDocument/2006/relationships/slide" Target="slides/slide542.xml"/><Relationship Id="rId988" Type="http://schemas.openxmlformats.org/officeDocument/2006/relationships/slide" Target="slides/slide987.xml"/><Relationship Id="rId1173" Type="http://schemas.openxmlformats.org/officeDocument/2006/relationships/slide" Target="slides/slide1172.xml"/><Relationship Id="rId1380" Type="http://schemas.openxmlformats.org/officeDocument/2006/relationships/slide" Target="slides/slide1379.xml"/><Relationship Id="rId2017" Type="http://schemas.openxmlformats.org/officeDocument/2006/relationships/slide" Target="slides/slide2016.xml"/><Relationship Id="rId2224" Type="http://schemas.openxmlformats.org/officeDocument/2006/relationships/slide" Target="slides/slide2223.xml"/><Relationship Id="rId2669" Type="http://schemas.openxmlformats.org/officeDocument/2006/relationships/slide" Target="slides/slide2668.xml"/><Relationship Id="rId2876" Type="http://schemas.openxmlformats.org/officeDocument/2006/relationships/slide" Target="slides/slide2875.xml"/><Relationship Id="rId403" Type="http://schemas.openxmlformats.org/officeDocument/2006/relationships/slide" Target="slides/slide402.xml"/><Relationship Id="rId750" Type="http://schemas.openxmlformats.org/officeDocument/2006/relationships/slide" Target="slides/slide749.xml"/><Relationship Id="rId848" Type="http://schemas.openxmlformats.org/officeDocument/2006/relationships/slide" Target="slides/slide847.xml"/><Relationship Id="rId1033" Type="http://schemas.openxmlformats.org/officeDocument/2006/relationships/slide" Target="slides/slide1032.xml"/><Relationship Id="rId1478" Type="http://schemas.openxmlformats.org/officeDocument/2006/relationships/slide" Target="slides/slide1477.xml"/><Relationship Id="rId1685" Type="http://schemas.openxmlformats.org/officeDocument/2006/relationships/slide" Target="slides/slide1684.xml"/><Relationship Id="rId1892" Type="http://schemas.openxmlformats.org/officeDocument/2006/relationships/slide" Target="slides/slide1891.xml"/><Relationship Id="rId2431" Type="http://schemas.openxmlformats.org/officeDocument/2006/relationships/slide" Target="slides/slide2430.xml"/><Relationship Id="rId2529" Type="http://schemas.openxmlformats.org/officeDocument/2006/relationships/slide" Target="slides/slide2528.xml"/><Relationship Id="rId2736" Type="http://schemas.openxmlformats.org/officeDocument/2006/relationships/slide" Target="slides/slide2735.xml"/><Relationship Id="rId610" Type="http://schemas.openxmlformats.org/officeDocument/2006/relationships/slide" Target="slides/slide609.xml"/><Relationship Id="rId708" Type="http://schemas.openxmlformats.org/officeDocument/2006/relationships/slide" Target="slides/slide707.xml"/><Relationship Id="rId915" Type="http://schemas.openxmlformats.org/officeDocument/2006/relationships/slide" Target="slides/slide914.xml"/><Relationship Id="rId1240" Type="http://schemas.openxmlformats.org/officeDocument/2006/relationships/slide" Target="slides/slide1239.xml"/><Relationship Id="rId1338" Type="http://schemas.openxmlformats.org/officeDocument/2006/relationships/slide" Target="slides/slide1337.xml"/><Relationship Id="rId1545" Type="http://schemas.openxmlformats.org/officeDocument/2006/relationships/slide" Target="slides/slide1544.xml"/><Relationship Id="rId2943" Type="http://schemas.openxmlformats.org/officeDocument/2006/relationships/slide" Target="slides/slide2942.xml"/><Relationship Id="rId1100" Type="http://schemas.openxmlformats.org/officeDocument/2006/relationships/slide" Target="slides/slide1099.xml"/><Relationship Id="rId1405" Type="http://schemas.openxmlformats.org/officeDocument/2006/relationships/slide" Target="slides/slide1404.xml"/><Relationship Id="rId1752" Type="http://schemas.openxmlformats.org/officeDocument/2006/relationships/slide" Target="slides/slide1751.xml"/><Relationship Id="rId2803" Type="http://schemas.openxmlformats.org/officeDocument/2006/relationships/slide" Target="slides/slide2802.xml"/><Relationship Id="rId44" Type="http://schemas.openxmlformats.org/officeDocument/2006/relationships/slide" Target="slides/slide43.xml"/><Relationship Id="rId1612" Type="http://schemas.openxmlformats.org/officeDocument/2006/relationships/slide" Target="slides/slide1611.xml"/><Relationship Id="rId1917" Type="http://schemas.openxmlformats.org/officeDocument/2006/relationships/slide" Target="slides/slide1916.xml"/><Relationship Id="rId3065" Type="http://schemas.openxmlformats.org/officeDocument/2006/relationships/slide" Target="slides/slide3064.xml"/><Relationship Id="rId3272" Type="http://schemas.openxmlformats.org/officeDocument/2006/relationships/slide" Target="slides/slide3271.xml"/><Relationship Id="rId193" Type="http://schemas.openxmlformats.org/officeDocument/2006/relationships/slide" Target="slides/slide192.xml"/><Relationship Id="rId498" Type="http://schemas.openxmlformats.org/officeDocument/2006/relationships/slide" Target="slides/slide497.xml"/><Relationship Id="rId2081" Type="http://schemas.openxmlformats.org/officeDocument/2006/relationships/slide" Target="slides/slide2080.xml"/><Relationship Id="rId2179" Type="http://schemas.openxmlformats.org/officeDocument/2006/relationships/slide" Target="slides/slide2178.xml"/><Relationship Id="rId3132" Type="http://schemas.openxmlformats.org/officeDocument/2006/relationships/slide" Target="slides/slide3131.xml"/><Relationship Id="rId260" Type="http://schemas.openxmlformats.org/officeDocument/2006/relationships/slide" Target="slides/slide259.xml"/><Relationship Id="rId2386" Type="http://schemas.openxmlformats.org/officeDocument/2006/relationships/slide" Target="slides/slide2385.xml"/><Relationship Id="rId2593" Type="http://schemas.openxmlformats.org/officeDocument/2006/relationships/slide" Target="slides/slide2592.xml"/><Relationship Id="rId120" Type="http://schemas.openxmlformats.org/officeDocument/2006/relationships/slide" Target="slides/slide119.xml"/><Relationship Id="rId358" Type="http://schemas.openxmlformats.org/officeDocument/2006/relationships/slide" Target="slides/slide357.xml"/><Relationship Id="rId565" Type="http://schemas.openxmlformats.org/officeDocument/2006/relationships/slide" Target="slides/slide564.xml"/><Relationship Id="rId772" Type="http://schemas.openxmlformats.org/officeDocument/2006/relationships/slide" Target="slides/slide771.xml"/><Relationship Id="rId1195" Type="http://schemas.openxmlformats.org/officeDocument/2006/relationships/slide" Target="slides/slide1194.xml"/><Relationship Id="rId2039" Type="http://schemas.openxmlformats.org/officeDocument/2006/relationships/slide" Target="slides/slide2038.xml"/><Relationship Id="rId2246" Type="http://schemas.openxmlformats.org/officeDocument/2006/relationships/slide" Target="slides/slide2245.xml"/><Relationship Id="rId2453" Type="http://schemas.openxmlformats.org/officeDocument/2006/relationships/slide" Target="slides/slide2452.xml"/><Relationship Id="rId2660" Type="http://schemas.openxmlformats.org/officeDocument/2006/relationships/slide" Target="slides/slide2659.xml"/><Relationship Id="rId2898" Type="http://schemas.openxmlformats.org/officeDocument/2006/relationships/slide" Target="slides/slide2897.xml"/><Relationship Id="rId218" Type="http://schemas.openxmlformats.org/officeDocument/2006/relationships/slide" Target="slides/slide217.xml"/><Relationship Id="rId425" Type="http://schemas.openxmlformats.org/officeDocument/2006/relationships/slide" Target="slides/slide424.xml"/><Relationship Id="rId632" Type="http://schemas.openxmlformats.org/officeDocument/2006/relationships/slide" Target="slides/slide631.xml"/><Relationship Id="rId1055" Type="http://schemas.openxmlformats.org/officeDocument/2006/relationships/slide" Target="slides/slide1054.xml"/><Relationship Id="rId1262" Type="http://schemas.openxmlformats.org/officeDocument/2006/relationships/slide" Target="slides/slide1261.xml"/><Relationship Id="rId2106" Type="http://schemas.openxmlformats.org/officeDocument/2006/relationships/slide" Target="slides/slide2105.xml"/><Relationship Id="rId2313" Type="http://schemas.openxmlformats.org/officeDocument/2006/relationships/slide" Target="slides/slide2312.xml"/><Relationship Id="rId2520" Type="http://schemas.openxmlformats.org/officeDocument/2006/relationships/slide" Target="slides/slide2519.xml"/><Relationship Id="rId2758" Type="http://schemas.openxmlformats.org/officeDocument/2006/relationships/slide" Target="slides/slide2757.xml"/><Relationship Id="rId2965" Type="http://schemas.openxmlformats.org/officeDocument/2006/relationships/slide" Target="slides/slide2964.xml"/><Relationship Id="rId937" Type="http://schemas.openxmlformats.org/officeDocument/2006/relationships/slide" Target="slides/slide936.xml"/><Relationship Id="rId1122" Type="http://schemas.openxmlformats.org/officeDocument/2006/relationships/slide" Target="slides/slide1121.xml"/><Relationship Id="rId1567" Type="http://schemas.openxmlformats.org/officeDocument/2006/relationships/slide" Target="slides/slide1566.xml"/><Relationship Id="rId1774" Type="http://schemas.openxmlformats.org/officeDocument/2006/relationships/slide" Target="slides/slide1773.xml"/><Relationship Id="rId1981" Type="http://schemas.openxmlformats.org/officeDocument/2006/relationships/slide" Target="slides/slide1980.xml"/><Relationship Id="rId2618" Type="http://schemas.openxmlformats.org/officeDocument/2006/relationships/slide" Target="slides/slide2617.xml"/><Relationship Id="rId2825" Type="http://schemas.openxmlformats.org/officeDocument/2006/relationships/slide" Target="slides/slide2824.xml"/><Relationship Id="rId66" Type="http://schemas.openxmlformats.org/officeDocument/2006/relationships/slide" Target="slides/slide65.xml"/><Relationship Id="rId1427" Type="http://schemas.openxmlformats.org/officeDocument/2006/relationships/slide" Target="slides/slide1426.xml"/><Relationship Id="rId1634" Type="http://schemas.openxmlformats.org/officeDocument/2006/relationships/slide" Target="slides/slide1633.xml"/><Relationship Id="rId1841" Type="http://schemas.openxmlformats.org/officeDocument/2006/relationships/slide" Target="slides/slide1840.xml"/><Relationship Id="rId3087" Type="http://schemas.openxmlformats.org/officeDocument/2006/relationships/slide" Target="slides/slide3086.xml"/><Relationship Id="rId3294" Type="http://schemas.openxmlformats.org/officeDocument/2006/relationships/slide" Target="slides/slide3293.xml"/><Relationship Id="rId1939" Type="http://schemas.openxmlformats.org/officeDocument/2006/relationships/slide" Target="slides/slide1938.xml"/><Relationship Id="rId1701" Type="http://schemas.openxmlformats.org/officeDocument/2006/relationships/slide" Target="slides/slide1700.xml"/><Relationship Id="rId3154" Type="http://schemas.openxmlformats.org/officeDocument/2006/relationships/slide" Target="slides/slide3153.xml"/><Relationship Id="rId282" Type="http://schemas.openxmlformats.org/officeDocument/2006/relationships/slide" Target="slides/slide281.xml"/><Relationship Id="rId587" Type="http://schemas.openxmlformats.org/officeDocument/2006/relationships/slide" Target="slides/slide586.xml"/><Relationship Id="rId2170" Type="http://schemas.openxmlformats.org/officeDocument/2006/relationships/slide" Target="slides/slide2169.xml"/><Relationship Id="rId2268" Type="http://schemas.openxmlformats.org/officeDocument/2006/relationships/slide" Target="slides/slide2267.xml"/><Relationship Id="rId3014" Type="http://schemas.openxmlformats.org/officeDocument/2006/relationships/slide" Target="slides/slide3013.xml"/><Relationship Id="rId3221" Type="http://schemas.openxmlformats.org/officeDocument/2006/relationships/slide" Target="slides/slide3220.xml"/><Relationship Id="rId8" Type="http://schemas.openxmlformats.org/officeDocument/2006/relationships/slide" Target="slides/slide7.xml"/><Relationship Id="rId142" Type="http://schemas.openxmlformats.org/officeDocument/2006/relationships/slide" Target="slides/slide141.xml"/><Relationship Id="rId447" Type="http://schemas.openxmlformats.org/officeDocument/2006/relationships/slide" Target="slides/slide446.xml"/><Relationship Id="rId794" Type="http://schemas.openxmlformats.org/officeDocument/2006/relationships/slide" Target="slides/slide793.xml"/><Relationship Id="rId1077" Type="http://schemas.openxmlformats.org/officeDocument/2006/relationships/slide" Target="slides/slide1076.xml"/><Relationship Id="rId2030" Type="http://schemas.openxmlformats.org/officeDocument/2006/relationships/slide" Target="slides/slide2029.xml"/><Relationship Id="rId2128" Type="http://schemas.openxmlformats.org/officeDocument/2006/relationships/slide" Target="slides/slide2127.xml"/><Relationship Id="rId2475" Type="http://schemas.openxmlformats.org/officeDocument/2006/relationships/slide" Target="slides/slide2474.xml"/><Relationship Id="rId2682" Type="http://schemas.openxmlformats.org/officeDocument/2006/relationships/slide" Target="slides/slide2681.xml"/><Relationship Id="rId2987" Type="http://schemas.openxmlformats.org/officeDocument/2006/relationships/slide" Target="slides/slide2986.xml"/><Relationship Id="rId654" Type="http://schemas.openxmlformats.org/officeDocument/2006/relationships/slide" Target="slides/slide653.xml"/><Relationship Id="rId861" Type="http://schemas.openxmlformats.org/officeDocument/2006/relationships/slide" Target="slides/slide860.xml"/><Relationship Id="rId959" Type="http://schemas.openxmlformats.org/officeDocument/2006/relationships/slide" Target="slides/slide958.xml"/><Relationship Id="rId1284" Type="http://schemas.openxmlformats.org/officeDocument/2006/relationships/slide" Target="slides/slide1283.xml"/><Relationship Id="rId1491" Type="http://schemas.openxmlformats.org/officeDocument/2006/relationships/slide" Target="slides/slide1490.xml"/><Relationship Id="rId1589" Type="http://schemas.openxmlformats.org/officeDocument/2006/relationships/slide" Target="slides/slide1588.xml"/><Relationship Id="rId2335" Type="http://schemas.openxmlformats.org/officeDocument/2006/relationships/slide" Target="slides/slide2334.xml"/><Relationship Id="rId2542" Type="http://schemas.openxmlformats.org/officeDocument/2006/relationships/slide" Target="slides/slide2541.xml"/><Relationship Id="rId307" Type="http://schemas.openxmlformats.org/officeDocument/2006/relationships/slide" Target="slides/slide306.xml"/><Relationship Id="rId514" Type="http://schemas.openxmlformats.org/officeDocument/2006/relationships/slide" Target="slides/slide513.xml"/><Relationship Id="rId721" Type="http://schemas.openxmlformats.org/officeDocument/2006/relationships/slide" Target="slides/slide720.xml"/><Relationship Id="rId1144" Type="http://schemas.openxmlformats.org/officeDocument/2006/relationships/slide" Target="slides/slide1143.xml"/><Relationship Id="rId1351" Type="http://schemas.openxmlformats.org/officeDocument/2006/relationships/slide" Target="slides/slide1350.xml"/><Relationship Id="rId1449" Type="http://schemas.openxmlformats.org/officeDocument/2006/relationships/slide" Target="slides/slide1448.xml"/><Relationship Id="rId1796" Type="http://schemas.openxmlformats.org/officeDocument/2006/relationships/slide" Target="slides/slide1795.xml"/><Relationship Id="rId2402" Type="http://schemas.openxmlformats.org/officeDocument/2006/relationships/slide" Target="slides/slide2401.xml"/><Relationship Id="rId2847" Type="http://schemas.openxmlformats.org/officeDocument/2006/relationships/slide" Target="slides/slide2846.xml"/><Relationship Id="rId88" Type="http://schemas.openxmlformats.org/officeDocument/2006/relationships/slide" Target="slides/slide87.xml"/><Relationship Id="rId819" Type="http://schemas.openxmlformats.org/officeDocument/2006/relationships/slide" Target="slides/slide818.xml"/><Relationship Id="rId1004" Type="http://schemas.openxmlformats.org/officeDocument/2006/relationships/slide" Target="slides/slide1003.xml"/><Relationship Id="rId1211" Type="http://schemas.openxmlformats.org/officeDocument/2006/relationships/slide" Target="slides/slide1210.xml"/><Relationship Id="rId1656" Type="http://schemas.openxmlformats.org/officeDocument/2006/relationships/slide" Target="slides/slide1655.xml"/><Relationship Id="rId1863" Type="http://schemas.openxmlformats.org/officeDocument/2006/relationships/slide" Target="slides/slide1862.xml"/><Relationship Id="rId2707" Type="http://schemas.openxmlformats.org/officeDocument/2006/relationships/slide" Target="slides/slide2706.xml"/><Relationship Id="rId2914" Type="http://schemas.openxmlformats.org/officeDocument/2006/relationships/slide" Target="slides/slide2913.xml"/><Relationship Id="rId1309" Type="http://schemas.openxmlformats.org/officeDocument/2006/relationships/slide" Target="slides/slide1308.xml"/><Relationship Id="rId1516" Type="http://schemas.openxmlformats.org/officeDocument/2006/relationships/slide" Target="slides/slide1515.xml"/><Relationship Id="rId1723" Type="http://schemas.openxmlformats.org/officeDocument/2006/relationships/slide" Target="slides/slide1722.xml"/><Relationship Id="rId1930" Type="http://schemas.openxmlformats.org/officeDocument/2006/relationships/slide" Target="slides/slide1929.xml"/><Relationship Id="rId3176" Type="http://schemas.openxmlformats.org/officeDocument/2006/relationships/slide" Target="slides/slide3175.xml"/><Relationship Id="rId15" Type="http://schemas.openxmlformats.org/officeDocument/2006/relationships/slide" Target="slides/slide14.xml"/><Relationship Id="rId2192" Type="http://schemas.openxmlformats.org/officeDocument/2006/relationships/slide" Target="slides/slide2191.xml"/><Relationship Id="rId3036" Type="http://schemas.openxmlformats.org/officeDocument/2006/relationships/slide" Target="slides/slide3035.xml"/><Relationship Id="rId3243" Type="http://schemas.openxmlformats.org/officeDocument/2006/relationships/slide" Target="slides/slide3242.xml"/><Relationship Id="rId164" Type="http://schemas.openxmlformats.org/officeDocument/2006/relationships/slide" Target="slides/slide163.xml"/><Relationship Id="rId371" Type="http://schemas.openxmlformats.org/officeDocument/2006/relationships/slide" Target="slides/slide370.xml"/><Relationship Id="rId2052" Type="http://schemas.openxmlformats.org/officeDocument/2006/relationships/slide" Target="slides/slide2051.xml"/><Relationship Id="rId2497" Type="http://schemas.openxmlformats.org/officeDocument/2006/relationships/slide" Target="slides/slide2496.xml"/><Relationship Id="rId469" Type="http://schemas.openxmlformats.org/officeDocument/2006/relationships/slide" Target="slides/slide468.xml"/><Relationship Id="rId676" Type="http://schemas.openxmlformats.org/officeDocument/2006/relationships/slide" Target="slides/slide675.xml"/><Relationship Id="rId883" Type="http://schemas.openxmlformats.org/officeDocument/2006/relationships/slide" Target="slides/slide882.xml"/><Relationship Id="rId1099" Type="http://schemas.openxmlformats.org/officeDocument/2006/relationships/slide" Target="slides/slide1098.xml"/><Relationship Id="rId2357" Type="http://schemas.openxmlformats.org/officeDocument/2006/relationships/slide" Target="slides/slide2356.xml"/><Relationship Id="rId2564" Type="http://schemas.openxmlformats.org/officeDocument/2006/relationships/slide" Target="slides/slide2563.xml"/><Relationship Id="rId3103" Type="http://schemas.openxmlformats.org/officeDocument/2006/relationships/slide" Target="slides/slide3102.xml"/><Relationship Id="rId3310" Type="http://schemas.openxmlformats.org/officeDocument/2006/relationships/presProps" Target="presProps.xml"/><Relationship Id="rId231" Type="http://schemas.openxmlformats.org/officeDocument/2006/relationships/slide" Target="slides/slide230.xml"/><Relationship Id="rId329" Type="http://schemas.openxmlformats.org/officeDocument/2006/relationships/slide" Target="slides/slide328.xml"/><Relationship Id="rId536" Type="http://schemas.openxmlformats.org/officeDocument/2006/relationships/slide" Target="slides/slide535.xml"/><Relationship Id="rId1166" Type="http://schemas.openxmlformats.org/officeDocument/2006/relationships/slide" Target="slides/slide1165.xml"/><Relationship Id="rId1373" Type="http://schemas.openxmlformats.org/officeDocument/2006/relationships/slide" Target="slides/slide1372.xml"/><Relationship Id="rId2217" Type="http://schemas.openxmlformats.org/officeDocument/2006/relationships/slide" Target="slides/slide2216.xml"/><Relationship Id="rId2771" Type="http://schemas.openxmlformats.org/officeDocument/2006/relationships/slide" Target="slides/slide2770.xml"/><Relationship Id="rId2869" Type="http://schemas.openxmlformats.org/officeDocument/2006/relationships/slide" Target="slides/slide2868.xml"/><Relationship Id="rId743" Type="http://schemas.openxmlformats.org/officeDocument/2006/relationships/slide" Target="slides/slide742.xml"/><Relationship Id="rId950" Type="http://schemas.openxmlformats.org/officeDocument/2006/relationships/slide" Target="slides/slide949.xml"/><Relationship Id="rId1026" Type="http://schemas.openxmlformats.org/officeDocument/2006/relationships/slide" Target="slides/slide1025.xml"/><Relationship Id="rId1580" Type="http://schemas.openxmlformats.org/officeDocument/2006/relationships/slide" Target="slides/slide1579.xml"/><Relationship Id="rId1678" Type="http://schemas.openxmlformats.org/officeDocument/2006/relationships/slide" Target="slides/slide1677.xml"/><Relationship Id="rId1885" Type="http://schemas.openxmlformats.org/officeDocument/2006/relationships/slide" Target="slides/slide1884.xml"/><Relationship Id="rId2424" Type="http://schemas.openxmlformats.org/officeDocument/2006/relationships/slide" Target="slides/slide2423.xml"/><Relationship Id="rId2631" Type="http://schemas.openxmlformats.org/officeDocument/2006/relationships/slide" Target="slides/slide2630.xml"/><Relationship Id="rId2729" Type="http://schemas.openxmlformats.org/officeDocument/2006/relationships/slide" Target="slides/slide2728.xml"/><Relationship Id="rId2936" Type="http://schemas.openxmlformats.org/officeDocument/2006/relationships/slide" Target="slides/slide2935.xml"/><Relationship Id="rId603" Type="http://schemas.openxmlformats.org/officeDocument/2006/relationships/slide" Target="slides/slide602.xml"/><Relationship Id="rId810" Type="http://schemas.openxmlformats.org/officeDocument/2006/relationships/slide" Target="slides/slide809.xml"/><Relationship Id="rId908" Type="http://schemas.openxmlformats.org/officeDocument/2006/relationships/slide" Target="slides/slide907.xml"/><Relationship Id="rId1233" Type="http://schemas.openxmlformats.org/officeDocument/2006/relationships/slide" Target="slides/slide1232.xml"/><Relationship Id="rId1440" Type="http://schemas.openxmlformats.org/officeDocument/2006/relationships/slide" Target="slides/slide1439.xml"/><Relationship Id="rId1538" Type="http://schemas.openxmlformats.org/officeDocument/2006/relationships/slide" Target="slides/slide1537.xml"/><Relationship Id="rId1300" Type="http://schemas.openxmlformats.org/officeDocument/2006/relationships/slide" Target="slides/slide1299.xml"/><Relationship Id="rId1745" Type="http://schemas.openxmlformats.org/officeDocument/2006/relationships/slide" Target="slides/slide1744.xml"/><Relationship Id="rId1952" Type="http://schemas.openxmlformats.org/officeDocument/2006/relationships/slide" Target="slides/slide1951.xml"/><Relationship Id="rId3198" Type="http://schemas.openxmlformats.org/officeDocument/2006/relationships/slide" Target="slides/slide3197.xml"/><Relationship Id="rId37" Type="http://schemas.openxmlformats.org/officeDocument/2006/relationships/slide" Target="slides/slide36.xml"/><Relationship Id="rId1605" Type="http://schemas.openxmlformats.org/officeDocument/2006/relationships/slide" Target="slides/slide1604.xml"/><Relationship Id="rId1812" Type="http://schemas.openxmlformats.org/officeDocument/2006/relationships/slide" Target="slides/slide1811.xml"/><Relationship Id="rId3058" Type="http://schemas.openxmlformats.org/officeDocument/2006/relationships/slide" Target="slides/slide3057.xml"/><Relationship Id="rId3265" Type="http://schemas.openxmlformats.org/officeDocument/2006/relationships/slide" Target="slides/slide3264.xml"/><Relationship Id="rId186" Type="http://schemas.openxmlformats.org/officeDocument/2006/relationships/slide" Target="slides/slide185.xml"/><Relationship Id="rId393" Type="http://schemas.openxmlformats.org/officeDocument/2006/relationships/slide" Target="slides/slide392.xml"/><Relationship Id="rId2074" Type="http://schemas.openxmlformats.org/officeDocument/2006/relationships/slide" Target="slides/slide2073.xml"/><Relationship Id="rId2281" Type="http://schemas.openxmlformats.org/officeDocument/2006/relationships/slide" Target="slides/slide2280.xml"/><Relationship Id="rId3125" Type="http://schemas.openxmlformats.org/officeDocument/2006/relationships/slide" Target="slides/slide3124.xml"/><Relationship Id="rId253" Type="http://schemas.openxmlformats.org/officeDocument/2006/relationships/slide" Target="slides/slide252.xml"/><Relationship Id="rId460" Type="http://schemas.openxmlformats.org/officeDocument/2006/relationships/slide" Target="slides/slide459.xml"/><Relationship Id="rId698" Type="http://schemas.openxmlformats.org/officeDocument/2006/relationships/slide" Target="slides/slide697.xml"/><Relationship Id="rId1090" Type="http://schemas.openxmlformats.org/officeDocument/2006/relationships/slide" Target="slides/slide1089.xml"/><Relationship Id="rId2141" Type="http://schemas.openxmlformats.org/officeDocument/2006/relationships/slide" Target="slides/slide2140.xml"/><Relationship Id="rId2379" Type="http://schemas.openxmlformats.org/officeDocument/2006/relationships/slide" Target="slides/slide2378.xml"/><Relationship Id="rId2586" Type="http://schemas.openxmlformats.org/officeDocument/2006/relationships/slide" Target="slides/slide2585.xml"/><Relationship Id="rId2793" Type="http://schemas.openxmlformats.org/officeDocument/2006/relationships/slide" Target="slides/slide2792.xml"/><Relationship Id="rId113" Type="http://schemas.openxmlformats.org/officeDocument/2006/relationships/slide" Target="slides/slide112.xml"/><Relationship Id="rId320" Type="http://schemas.openxmlformats.org/officeDocument/2006/relationships/slide" Target="slides/slide319.xml"/><Relationship Id="rId558" Type="http://schemas.openxmlformats.org/officeDocument/2006/relationships/slide" Target="slides/slide557.xml"/><Relationship Id="rId765" Type="http://schemas.openxmlformats.org/officeDocument/2006/relationships/slide" Target="slides/slide764.xml"/><Relationship Id="rId972" Type="http://schemas.openxmlformats.org/officeDocument/2006/relationships/slide" Target="slides/slide971.xml"/><Relationship Id="rId1188" Type="http://schemas.openxmlformats.org/officeDocument/2006/relationships/slide" Target="slides/slide1187.xml"/><Relationship Id="rId1395" Type="http://schemas.openxmlformats.org/officeDocument/2006/relationships/slide" Target="slides/slide1394.xml"/><Relationship Id="rId2001" Type="http://schemas.openxmlformats.org/officeDocument/2006/relationships/slide" Target="slides/slide2000.xml"/><Relationship Id="rId2239" Type="http://schemas.openxmlformats.org/officeDocument/2006/relationships/slide" Target="slides/slide2238.xml"/><Relationship Id="rId2446" Type="http://schemas.openxmlformats.org/officeDocument/2006/relationships/slide" Target="slides/slide2445.xml"/><Relationship Id="rId2653" Type="http://schemas.openxmlformats.org/officeDocument/2006/relationships/slide" Target="slides/slide2652.xml"/><Relationship Id="rId2860" Type="http://schemas.openxmlformats.org/officeDocument/2006/relationships/slide" Target="slides/slide2859.xml"/><Relationship Id="rId418" Type="http://schemas.openxmlformats.org/officeDocument/2006/relationships/slide" Target="slides/slide417.xml"/><Relationship Id="rId625" Type="http://schemas.openxmlformats.org/officeDocument/2006/relationships/slide" Target="slides/slide624.xml"/><Relationship Id="rId832" Type="http://schemas.openxmlformats.org/officeDocument/2006/relationships/slide" Target="slides/slide831.xml"/><Relationship Id="rId1048" Type="http://schemas.openxmlformats.org/officeDocument/2006/relationships/slide" Target="slides/slide1047.xml"/><Relationship Id="rId1255" Type="http://schemas.openxmlformats.org/officeDocument/2006/relationships/slide" Target="slides/slide1254.xml"/><Relationship Id="rId1462" Type="http://schemas.openxmlformats.org/officeDocument/2006/relationships/slide" Target="slides/slide1461.xml"/><Relationship Id="rId2306" Type="http://schemas.openxmlformats.org/officeDocument/2006/relationships/slide" Target="slides/slide2305.xml"/><Relationship Id="rId2513" Type="http://schemas.openxmlformats.org/officeDocument/2006/relationships/slide" Target="slides/slide2512.xml"/><Relationship Id="rId2958" Type="http://schemas.openxmlformats.org/officeDocument/2006/relationships/slide" Target="slides/slide2957.xml"/><Relationship Id="rId1115" Type="http://schemas.openxmlformats.org/officeDocument/2006/relationships/slide" Target="slides/slide1114.xml"/><Relationship Id="rId1322" Type="http://schemas.openxmlformats.org/officeDocument/2006/relationships/slide" Target="slides/slide1321.xml"/><Relationship Id="rId1767" Type="http://schemas.openxmlformats.org/officeDocument/2006/relationships/slide" Target="slides/slide1766.xml"/><Relationship Id="rId1974" Type="http://schemas.openxmlformats.org/officeDocument/2006/relationships/slide" Target="slides/slide1973.xml"/><Relationship Id="rId2720" Type="http://schemas.openxmlformats.org/officeDocument/2006/relationships/slide" Target="slides/slide2719.xml"/><Relationship Id="rId2818" Type="http://schemas.openxmlformats.org/officeDocument/2006/relationships/slide" Target="slides/slide2817.xml"/><Relationship Id="rId59" Type="http://schemas.openxmlformats.org/officeDocument/2006/relationships/slide" Target="slides/slide58.xml"/><Relationship Id="rId1627" Type="http://schemas.openxmlformats.org/officeDocument/2006/relationships/slide" Target="slides/slide1626.xml"/><Relationship Id="rId1834" Type="http://schemas.openxmlformats.org/officeDocument/2006/relationships/slide" Target="slides/slide1833.xml"/><Relationship Id="rId3287" Type="http://schemas.openxmlformats.org/officeDocument/2006/relationships/slide" Target="slides/slide3286.xml"/><Relationship Id="rId2096" Type="http://schemas.openxmlformats.org/officeDocument/2006/relationships/slide" Target="slides/slide2095.xml"/><Relationship Id="rId1901" Type="http://schemas.openxmlformats.org/officeDocument/2006/relationships/slide" Target="slides/slide1900.xml"/><Relationship Id="rId3147" Type="http://schemas.openxmlformats.org/officeDocument/2006/relationships/slide" Target="slides/slide3146.xml"/><Relationship Id="rId275" Type="http://schemas.openxmlformats.org/officeDocument/2006/relationships/slide" Target="slides/slide274.xml"/><Relationship Id="rId482" Type="http://schemas.openxmlformats.org/officeDocument/2006/relationships/slide" Target="slides/slide481.xml"/><Relationship Id="rId2163" Type="http://schemas.openxmlformats.org/officeDocument/2006/relationships/slide" Target="slides/slide2162.xml"/><Relationship Id="rId2370" Type="http://schemas.openxmlformats.org/officeDocument/2006/relationships/slide" Target="slides/slide2369.xml"/><Relationship Id="rId3007" Type="http://schemas.openxmlformats.org/officeDocument/2006/relationships/slide" Target="slides/slide3006.xml"/><Relationship Id="rId3214" Type="http://schemas.openxmlformats.org/officeDocument/2006/relationships/slide" Target="slides/slide3213.xml"/><Relationship Id="rId135" Type="http://schemas.openxmlformats.org/officeDocument/2006/relationships/slide" Target="slides/slide134.xml"/><Relationship Id="rId342" Type="http://schemas.openxmlformats.org/officeDocument/2006/relationships/slide" Target="slides/slide341.xml"/><Relationship Id="rId787" Type="http://schemas.openxmlformats.org/officeDocument/2006/relationships/slide" Target="slides/slide786.xml"/><Relationship Id="rId994" Type="http://schemas.openxmlformats.org/officeDocument/2006/relationships/slide" Target="slides/slide993.xml"/><Relationship Id="rId2023" Type="http://schemas.openxmlformats.org/officeDocument/2006/relationships/slide" Target="slides/slide2022.xml"/><Relationship Id="rId2230" Type="http://schemas.openxmlformats.org/officeDocument/2006/relationships/slide" Target="slides/slide2229.xml"/><Relationship Id="rId2468" Type="http://schemas.openxmlformats.org/officeDocument/2006/relationships/slide" Target="slides/slide2467.xml"/><Relationship Id="rId2675" Type="http://schemas.openxmlformats.org/officeDocument/2006/relationships/slide" Target="slides/slide2674.xml"/><Relationship Id="rId2882" Type="http://schemas.openxmlformats.org/officeDocument/2006/relationships/slide" Target="slides/slide2881.xml"/><Relationship Id="rId202" Type="http://schemas.openxmlformats.org/officeDocument/2006/relationships/slide" Target="slides/slide201.xml"/><Relationship Id="rId647" Type="http://schemas.openxmlformats.org/officeDocument/2006/relationships/slide" Target="slides/slide646.xml"/><Relationship Id="rId854" Type="http://schemas.openxmlformats.org/officeDocument/2006/relationships/slide" Target="slides/slide853.xml"/><Relationship Id="rId1277" Type="http://schemas.openxmlformats.org/officeDocument/2006/relationships/slide" Target="slides/slide1276.xml"/><Relationship Id="rId1484" Type="http://schemas.openxmlformats.org/officeDocument/2006/relationships/slide" Target="slides/slide1483.xml"/><Relationship Id="rId1691" Type="http://schemas.openxmlformats.org/officeDocument/2006/relationships/slide" Target="slides/slide1690.xml"/><Relationship Id="rId2328" Type="http://schemas.openxmlformats.org/officeDocument/2006/relationships/slide" Target="slides/slide2327.xml"/><Relationship Id="rId2535" Type="http://schemas.openxmlformats.org/officeDocument/2006/relationships/slide" Target="slides/slide2534.xml"/><Relationship Id="rId2742" Type="http://schemas.openxmlformats.org/officeDocument/2006/relationships/slide" Target="slides/slide2741.xml"/><Relationship Id="rId507" Type="http://schemas.openxmlformats.org/officeDocument/2006/relationships/slide" Target="slides/slide506.xml"/><Relationship Id="rId714" Type="http://schemas.openxmlformats.org/officeDocument/2006/relationships/slide" Target="slides/slide713.xml"/><Relationship Id="rId921" Type="http://schemas.openxmlformats.org/officeDocument/2006/relationships/slide" Target="slides/slide920.xml"/><Relationship Id="rId1137" Type="http://schemas.openxmlformats.org/officeDocument/2006/relationships/slide" Target="slides/slide1136.xml"/><Relationship Id="rId1344" Type="http://schemas.openxmlformats.org/officeDocument/2006/relationships/slide" Target="slides/slide1343.xml"/><Relationship Id="rId1551" Type="http://schemas.openxmlformats.org/officeDocument/2006/relationships/slide" Target="slides/slide1550.xml"/><Relationship Id="rId1789" Type="http://schemas.openxmlformats.org/officeDocument/2006/relationships/slide" Target="slides/slide1788.xml"/><Relationship Id="rId1996" Type="http://schemas.openxmlformats.org/officeDocument/2006/relationships/slide" Target="slides/slide1995.xml"/><Relationship Id="rId2602" Type="http://schemas.openxmlformats.org/officeDocument/2006/relationships/slide" Target="slides/slide2601.xml"/><Relationship Id="rId50" Type="http://schemas.openxmlformats.org/officeDocument/2006/relationships/slide" Target="slides/slide49.xml"/><Relationship Id="rId1204" Type="http://schemas.openxmlformats.org/officeDocument/2006/relationships/slide" Target="slides/slide1203.xml"/><Relationship Id="rId1411" Type="http://schemas.openxmlformats.org/officeDocument/2006/relationships/slide" Target="slides/slide1410.xml"/><Relationship Id="rId1649" Type="http://schemas.openxmlformats.org/officeDocument/2006/relationships/slide" Target="slides/slide1648.xml"/><Relationship Id="rId1856" Type="http://schemas.openxmlformats.org/officeDocument/2006/relationships/slide" Target="slides/slide1855.xml"/><Relationship Id="rId2907" Type="http://schemas.openxmlformats.org/officeDocument/2006/relationships/slide" Target="slides/slide2906.xml"/><Relationship Id="rId3071" Type="http://schemas.openxmlformats.org/officeDocument/2006/relationships/slide" Target="slides/slide3070.xml"/><Relationship Id="rId1509" Type="http://schemas.openxmlformats.org/officeDocument/2006/relationships/slide" Target="slides/slide1508.xml"/><Relationship Id="rId1716" Type="http://schemas.openxmlformats.org/officeDocument/2006/relationships/slide" Target="slides/slide1715.xml"/><Relationship Id="rId1923" Type="http://schemas.openxmlformats.org/officeDocument/2006/relationships/slide" Target="slides/slide1922.xml"/><Relationship Id="rId3169" Type="http://schemas.openxmlformats.org/officeDocument/2006/relationships/slide" Target="slides/slide3168.xml"/><Relationship Id="rId297" Type="http://schemas.openxmlformats.org/officeDocument/2006/relationships/slide" Target="slides/slide296.xml"/><Relationship Id="rId2185" Type="http://schemas.openxmlformats.org/officeDocument/2006/relationships/slide" Target="slides/slide2184.xml"/><Relationship Id="rId2392" Type="http://schemas.openxmlformats.org/officeDocument/2006/relationships/slide" Target="slides/slide2391.xml"/><Relationship Id="rId3029" Type="http://schemas.openxmlformats.org/officeDocument/2006/relationships/slide" Target="slides/slide3028.xml"/><Relationship Id="rId3236" Type="http://schemas.openxmlformats.org/officeDocument/2006/relationships/slide" Target="slides/slide3235.xml"/><Relationship Id="rId157" Type="http://schemas.openxmlformats.org/officeDocument/2006/relationships/slide" Target="slides/slide156.xml"/><Relationship Id="rId364" Type="http://schemas.openxmlformats.org/officeDocument/2006/relationships/slide" Target="slides/slide363.xml"/><Relationship Id="rId2045" Type="http://schemas.openxmlformats.org/officeDocument/2006/relationships/slide" Target="slides/slide2044.xml"/><Relationship Id="rId2697" Type="http://schemas.openxmlformats.org/officeDocument/2006/relationships/slide" Target="slides/slide2696.xml"/><Relationship Id="rId571" Type="http://schemas.openxmlformats.org/officeDocument/2006/relationships/slide" Target="slides/slide570.xml"/><Relationship Id="rId669" Type="http://schemas.openxmlformats.org/officeDocument/2006/relationships/slide" Target="slides/slide668.xml"/><Relationship Id="rId876" Type="http://schemas.openxmlformats.org/officeDocument/2006/relationships/slide" Target="slides/slide875.xml"/><Relationship Id="rId1299" Type="http://schemas.openxmlformats.org/officeDocument/2006/relationships/slide" Target="slides/slide1298.xml"/><Relationship Id="rId2252" Type="http://schemas.openxmlformats.org/officeDocument/2006/relationships/slide" Target="slides/slide2251.xml"/><Relationship Id="rId2557" Type="http://schemas.openxmlformats.org/officeDocument/2006/relationships/slide" Target="slides/slide2556.xml"/><Relationship Id="rId3303" Type="http://schemas.openxmlformats.org/officeDocument/2006/relationships/font" Target="fonts/font2.fntdata"/><Relationship Id="rId224" Type="http://schemas.openxmlformats.org/officeDocument/2006/relationships/slide" Target="slides/slide223.xml"/><Relationship Id="rId431" Type="http://schemas.openxmlformats.org/officeDocument/2006/relationships/slide" Target="slides/slide430.xml"/><Relationship Id="rId529" Type="http://schemas.openxmlformats.org/officeDocument/2006/relationships/slide" Target="slides/slide528.xml"/><Relationship Id="rId736" Type="http://schemas.openxmlformats.org/officeDocument/2006/relationships/slide" Target="slides/slide735.xml"/><Relationship Id="rId1061" Type="http://schemas.openxmlformats.org/officeDocument/2006/relationships/slide" Target="slides/slide1060.xml"/><Relationship Id="rId1159" Type="http://schemas.openxmlformats.org/officeDocument/2006/relationships/slide" Target="slides/slide1158.xml"/><Relationship Id="rId1366" Type="http://schemas.openxmlformats.org/officeDocument/2006/relationships/slide" Target="slides/slide1365.xml"/><Relationship Id="rId2112" Type="http://schemas.openxmlformats.org/officeDocument/2006/relationships/slide" Target="slides/slide2111.xml"/><Relationship Id="rId2417" Type="http://schemas.openxmlformats.org/officeDocument/2006/relationships/slide" Target="slides/slide2416.xml"/><Relationship Id="rId2764" Type="http://schemas.openxmlformats.org/officeDocument/2006/relationships/slide" Target="slides/slide2763.xml"/><Relationship Id="rId2971" Type="http://schemas.openxmlformats.org/officeDocument/2006/relationships/slide" Target="slides/slide2970.xml"/><Relationship Id="rId943" Type="http://schemas.openxmlformats.org/officeDocument/2006/relationships/slide" Target="slides/slide942.xml"/><Relationship Id="rId1019" Type="http://schemas.openxmlformats.org/officeDocument/2006/relationships/slide" Target="slides/slide1018.xml"/><Relationship Id="rId1573" Type="http://schemas.openxmlformats.org/officeDocument/2006/relationships/slide" Target="slides/slide1572.xml"/><Relationship Id="rId1780" Type="http://schemas.openxmlformats.org/officeDocument/2006/relationships/slide" Target="slides/slide1779.xml"/><Relationship Id="rId1878" Type="http://schemas.openxmlformats.org/officeDocument/2006/relationships/slide" Target="slides/slide1877.xml"/><Relationship Id="rId2624" Type="http://schemas.openxmlformats.org/officeDocument/2006/relationships/slide" Target="slides/slide2623.xml"/><Relationship Id="rId2831" Type="http://schemas.openxmlformats.org/officeDocument/2006/relationships/slide" Target="slides/slide2830.xml"/><Relationship Id="rId2929" Type="http://schemas.openxmlformats.org/officeDocument/2006/relationships/slide" Target="slides/slide2928.xml"/><Relationship Id="rId72" Type="http://schemas.openxmlformats.org/officeDocument/2006/relationships/slide" Target="slides/slide71.xml"/><Relationship Id="rId803" Type="http://schemas.openxmlformats.org/officeDocument/2006/relationships/slide" Target="slides/slide802.xml"/><Relationship Id="rId1226" Type="http://schemas.openxmlformats.org/officeDocument/2006/relationships/slide" Target="slides/slide1225.xml"/><Relationship Id="rId1433" Type="http://schemas.openxmlformats.org/officeDocument/2006/relationships/slide" Target="slides/slide1432.xml"/><Relationship Id="rId1640" Type="http://schemas.openxmlformats.org/officeDocument/2006/relationships/slide" Target="slides/slide1639.xml"/><Relationship Id="rId1738" Type="http://schemas.openxmlformats.org/officeDocument/2006/relationships/slide" Target="slides/slide1737.xml"/><Relationship Id="rId3093" Type="http://schemas.openxmlformats.org/officeDocument/2006/relationships/slide" Target="slides/slide3092.xml"/><Relationship Id="rId1500" Type="http://schemas.openxmlformats.org/officeDocument/2006/relationships/slide" Target="slides/slide1499.xml"/><Relationship Id="rId1945" Type="http://schemas.openxmlformats.org/officeDocument/2006/relationships/slide" Target="slides/slide1944.xml"/><Relationship Id="rId3160" Type="http://schemas.openxmlformats.org/officeDocument/2006/relationships/slide" Target="slides/slide3159.xml"/><Relationship Id="rId1805" Type="http://schemas.openxmlformats.org/officeDocument/2006/relationships/slide" Target="slides/slide1804.xml"/><Relationship Id="rId3020" Type="http://schemas.openxmlformats.org/officeDocument/2006/relationships/slide" Target="slides/slide3019.xml"/><Relationship Id="rId3258" Type="http://schemas.openxmlformats.org/officeDocument/2006/relationships/slide" Target="slides/slide3257.xml"/><Relationship Id="rId179" Type="http://schemas.openxmlformats.org/officeDocument/2006/relationships/slide" Target="slides/slide178.xml"/><Relationship Id="rId386" Type="http://schemas.openxmlformats.org/officeDocument/2006/relationships/slide" Target="slides/slide385.xml"/><Relationship Id="rId593" Type="http://schemas.openxmlformats.org/officeDocument/2006/relationships/slide" Target="slides/slide592.xml"/><Relationship Id="rId2067" Type="http://schemas.openxmlformats.org/officeDocument/2006/relationships/slide" Target="slides/slide2066.xml"/><Relationship Id="rId2274" Type="http://schemas.openxmlformats.org/officeDocument/2006/relationships/slide" Target="slides/slide2273.xml"/><Relationship Id="rId2481" Type="http://schemas.openxmlformats.org/officeDocument/2006/relationships/slide" Target="slides/slide2480.xml"/><Relationship Id="rId3118" Type="http://schemas.openxmlformats.org/officeDocument/2006/relationships/slide" Target="slides/slide3117.xml"/><Relationship Id="rId246" Type="http://schemas.openxmlformats.org/officeDocument/2006/relationships/slide" Target="slides/slide245.xml"/><Relationship Id="rId453" Type="http://schemas.openxmlformats.org/officeDocument/2006/relationships/slide" Target="slides/slide452.xml"/><Relationship Id="rId660" Type="http://schemas.openxmlformats.org/officeDocument/2006/relationships/slide" Target="slides/slide659.xml"/><Relationship Id="rId898" Type="http://schemas.openxmlformats.org/officeDocument/2006/relationships/slide" Target="slides/slide897.xml"/><Relationship Id="rId1083" Type="http://schemas.openxmlformats.org/officeDocument/2006/relationships/slide" Target="slides/slide1082.xml"/><Relationship Id="rId1290" Type="http://schemas.openxmlformats.org/officeDocument/2006/relationships/slide" Target="slides/slide1289.xml"/><Relationship Id="rId2134" Type="http://schemas.openxmlformats.org/officeDocument/2006/relationships/slide" Target="slides/slide2133.xml"/><Relationship Id="rId2341" Type="http://schemas.openxmlformats.org/officeDocument/2006/relationships/slide" Target="slides/slide2340.xml"/><Relationship Id="rId2579" Type="http://schemas.openxmlformats.org/officeDocument/2006/relationships/slide" Target="slides/slide2578.xml"/><Relationship Id="rId2786" Type="http://schemas.openxmlformats.org/officeDocument/2006/relationships/slide" Target="slides/slide2785.xml"/><Relationship Id="rId2993" Type="http://schemas.openxmlformats.org/officeDocument/2006/relationships/slide" Target="slides/slide2992.xml"/><Relationship Id="rId106" Type="http://schemas.openxmlformats.org/officeDocument/2006/relationships/slide" Target="slides/slide105.xml"/><Relationship Id="rId313" Type="http://schemas.openxmlformats.org/officeDocument/2006/relationships/slide" Target="slides/slide312.xml"/><Relationship Id="rId758" Type="http://schemas.openxmlformats.org/officeDocument/2006/relationships/slide" Target="slides/slide757.xml"/><Relationship Id="rId965" Type="http://schemas.openxmlformats.org/officeDocument/2006/relationships/slide" Target="slides/slide964.xml"/><Relationship Id="rId1150" Type="http://schemas.openxmlformats.org/officeDocument/2006/relationships/slide" Target="slides/slide1149.xml"/><Relationship Id="rId1388" Type="http://schemas.openxmlformats.org/officeDocument/2006/relationships/slide" Target="slides/slide1387.xml"/><Relationship Id="rId1595" Type="http://schemas.openxmlformats.org/officeDocument/2006/relationships/slide" Target="slides/slide1594.xml"/><Relationship Id="rId2439" Type="http://schemas.openxmlformats.org/officeDocument/2006/relationships/slide" Target="slides/slide2438.xml"/><Relationship Id="rId2646" Type="http://schemas.openxmlformats.org/officeDocument/2006/relationships/slide" Target="slides/slide2645.xml"/><Relationship Id="rId2853" Type="http://schemas.openxmlformats.org/officeDocument/2006/relationships/slide" Target="slides/slide2852.xml"/><Relationship Id="rId94" Type="http://schemas.openxmlformats.org/officeDocument/2006/relationships/slide" Target="slides/slide93.xml"/><Relationship Id="rId520" Type="http://schemas.openxmlformats.org/officeDocument/2006/relationships/slide" Target="slides/slide519.xml"/><Relationship Id="rId618" Type="http://schemas.openxmlformats.org/officeDocument/2006/relationships/slide" Target="slides/slide617.xml"/><Relationship Id="rId825" Type="http://schemas.openxmlformats.org/officeDocument/2006/relationships/slide" Target="slides/slide824.xml"/><Relationship Id="rId1248" Type="http://schemas.openxmlformats.org/officeDocument/2006/relationships/slide" Target="slides/slide1247.xml"/><Relationship Id="rId1455" Type="http://schemas.openxmlformats.org/officeDocument/2006/relationships/slide" Target="slides/slide1454.xml"/><Relationship Id="rId1662" Type="http://schemas.openxmlformats.org/officeDocument/2006/relationships/slide" Target="slides/slide1661.xml"/><Relationship Id="rId2201" Type="http://schemas.openxmlformats.org/officeDocument/2006/relationships/slide" Target="slides/slide2200.xml"/><Relationship Id="rId2506" Type="http://schemas.openxmlformats.org/officeDocument/2006/relationships/slide" Target="slides/slide2505.xml"/><Relationship Id="rId1010" Type="http://schemas.openxmlformats.org/officeDocument/2006/relationships/slide" Target="slides/slide1009.xml"/><Relationship Id="rId1108" Type="http://schemas.openxmlformats.org/officeDocument/2006/relationships/slide" Target="slides/slide1107.xml"/><Relationship Id="rId1315" Type="http://schemas.openxmlformats.org/officeDocument/2006/relationships/slide" Target="slides/slide1314.xml"/><Relationship Id="rId1967" Type="http://schemas.openxmlformats.org/officeDocument/2006/relationships/slide" Target="slides/slide1966.xml"/><Relationship Id="rId2713" Type="http://schemas.openxmlformats.org/officeDocument/2006/relationships/slide" Target="slides/slide2712.xml"/><Relationship Id="rId2920" Type="http://schemas.openxmlformats.org/officeDocument/2006/relationships/slide" Target="slides/slide2919.xml"/><Relationship Id="rId1522" Type="http://schemas.openxmlformats.org/officeDocument/2006/relationships/slide" Target="slides/slide1521.xml"/><Relationship Id="rId21" Type="http://schemas.openxmlformats.org/officeDocument/2006/relationships/slide" Target="slides/slide20.xml"/><Relationship Id="rId2089" Type="http://schemas.openxmlformats.org/officeDocument/2006/relationships/slide" Target="slides/slide2088.xml"/><Relationship Id="rId2296" Type="http://schemas.openxmlformats.org/officeDocument/2006/relationships/slide" Target="slides/slide2295.xml"/><Relationship Id="rId268" Type="http://schemas.openxmlformats.org/officeDocument/2006/relationships/slide" Target="slides/slide267.xml"/><Relationship Id="rId475" Type="http://schemas.openxmlformats.org/officeDocument/2006/relationships/slide" Target="slides/slide474.xml"/><Relationship Id="rId682" Type="http://schemas.openxmlformats.org/officeDocument/2006/relationships/slide" Target="slides/slide681.xml"/><Relationship Id="rId2156" Type="http://schemas.openxmlformats.org/officeDocument/2006/relationships/slide" Target="slides/slide2155.xml"/><Relationship Id="rId2363" Type="http://schemas.openxmlformats.org/officeDocument/2006/relationships/slide" Target="slides/slide2362.xml"/><Relationship Id="rId2570" Type="http://schemas.openxmlformats.org/officeDocument/2006/relationships/slide" Target="slides/slide2569.xml"/><Relationship Id="rId3207" Type="http://schemas.openxmlformats.org/officeDocument/2006/relationships/slide" Target="slides/slide3206.xml"/><Relationship Id="rId128" Type="http://schemas.openxmlformats.org/officeDocument/2006/relationships/slide" Target="slides/slide127.xml"/><Relationship Id="rId335" Type="http://schemas.openxmlformats.org/officeDocument/2006/relationships/slide" Target="slides/slide334.xml"/><Relationship Id="rId542" Type="http://schemas.openxmlformats.org/officeDocument/2006/relationships/slide" Target="slides/slide541.xml"/><Relationship Id="rId1172" Type="http://schemas.openxmlformats.org/officeDocument/2006/relationships/slide" Target="slides/slide1171.xml"/><Relationship Id="rId2016" Type="http://schemas.openxmlformats.org/officeDocument/2006/relationships/slide" Target="slides/slide2015.xml"/><Relationship Id="rId2223" Type="http://schemas.openxmlformats.org/officeDocument/2006/relationships/slide" Target="slides/slide2222.xml"/><Relationship Id="rId2430" Type="http://schemas.openxmlformats.org/officeDocument/2006/relationships/slide" Target="slides/slide2429.xml"/><Relationship Id="rId402" Type="http://schemas.openxmlformats.org/officeDocument/2006/relationships/slide" Target="slides/slide401.xml"/><Relationship Id="rId1032" Type="http://schemas.openxmlformats.org/officeDocument/2006/relationships/slide" Target="slides/slide1031.xml"/><Relationship Id="rId1989" Type="http://schemas.openxmlformats.org/officeDocument/2006/relationships/slide" Target="slides/slide1988.xml"/><Relationship Id="rId1849" Type="http://schemas.openxmlformats.org/officeDocument/2006/relationships/slide" Target="slides/slide1848.xml"/><Relationship Id="rId3064" Type="http://schemas.openxmlformats.org/officeDocument/2006/relationships/slide" Target="slides/slide3063.xml"/><Relationship Id="rId192" Type="http://schemas.openxmlformats.org/officeDocument/2006/relationships/slide" Target="slides/slide191.xml"/><Relationship Id="rId1709" Type="http://schemas.openxmlformats.org/officeDocument/2006/relationships/slide" Target="slides/slide1708.xml"/><Relationship Id="rId1916" Type="http://schemas.openxmlformats.org/officeDocument/2006/relationships/slide" Target="slides/slide1915.xml"/><Relationship Id="rId3271" Type="http://schemas.openxmlformats.org/officeDocument/2006/relationships/slide" Target="slides/slide3270.xml"/><Relationship Id="rId2080" Type="http://schemas.openxmlformats.org/officeDocument/2006/relationships/slide" Target="slides/slide2079.xml"/><Relationship Id="rId3131" Type="http://schemas.openxmlformats.org/officeDocument/2006/relationships/slide" Target="slides/slide3130.xml"/><Relationship Id="rId2897" Type="http://schemas.openxmlformats.org/officeDocument/2006/relationships/slide" Target="slides/slide2896.xml"/><Relationship Id="rId869" Type="http://schemas.openxmlformats.org/officeDocument/2006/relationships/slide" Target="slides/slide868.xml"/><Relationship Id="rId1499" Type="http://schemas.openxmlformats.org/officeDocument/2006/relationships/slide" Target="slides/slide1498.xml"/><Relationship Id="rId729" Type="http://schemas.openxmlformats.org/officeDocument/2006/relationships/slide" Target="slides/slide728.xml"/><Relationship Id="rId1359" Type="http://schemas.openxmlformats.org/officeDocument/2006/relationships/slide" Target="slides/slide1358.xml"/><Relationship Id="rId2757" Type="http://schemas.openxmlformats.org/officeDocument/2006/relationships/slide" Target="slides/slide2756.xml"/><Relationship Id="rId2964" Type="http://schemas.openxmlformats.org/officeDocument/2006/relationships/slide" Target="slides/slide2963.xml"/><Relationship Id="rId936" Type="http://schemas.openxmlformats.org/officeDocument/2006/relationships/slide" Target="slides/slide935.xml"/><Relationship Id="rId1219" Type="http://schemas.openxmlformats.org/officeDocument/2006/relationships/slide" Target="slides/slide1218.xml"/><Relationship Id="rId1566" Type="http://schemas.openxmlformats.org/officeDocument/2006/relationships/slide" Target="slides/slide1565.xml"/><Relationship Id="rId1773" Type="http://schemas.openxmlformats.org/officeDocument/2006/relationships/slide" Target="slides/slide1772.xml"/><Relationship Id="rId1980" Type="http://schemas.openxmlformats.org/officeDocument/2006/relationships/slide" Target="slides/slide1979.xml"/><Relationship Id="rId2617" Type="http://schemas.openxmlformats.org/officeDocument/2006/relationships/slide" Target="slides/slide2616.xml"/><Relationship Id="rId2824" Type="http://schemas.openxmlformats.org/officeDocument/2006/relationships/slide" Target="slides/slide2823.xml"/><Relationship Id="rId65" Type="http://schemas.openxmlformats.org/officeDocument/2006/relationships/slide" Target="slides/slide64.xml"/><Relationship Id="rId1426" Type="http://schemas.openxmlformats.org/officeDocument/2006/relationships/slide" Target="slides/slide1425.xml"/><Relationship Id="rId1633" Type="http://schemas.openxmlformats.org/officeDocument/2006/relationships/slide" Target="slides/slide1632.xml"/><Relationship Id="rId1840" Type="http://schemas.openxmlformats.org/officeDocument/2006/relationships/slide" Target="slides/slide1839.xml"/><Relationship Id="rId1700" Type="http://schemas.openxmlformats.org/officeDocument/2006/relationships/slide" Target="slides/slide1699.xml"/><Relationship Id="rId379" Type="http://schemas.openxmlformats.org/officeDocument/2006/relationships/slide" Target="slides/slide378.xml"/><Relationship Id="rId586" Type="http://schemas.openxmlformats.org/officeDocument/2006/relationships/slide" Target="slides/slide585.xml"/><Relationship Id="rId793" Type="http://schemas.openxmlformats.org/officeDocument/2006/relationships/slide" Target="slides/slide792.xml"/><Relationship Id="rId2267" Type="http://schemas.openxmlformats.org/officeDocument/2006/relationships/slide" Target="slides/slide2266.xml"/><Relationship Id="rId2474" Type="http://schemas.openxmlformats.org/officeDocument/2006/relationships/slide" Target="slides/slide2473.xml"/><Relationship Id="rId2681" Type="http://schemas.openxmlformats.org/officeDocument/2006/relationships/slide" Target="slides/slide2680.xml"/><Relationship Id="rId239" Type="http://schemas.openxmlformats.org/officeDocument/2006/relationships/slide" Target="slides/slide238.xml"/><Relationship Id="rId446" Type="http://schemas.openxmlformats.org/officeDocument/2006/relationships/slide" Target="slides/slide445.xml"/><Relationship Id="rId653" Type="http://schemas.openxmlformats.org/officeDocument/2006/relationships/slide" Target="slides/slide652.xml"/><Relationship Id="rId1076" Type="http://schemas.openxmlformats.org/officeDocument/2006/relationships/slide" Target="slides/slide1075.xml"/><Relationship Id="rId1283" Type="http://schemas.openxmlformats.org/officeDocument/2006/relationships/slide" Target="slides/slide1282.xml"/><Relationship Id="rId1490" Type="http://schemas.openxmlformats.org/officeDocument/2006/relationships/slide" Target="slides/slide1489.xml"/><Relationship Id="rId2127" Type="http://schemas.openxmlformats.org/officeDocument/2006/relationships/slide" Target="slides/slide2126.xml"/><Relationship Id="rId2334" Type="http://schemas.openxmlformats.org/officeDocument/2006/relationships/slide" Target="slides/slide2333.xml"/><Relationship Id="rId306" Type="http://schemas.openxmlformats.org/officeDocument/2006/relationships/slide" Target="slides/slide305.xml"/><Relationship Id="rId860" Type="http://schemas.openxmlformats.org/officeDocument/2006/relationships/slide" Target="slides/slide859.xml"/><Relationship Id="rId1143" Type="http://schemas.openxmlformats.org/officeDocument/2006/relationships/slide" Target="slides/slide1142.xml"/><Relationship Id="rId2541" Type="http://schemas.openxmlformats.org/officeDocument/2006/relationships/slide" Target="slides/slide2540.xml"/><Relationship Id="rId513" Type="http://schemas.openxmlformats.org/officeDocument/2006/relationships/slide" Target="slides/slide512.xml"/><Relationship Id="rId720" Type="http://schemas.openxmlformats.org/officeDocument/2006/relationships/slide" Target="slides/slide719.xml"/><Relationship Id="rId1350" Type="http://schemas.openxmlformats.org/officeDocument/2006/relationships/slide" Target="slides/slide1349.xml"/><Relationship Id="rId2401" Type="http://schemas.openxmlformats.org/officeDocument/2006/relationships/slide" Target="slides/slide2400.xml"/><Relationship Id="rId1003" Type="http://schemas.openxmlformats.org/officeDocument/2006/relationships/slide" Target="slides/slide1002.xml"/><Relationship Id="rId1210" Type="http://schemas.openxmlformats.org/officeDocument/2006/relationships/slide" Target="slides/slide1209.xml"/><Relationship Id="rId3175" Type="http://schemas.openxmlformats.org/officeDocument/2006/relationships/slide" Target="slides/slide3174.xml"/><Relationship Id="rId2191" Type="http://schemas.openxmlformats.org/officeDocument/2006/relationships/slide" Target="slides/slide2190.xml"/><Relationship Id="rId3035" Type="http://schemas.openxmlformats.org/officeDocument/2006/relationships/slide" Target="slides/slide3034.xml"/><Relationship Id="rId3242" Type="http://schemas.openxmlformats.org/officeDocument/2006/relationships/slide" Target="slides/slide3241.xml"/><Relationship Id="rId163" Type="http://schemas.openxmlformats.org/officeDocument/2006/relationships/slide" Target="slides/slide162.xml"/><Relationship Id="rId370" Type="http://schemas.openxmlformats.org/officeDocument/2006/relationships/slide" Target="slides/slide369.xml"/><Relationship Id="rId2051" Type="http://schemas.openxmlformats.org/officeDocument/2006/relationships/slide" Target="slides/slide2050.xml"/><Relationship Id="rId3102" Type="http://schemas.openxmlformats.org/officeDocument/2006/relationships/slide" Target="slides/slide3101.xml"/><Relationship Id="rId230" Type="http://schemas.openxmlformats.org/officeDocument/2006/relationships/slide" Target="slides/slide229.xml"/><Relationship Id="rId2868" Type="http://schemas.openxmlformats.org/officeDocument/2006/relationships/slide" Target="slides/slide2867.xml"/><Relationship Id="rId1677" Type="http://schemas.openxmlformats.org/officeDocument/2006/relationships/slide" Target="slides/slide1676.xml"/><Relationship Id="rId1884" Type="http://schemas.openxmlformats.org/officeDocument/2006/relationships/slide" Target="slides/slide1883.xml"/><Relationship Id="rId2728" Type="http://schemas.openxmlformats.org/officeDocument/2006/relationships/slide" Target="slides/slide2727.xml"/><Relationship Id="rId2935" Type="http://schemas.openxmlformats.org/officeDocument/2006/relationships/slide" Target="slides/slide2934.xml"/><Relationship Id="rId907" Type="http://schemas.openxmlformats.org/officeDocument/2006/relationships/slide" Target="slides/slide906.xml"/><Relationship Id="rId1537" Type="http://schemas.openxmlformats.org/officeDocument/2006/relationships/slide" Target="slides/slide1536.xml"/><Relationship Id="rId1744" Type="http://schemas.openxmlformats.org/officeDocument/2006/relationships/slide" Target="slides/slide1743.xml"/><Relationship Id="rId1951" Type="http://schemas.openxmlformats.org/officeDocument/2006/relationships/slide" Target="slides/slide1950.xml"/><Relationship Id="rId36" Type="http://schemas.openxmlformats.org/officeDocument/2006/relationships/slide" Target="slides/slide35.xml"/><Relationship Id="rId1604" Type="http://schemas.openxmlformats.org/officeDocument/2006/relationships/slide" Target="slides/slide1603.xml"/><Relationship Id="rId1811" Type="http://schemas.openxmlformats.org/officeDocument/2006/relationships/slide" Target="slides/slide1810.xml"/><Relationship Id="rId697" Type="http://schemas.openxmlformats.org/officeDocument/2006/relationships/slide" Target="slides/slide696.xml"/><Relationship Id="rId2378" Type="http://schemas.openxmlformats.org/officeDocument/2006/relationships/slide" Target="slides/slide2377.xml"/><Relationship Id="rId1187" Type="http://schemas.openxmlformats.org/officeDocument/2006/relationships/slide" Target="slides/slide1186.xml"/><Relationship Id="rId2585" Type="http://schemas.openxmlformats.org/officeDocument/2006/relationships/slide" Target="slides/slide2584.xml"/><Relationship Id="rId2792" Type="http://schemas.openxmlformats.org/officeDocument/2006/relationships/slide" Target="slides/slide2791.xml"/><Relationship Id="rId557" Type="http://schemas.openxmlformats.org/officeDocument/2006/relationships/slide" Target="slides/slide556.xml"/><Relationship Id="rId764" Type="http://schemas.openxmlformats.org/officeDocument/2006/relationships/slide" Target="slides/slide763.xml"/><Relationship Id="rId971" Type="http://schemas.openxmlformats.org/officeDocument/2006/relationships/slide" Target="slides/slide970.xml"/><Relationship Id="rId1394" Type="http://schemas.openxmlformats.org/officeDocument/2006/relationships/slide" Target="slides/slide1393.xml"/><Relationship Id="rId2238" Type="http://schemas.openxmlformats.org/officeDocument/2006/relationships/slide" Target="slides/slide2237.xml"/><Relationship Id="rId2445" Type="http://schemas.openxmlformats.org/officeDocument/2006/relationships/slide" Target="slides/slide2444.xml"/><Relationship Id="rId2652" Type="http://schemas.openxmlformats.org/officeDocument/2006/relationships/slide" Target="slides/slide2651.xml"/><Relationship Id="rId417" Type="http://schemas.openxmlformats.org/officeDocument/2006/relationships/slide" Target="slides/slide416.xml"/><Relationship Id="rId624" Type="http://schemas.openxmlformats.org/officeDocument/2006/relationships/slide" Target="slides/slide623.xml"/><Relationship Id="rId831" Type="http://schemas.openxmlformats.org/officeDocument/2006/relationships/slide" Target="slides/slide830.xml"/><Relationship Id="rId1047" Type="http://schemas.openxmlformats.org/officeDocument/2006/relationships/slide" Target="slides/slide1046.xml"/><Relationship Id="rId1254" Type="http://schemas.openxmlformats.org/officeDocument/2006/relationships/slide" Target="slides/slide1253.xml"/><Relationship Id="rId1461" Type="http://schemas.openxmlformats.org/officeDocument/2006/relationships/slide" Target="slides/slide1460.xml"/><Relationship Id="rId2305" Type="http://schemas.openxmlformats.org/officeDocument/2006/relationships/slide" Target="slides/slide2304.xml"/><Relationship Id="rId2512" Type="http://schemas.openxmlformats.org/officeDocument/2006/relationships/slide" Target="slides/slide2511.xml"/><Relationship Id="rId1114" Type="http://schemas.openxmlformats.org/officeDocument/2006/relationships/slide" Target="slides/slide1113.xml"/><Relationship Id="rId1321" Type="http://schemas.openxmlformats.org/officeDocument/2006/relationships/slide" Target="slides/slide1320.xml"/><Relationship Id="rId3079" Type="http://schemas.openxmlformats.org/officeDocument/2006/relationships/slide" Target="slides/slide3078.xml"/><Relationship Id="rId3286" Type="http://schemas.openxmlformats.org/officeDocument/2006/relationships/slide" Target="slides/slide3285.xml"/><Relationship Id="rId2095" Type="http://schemas.openxmlformats.org/officeDocument/2006/relationships/slide" Target="slides/slide2094.xml"/><Relationship Id="rId3146" Type="http://schemas.openxmlformats.org/officeDocument/2006/relationships/slide" Target="slides/slide3145.xml"/><Relationship Id="rId274" Type="http://schemas.openxmlformats.org/officeDocument/2006/relationships/slide" Target="slides/slide273.xml"/><Relationship Id="rId481" Type="http://schemas.openxmlformats.org/officeDocument/2006/relationships/slide" Target="slides/slide480.xml"/><Relationship Id="rId2162" Type="http://schemas.openxmlformats.org/officeDocument/2006/relationships/slide" Target="slides/slide2161.xml"/><Relationship Id="rId3006" Type="http://schemas.openxmlformats.org/officeDocument/2006/relationships/slide" Target="slides/slide3005.xml"/><Relationship Id="rId134" Type="http://schemas.openxmlformats.org/officeDocument/2006/relationships/slide" Target="slides/slide133.xml"/><Relationship Id="rId3213" Type="http://schemas.openxmlformats.org/officeDocument/2006/relationships/slide" Target="slides/slide3212.xml"/><Relationship Id="rId341" Type="http://schemas.openxmlformats.org/officeDocument/2006/relationships/slide" Target="slides/slide340.xml"/><Relationship Id="rId2022" Type="http://schemas.openxmlformats.org/officeDocument/2006/relationships/slide" Target="slides/slide2021.xml"/><Relationship Id="rId2979" Type="http://schemas.openxmlformats.org/officeDocument/2006/relationships/slide" Target="slides/slide2978.xml"/><Relationship Id="rId201" Type="http://schemas.openxmlformats.org/officeDocument/2006/relationships/slide" Target="slides/slide200.xml"/><Relationship Id="rId1788" Type="http://schemas.openxmlformats.org/officeDocument/2006/relationships/slide" Target="slides/slide1787.xml"/><Relationship Id="rId1995" Type="http://schemas.openxmlformats.org/officeDocument/2006/relationships/slide" Target="slides/slide1994.xml"/><Relationship Id="rId2839" Type="http://schemas.openxmlformats.org/officeDocument/2006/relationships/slide" Target="slides/slide2838.xml"/><Relationship Id="rId1648" Type="http://schemas.openxmlformats.org/officeDocument/2006/relationships/slide" Target="slides/slide1647.xml"/><Relationship Id="rId1508" Type="http://schemas.openxmlformats.org/officeDocument/2006/relationships/slide" Target="slides/slide1507.xml"/><Relationship Id="rId1855" Type="http://schemas.openxmlformats.org/officeDocument/2006/relationships/slide" Target="slides/slide1854.xml"/><Relationship Id="rId2906" Type="http://schemas.openxmlformats.org/officeDocument/2006/relationships/slide" Target="slides/slide2905.xml"/><Relationship Id="rId3070" Type="http://schemas.openxmlformats.org/officeDocument/2006/relationships/slide" Target="slides/slide3069.xml"/><Relationship Id="rId1715" Type="http://schemas.openxmlformats.org/officeDocument/2006/relationships/slide" Target="slides/slide1714.xml"/><Relationship Id="rId1922" Type="http://schemas.openxmlformats.org/officeDocument/2006/relationships/slide" Target="slides/slide1921.xml"/><Relationship Id="rId2489" Type="http://schemas.openxmlformats.org/officeDocument/2006/relationships/slide" Target="slides/slide2488.xml"/><Relationship Id="rId2696" Type="http://schemas.openxmlformats.org/officeDocument/2006/relationships/slide" Target="slides/slide2695.xml"/><Relationship Id="rId668" Type="http://schemas.openxmlformats.org/officeDocument/2006/relationships/slide" Target="slides/slide667.xml"/><Relationship Id="rId875" Type="http://schemas.openxmlformats.org/officeDocument/2006/relationships/slide" Target="slides/slide874.xml"/><Relationship Id="rId1298" Type="http://schemas.openxmlformats.org/officeDocument/2006/relationships/slide" Target="slides/slide1297.xml"/><Relationship Id="rId2349" Type="http://schemas.openxmlformats.org/officeDocument/2006/relationships/slide" Target="slides/slide2348.xml"/><Relationship Id="rId2556" Type="http://schemas.openxmlformats.org/officeDocument/2006/relationships/slide" Target="slides/slide2555.xml"/><Relationship Id="rId2763" Type="http://schemas.openxmlformats.org/officeDocument/2006/relationships/slide" Target="slides/slide2762.xml"/><Relationship Id="rId2970" Type="http://schemas.openxmlformats.org/officeDocument/2006/relationships/slide" Target="slides/slide2969.xml"/><Relationship Id="rId528" Type="http://schemas.openxmlformats.org/officeDocument/2006/relationships/slide" Target="slides/slide527.xml"/><Relationship Id="rId735" Type="http://schemas.openxmlformats.org/officeDocument/2006/relationships/slide" Target="slides/slide734.xml"/><Relationship Id="rId942" Type="http://schemas.openxmlformats.org/officeDocument/2006/relationships/slide" Target="slides/slide941.xml"/><Relationship Id="rId1158" Type="http://schemas.openxmlformats.org/officeDocument/2006/relationships/slide" Target="slides/slide1157.xml"/><Relationship Id="rId1365" Type="http://schemas.openxmlformats.org/officeDocument/2006/relationships/slide" Target="slides/slide1364.xml"/><Relationship Id="rId1572" Type="http://schemas.openxmlformats.org/officeDocument/2006/relationships/slide" Target="slides/slide1571.xml"/><Relationship Id="rId2209" Type="http://schemas.openxmlformats.org/officeDocument/2006/relationships/slide" Target="slides/slide2208.xml"/><Relationship Id="rId2416" Type="http://schemas.openxmlformats.org/officeDocument/2006/relationships/slide" Target="slides/slide2415.xml"/><Relationship Id="rId2623" Type="http://schemas.openxmlformats.org/officeDocument/2006/relationships/slide" Target="slides/slide2622.xml"/><Relationship Id="rId1018" Type="http://schemas.openxmlformats.org/officeDocument/2006/relationships/slide" Target="slides/slide1017.xml"/><Relationship Id="rId1225" Type="http://schemas.openxmlformats.org/officeDocument/2006/relationships/slide" Target="slides/slide1224.xml"/><Relationship Id="rId1432" Type="http://schemas.openxmlformats.org/officeDocument/2006/relationships/slide" Target="slides/slide1431.xml"/><Relationship Id="rId2830" Type="http://schemas.openxmlformats.org/officeDocument/2006/relationships/slide" Target="slides/slide2829.xml"/><Relationship Id="rId71" Type="http://schemas.openxmlformats.org/officeDocument/2006/relationships/slide" Target="slides/slide70.xml"/><Relationship Id="rId802" Type="http://schemas.openxmlformats.org/officeDocument/2006/relationships/slide" Target="slides/slide801.xml"/><Relationship Id="rId178" Type="http://schemas.openxmlformats.org/officeDocument/2006/relationships/slide" Target="slides/slide177.xml"/><Relationship Id="rId3257" Type="http://schemas.openxmlformats.org/officeDocument/2006/relationships/slide" Target="slides/slide3256.xml"/><Relationship Id="rId385" Type="http://schemas.openxmlformats.org/officeDocument/2006/relationships/slide" Target="slides/slide384.xml"/><Relationship Id="rId592" Type="http://schemas.openxmlformats.org/officeDocument/2006/relationships/slide" Target="slides/slide591.xml"/><Relationship Id="rId2066" Type="http://schemas.openxmlformats.org/officeDocument/2006/relationships/slide" Target="slides/slide2065.xml"/><Relationship Id="rId2273" Type="http://schemas.openxmlformats.org/officeDocument/2006/relationships/slide" Target="slides/slide2272.xml"/><Relationship Id="rId2480" Type="http://schemas.openxmlformats.org/officeDocument/2006/relationships/slide" Target="slides/slide2479.xml"/><Relationship Id="rId3117" Type="http://schemas.openxmlformats.org/officeDocument/2006/relationships/slide" Target="slides/slide3116.xml"/><Relationship Id="rId245" Type="http://schemas.openxmlformats.org/officeDocument/2006/relationships/slide" Target="slides/slide244.xml"/><Relationship Id="rId452" Type="http://schemas.openxmlformats.org/officeDocument/2006/relationships/slide" Target="slides/slide451.xml"/><Relationship Id="rId1082" Type="http://schemas.openxmlformats.org/officeDocument/2006/relationships/slide" Target="slides/slide1081.xml"/><Relationship Id="rId2133" Type="http://schemas.openxmlformats.org/officeDocument/2006/relationships/slide" Target="slides/slide2132.xml"/><Relationship Id="rId2340" Type="http://schemas.openxmlformats.org/officeDocument/2006/relationships/slide" Target="slides/slide2339.xml"/><Relationship Id="rId105" Type="http://schemas.openxmlformats.org/officeDocument/2006/relationships/slide" Target="slides/slide104.xml"/><Relationship Id="rId312" Type="http://schemas.openxmlformats.org/officeDocument/2006/relationships/slide" Target="slides/slide311.xml"/><Relationship Id="rId2200" Type="http://schemas.openxmlformats.org/officeDocument/2006/relationships/slide" Target="slides/slide2199.xml"/><Relationship Id="rId1899" Type="http://schemas.openxmlformats.org/officeDocument/2006/relationships/slide" Target="slides/slide1898.xml"/><Relationship Id="rId1759" Type="http://schemas.openxmlformats.org/officeDocument/2006/relationships/slide" Target="slides/slide1758.xml"/><Relationship Id="rId1966" Type="http://schemas.openxmlformats.org/officeDocument/2006/relationships/slide" Target="slides/slide1965.xml"/><Relationship Id="rId3181" Type="http://schemas.openxmlformats.org/officeDocument/2006/relationships/slide" Target="slides/slide3180.xml"/><Relationship Id="rId1619" Type="http://schemas.openxmlformats.org/officeDocument/2006/relationships/slide" Target="slides/slide1618.xml"/><Relationship Id="rId1826" Type="http://schemas.openxmlformats.org/officeDocument/2006/relationships/slide" Target="slides/slide1825.xml"/><Relationship Id="rId3041" Type="http://schemas.openxmlformats.org/officeDocument/2006/relationships/slide" Target="slides/slide3040.xml"/><Relationship Id="rId779" Type="http://schemas.openxmlformats.org/officeDocument/2006/relationships/slide" Target="slides/slide778.xml"/><Relationship Id="rId986" Type="http://schemas.openxmlformats.org/officeDocument/2006/relationships/slide" Target="slides/slide985.xml"/><Relationship Id="rId2667" Type="http://schemas.openxmlformats.org/officeDocument/2006/relationships/slide" Target="slides/slide2666.xml"/><Relationship Id="rId639" Type="http://schemas.openxmlformats.org/officeDocument/2006/relationships/slide" Target="slides/slide638.xml"/><Relationship Id="rId1269" Type="http://schemas.openxmlformats.org/officeDocument/2006/relationships/slide" Target="slides/slide1268.xml"/><Relationship Id="rId1476" Type="http://schemas.openxmlformats.org/officeDocument/2006/relationships/slide" Target="slides/slide1475.xml"/><Relationship Id="rId2874" Type="http://schemas.openxmlformats.org/officeDocument/2006/relationships/slide" Target="slides/slide2873.xml"/><Relationship Id="rId846" Type="http://schemas.openxmlformats.org/officeDocument/2006/relationships/slide" Target="slides/slide845.xml"/><Relationship Id="rId1129" Type="http://schemas.openxmlformats.org/officeDocument/2006/relationships/slide" Target="slides/slide1128.xml"/><Relationship Id="rId1683" Type="http://schemas.openxmlformats.org/officeDocument/2006/relationships/slide" Target="slides/slide1682.xml"/><Relationship Id="rId1890" Type="http://schemas.openxmlformats.org/officeDocument/2006/relationships/slide" Target="slides/slide1889.xml"/><Relationship Id="rId2527" Type="http://schemas.openxmlformats.org/officeDocument/2006/relationships/slide" Target="slides/slide2526.xml"/><Relationship Id="rId2734" Type="http://schemas.openxmlformats.org/officeDocument/2006/relationships/slide" Target="slides/slide2733.xml"/><Relationship Id="rId2941" Type="http://schemas.openxmlformats.org/officeDocument/2006/relationships/slide" Target="slides/slide2940.xml"/><Relationship Id="rId706" Type="http://schemas.openxmlformats.org/officeDocument/2006/relationships/slide" Target="slides/slide705.xml"/><Relationship Id="rId913" Type="http://schemas.openxmlformats.org/officeDocument/2006/relationships/slide" Target="slides/slide912.xml"/><Relationship Id="rId1336" Type="http://schemas.openxmlformats.org/officeDocument/2006/relationships/slide" Target="slides/slide1335.xml"/><Relationship Id="rId1543" Type="http://schemas.openxmlformats.org/officeDocument/2006/relationships/slide" Target="slides/slide1542.xml"/><Relationship Id="rId1750" Type="http://schemas.openxmlformats.org/officeDocument/2006/relationships/slide" Target="slides/slide1749.xml"/><Relationship Id="rId2801" Type="http://schemas.openxmlformats.org/officeDocument/2006/relationships/slide" Target="slides/slide2800.xml"/><Relationship Id="rId42" Type="http://schemas.openxmlformats.org/officeDocument/2006/relationships/slide" Target="slides/slide41.xml"/><Relationship Id="rId1403" Type="http://schemas.openxmlformats.org/officeDocument/2006/relationships/slide" Target="slides/slide1402.xml"/><Relationship Id="rId1610" Type="http://schemas.openxmlformats.org/officeDocument/2006/relationships/slide" Target="slides/slide1609.xml"/><Relationship Id="rId289" Type="http://schemas.openxmlformats.org/officeDocument/2006/relationships/slide" Target="slides/slide288.xml"/><Relationship Id="rId496" Type="http://schemas.openxmlformats.org/officeDocument/2006/relationships/slide" Target="slides/slide495.xml"/><Relationship Id="rId2177" Type="http://schemas.openxmlformats.org/officeDocument/2006/relationships/slide" Target="slides/slide2176.xml"/><Relationship Id="rId2384" Type="http://schemas.openxmlformats.org/officeDocument/2006/relationships/slide" Target="slides/slide2383.xml"/><Relationship Id="rId2591" Type="http://schemas.openxmlformats.org/officeDocument/2006/relationships/slide" Target="slides/slide2590.xml"/><Relationship Id="rId3228" Type="http://schemas.openxmlformats.org/officeDocument/2006/relationships/slide" Target="slides/slide3227.xml"/><Relationship Id="rId149" Type="http://schemas.openxmlformats.org/officeDocument/2006/relationships/slide" Target="slides/slide148.xml"/><Relationship Id="rId356" Type="http://schemas.openxmlformats.org/officeDocument/2006/relationships/slide" Target="slides/slide355.xml"/><Relationship Id="rId563" Type="http://schemas.openxmlformats.org/officeDocument/2006/relationships/slide" Target="slides/slide562.xml"/><Relationship Id="rId770" Type="http://schemas.openxmlformats.org/officeDocument/2006/relationships/slide" Target="slides/slide769.xml"/><Relationship Id="rId1193" Type="http://schemas.openxmlformats.org/officeDocument/2006/relationships/slide" Target="slides/slide1192.xml"/><Relationship Id="rId2037" Type="http://schemas.openxmlformats.org/officeDocument/2006/relationships/slide" Target="slides/slide2036.xml"/><Relationship Id="rId2244" Type="http://schemas.openxmlformats.org/officeDocument/2006/relationships/slide" Target="slides/slide2243.xml"/><Relationship Id="rId2451" Type="http://schemas.openxmlformats.org/officeDocument/2006/relationships/slide" Target="slides/slide2450.xml"/><Relationship Id="rId216" Type="http://schemas.openxmlformats.org/officeDocument/2006/relationships/slide" Target="slides/slide215.xml"/><Relationship Id="rId423" Type="http://schemas.openxmlformats.org/officeDocument/2006/relationships/slide" Target="slides/slide422.xml"/><Relationship Id="rId1053" Type="http://schemas.openxmlformats.org/officeDocument/2006/relationships/slide" Target="slides/slide1052.xml"/><Relationship Id="rId1260" Type="http://schemas.openxmlformats.org/officeDocument/2006/relationships/slide" Target="slides/slide1259.xml"/><Relationship Id="rId2104" Type="http://schemas.openxmlformats.org/officeDocument/2006/relationships/slide" Target="slides/slide2103.xml"/><Relationship Id="rId630" Type="http://schemas.openxmlformats.org/officeDocument/2006/relationships/slide" Target="slides/slide629.xml"/><Relationship Id="rId2311" Type="http://schemas.openxmlformats.org/officeDocument/2006/relationships/slide" Target="slides/slide2310.xml"/><Relationship Id="rId1120" Type="http://schemas.openxmlformats.org/officeDocument/2006/relationships/slide" Target="slides/slide1119.xml"/><Relationship Id="rId1937" Type="http://schemas.openxmlformats.org/officeDocument/2006/relationships/slide" Target="slides/slide1936.xml"/><Relationship Id="rId3085" Type="http://schemas.openxmlformats.org/officeDocument/2006/relationships/slide" Target="slides/slide3084.xml"/><Relationship Id="rId3292" Type="http://schemas.openxmlformats.org/officeDocument/2006/relationships/slide" Target="slides/slide3291.xml"/><Relationship Id="rId3152" Type="http://schemas.openxmlformats.org/officeDocument/2006/relationships/slide" Target="slides/slide3151.xml"/><Relationship Id="rId280" Type="http://schemas.openxmlformats.org/officeDocument/2006/relationships/slide" Target="slides/slide279.xml"/><Relationship Id="rId3012" Type="http://schemas.openxmlformats.org/officeDocument/2006/relationships/slide" Target="slides/slide3011.xml"/><Relationship Id="rId140" Type="http://schemas.openxmlformats.org/officeDocument/2006/relationships/slide" Target="slides/slide139.xml"/><Relationship Id="rId6" Type="http://schemas.openxmlformats.org/officeDocument/2006/relationships/slide" Target="slides/slide5.xml"/><Relationship Id="rId2778" Type="http://schemas.openxmlformats.org/officeDocument/2006/relationships/slide" Target="slides/slide2777.xml"/><Relationship Id="rId2985" Type="http://schemas.openxmlformats.org/officeDocument/2006/relationships/slide" Target="slides/slide2984.xml"/><Relationship Id="rId957" Type="http://schemas.openxmlformats.org/officeDocument/2006/relationships/slide" Target="slides/slide956.xml"/><Relationship Id="rId1587" Type="http://schemas.openxmlformats.org/officeDocument/2006/relationships/slide" Target="slides/slide1586.xml"/><Relationship Id="rId1794" Type="http://schemas.openxmlformats.org/officeDocument/2006/relationships/slide" Target="slides/slide1793.xml"/><Relationship Id="rId2638" Type="http://schemas.openxmlformats.org/officeDocument/2006/relationships/slide" Target="slides/slide2637.xml"/><Relationship Id="rId2845" Type="http://schemas.openxmlformats.org/officeDocument/2006/relationships/slide" Target="slides/slide2844.xml"/><Relationship Id="rId86" Type="http://schemas.openxmlformats.org/officeDocument/2006/relationships/slide" Target="slides/slide85.xml"/><Relationship Id="rId817" Type="http://schemas.openxmlformats.org/officeDocument/2006/relationships/slide" Target="slides/slide816.xml"/><Relationship Id="rId1447" Type="http://schemas.openxmlformats.org/officeDocument/2006/relationships/slide" Target="slides/slide1446.xml"/><Relationship Id="rId1654" Type="http://schemas.openxmlformats.org/officeDocument/2006/relationships/slide" Target="slides/slide1653.xml"/><Relationship Id="rId1861" Type="http://schemas.openxmlformats.org/officeDocument/2006/relationships/slide" Target="slides/slide1860.xml"/><Relationship Id="rId2705" Type="http://schemas.openxmlformats.org/officeDocument/2006/relationships/slide" Target="slides/slide2704.xml"/><Relationship Id="rId2912" Type="http://schemas.openxmlformats.org/officeDocument/2006/relationships/slide" Target="slides/slide2911.xml"/><Relationship Id="rId1307" Type="http://schemas.openxmlformats.org/officeDocument/2006/relationships/slide" Target="slides/slide1306.xml"/><Relationship Id="rId1514" Type="http://schemas.openxmlformats.org/officeDocument/2006/relationships/slide" Target="slides/slide1513.xml"/><Relationship Id="rId1721" Type="http://schemas.openxmlformats.org/officeDocument/2006/relationships/slide" Target="slides/slide1720.xml"/><Relationship Id="rId13" Type="http://schemas.openxmlformats.org/officeDocument/2006/relationships/slide" Target="slides/slide12.xml"/><Relationship Id="rId2288" Type="http://schemas.openxmlformats.org/officeDocument/2006/relationships/slide" Target="slides/slide2287.xml"/><Relationship Id="rId2495" Type="http://schemas.openxmlformats.org/officeDocument/2006/relationships/slide" Target="slides/slide2494.xml"/><Relationship Id="rId467" Type="http://schemas.openxmlformats.org/officeDocument/2006/relationships/slide" Target="slides/slide466.xml"/><Relationship Id="rId1097" Type="http://schemas.openxmlformats.org/officeDocument/2006/relationships/slide" Target="slides/slide1096.xml"/><Relationship Id="rId2148" Type="http://schemas.openxmlformats.org/officeDocument/2006/relationships/slide" Target="slides/slide2147.xml"/><Relationship Id="rId674" Type="http://schemas.openxmlformats.org/officeDocument/2006/relationships/slide" Target="slides/slide673.xml"/><Relationship Id="rId881" Type="http://schemas.openxmlformats.org/officeDocument/2006/relationships/slide" Target="slides/slide880.xml"/><Relationship Id="rId2355" Type="http://schemas.openxmlformats.org/officeDocument/2006/relationships/slide" Target="slides/slide2354.xml"/><Relationship Id="rId2562" Type="http://schemas.openxmlformats.org/officeDocument/2006/relationships/slide" Target="slides/slide2561.xml"/><Relationship Id="rId327" Type="http://schemas.openxmlformats.org/officeDocument/2006/relationships/slide" Target="slides/slide326.xml"/><Relationship Id="rId534" Type="http://schemas.openxmlformats.org/officeDocument/2006/relationships/slide" Target="slides/slide533.xml"/><Relationship Id="rId741" Type="http://schemas.openxmlformats.org/officeDocument/2006/relationships/slide" Target="slides/slide740.xml"/><Relationship Id="rId1164" Type="http://schemas.openxmlformats.org/officeDocument/2006/relationships/slide" Target="slides/slide1163.xml"/><Relationship Id="rId1371" Type="http://schemas.openxmlformats.org/officeDocument/2006/relationships/slide" Target="slides/slide1370.xml"/><Relationship Id="rId2008" Type="http://schemas.openxmlformats.org/officeDocument/2006/relationships/slide" Target="slides/slide2007.xml"/><Relationship Id="rId2215" Type="http://schemas.openxmlformats.org/officeDocument/2006/relationships/slide" Target="slides/slide2214.xml"/><Relationship Id="rId2422" Type="http://schemas.openxmlformats.org/officeDocument/2006/relationships/slide" Target="slides/slide2421.xml"/><Relationship Id="rId601" Type="http://schemas.openxmlformats.org/officeDocument/2006/relationships/slide" Target="slides/slide600.xml"/><Relationship Id="rId1024" Type="http://schemas.openxmlformats.org/officeDocument/2006/relationships/slide" Target="slides/slide1023.xml"/><Relationship Id="rId1231" Type="http://schemas.openxmlformats.org/officeDocument/2006/relationships/slide" Target="slides/slide1230.xml"/><Relationship Id="rId3196" Type="http://schemas.openxmlformats.org/officeDocument/2006/relationships/slide" Target="slides/slide3195.xml"/><Relationship Id="rId3056" Type="http://schemas.openxmlformats.org/officeDocument/2006/relationships/slide" Target="slides/slide3055.xml"/><Relationship Id="rId3263" Type="http://schemas.openxmlformats.org/officeDocument/2006/relationships/slide" Target="slides/slide3262.xml"/><Relationship Id="rId184" Type="http://schemas.openxmlformats.org/officeDocument/2006/relationships/slide" Target="slides/slide183.xml"/><Relationship Id="rId391" Type="http://schemas.openxmlformats.org/officeDocument/2006/relationships/slide" Target="slides/slide390.xml"/><Relationship Id="rId1908" Type="http://schemas.openxmlformats.org/officeDocument/2006/relationships/slide" Target="slides/slide1907.xml"/><Relationship Id="rId2072" Type="http://schemas.openxmlformats.org/officeDocument/2006/relationships/slide" Target="slides/slide2071.xml"/><Relationship Id="rId3123" Type="http://schemas.openxmlformats.org/officeDocument/2006/relationships/slide" Target="slides/slide3122.xml"/><Relationship Id="rId251" Type="http://schemas.openxmlformats.org/officeDocument/2006/relationships/slide" Target="slides/slide250.xml"/><Relationship Id="rId2889" Type="http://schemas.openxmlformats.org/officeDocument/2006/relationships/slide" Target="slides/slide2888.xml"/><Relationship Id="rId111" Type="http://schemas.openxmlformats.org/officeDocument/2006/relationships/slide" Target="slides/slide110.xml"/><Relationship Id="rId1698" Type="http://schemas.openxmlformats.org/officeDocument/2006/relationships/slide" Target="slides/slide1697.xml"/><Relationship Id="rId2749" Type="http://schemas.openxmlformats.org/officeDocument/2006/relationships/slide" Target="slides/slide2748.xml"/><Relationship Id="rId2956" Type="http://schemas.openxmlformats.org/officeDocument/2006/relationships/slide" Target="slides/slide2955.xml"/><Relationship Id="rId928" Type="http://schemas.openxmlformats.org/officeDocument/2006/relationships/slide" Target="slides/slide927.xml"/><Relationship Id="rId1558" Type="http://schemas.openxmlformats.org/officeDocument/2006/relationships/slide" Target="slides/slide1557.xml"/><Relationship Id="rId1765" Type="http://schemas.openxmlformats.org/officeDocument/2006/relationships/slide" Target="slides/slide1764.xml"/><Relationship Id="rId2609" Type="http://schemas.openxmlformats.org/officeDocument/2006/relationships/slide" Target="slides/slide2608.xml"/><Relationship Id="rId57" Type="http://schemas.openxmlformats.org/officeDocument/2006/relationships/slide" Target="slides/slide56.xml"/><Relationship Id="rId1418" Type="http://schemas.openxmlformats.org/officeDocument/2006/relationships/slide" Target="slides/slide1417.xml"/><Relationship Id="rId1972" Type="http://schemas.openxmlformats.org/officeDocument/2006/relationships/slide" Target="slides/slide1971.xml"/><Relationship Id="rId2816" Type="http://schemas.openxmlformats.org/officeDocument/2006/relationships/slide" Target="slides/slide2815.xml"/><Relationship Id="rId1625" Type="http://schemas.openxmlformats.org/officeDocument/2006/relationships/slide" Target="slides/slide1624.xml"/><Relationship Id="rId1832" Type="http://schemas.openxmlformats.org/officeDocument/2006/relationships/slide" Target="slides/slide1831.xml"/><Relationship Id="rId2399" Type="http://schemas.openxmlformats.org/officeDocument/2006/relationships/slide" Target="slides/slide2398.xml"/><Relationship Id="rId578" Type="http://schemas.openxmlformats.org/officeDocument/2006/relationships/slide" Target="slides/slide577.xml"/><Relationship Id="rId785" Type="http://schemas.openxmlformats.org/officeDocument/2006/relationships/slide" Target="slides/slide784.xml"/><Relationship Id="rId992" Type="http://schemas.openxmlformats.org/officeDocument/2006/relationships/slide" Target="slides/slide991.xml"/><Relationship Id="rId2259" Type="http://schemas.openxmlformats.org/officeDocument/2006/relationships/slide" Target="slides/slide2258.xml"/><Relationship Id="rId2466" Type="http://schemas.openxmlformats.org/officeDocument/2006/relationships/slide" Target="slides/slide2465.xml"/><Relationship Id="rId2673" Type="http://schemas.openxmlformats.org/officeDocument/2006/relationships/slide" Target="slides/slide2672.xml"/><Relationship Id="rId2880" Type="http://schemas.openxmlformats.org/officeDocument/2006/relationships/slide" Target="slides/slide2879.xml"/><Relationship Id="rId438" Type="http://schemas.openxmlformats.org/officeDocument/2006/relationships/slide" Target="slides/slide437.xml"/><Relationship Id="rId645" Type="http://schemas.openxmlformats.org/officeDocument/2006/relationships/slide" Target="slides/slide644.xml"/><Relationship Id="rId852" Type="http://schemas.openxmlformats.org/officeDocument/2006/relationships/slide" Target="slides/slide851.xml"/><Relationship Id="rId1068" Type="http://schemas.openxmlformats.org/officeDocument/2006/relationships/slide" Target="slides/slide1067.xml"/><Relationship Id="rId1275" Type="http://schemas.openxmlformats.org/officeDocument/2006/relationships/slide" Target="slides/slide1274.xml"/><Relationship Id="rId1482" Type="http://schemas.openxmlformats.org/officeDocument/2006/relationships/slide" Target="slides/slide1481.xml"/><Relationship Id="rId2119" Type="http://schemas.openxmlformats.org/officeDocument/2006/relationships/slide" Target="slides/slide2118.xml"/><Relationship Id="rId2326" Type="http://schemas.openxmlformats.org/officeDocument/2006/relationships/slide" Target="slides/slide2325.xml"/><Relationship Id="rId2533" Type="http://schemas.openxmlformats.org/officeDocument/2006/relationships/slide" Target="slides/slide2532.xml"/><Relationship Id="rId2740" Type="http://schemas.openxmlformats.org/officeDocument/2006/relationships/slide" Target="slides/slide2739.xml"/><Relationship Id="rId505" Type="http://schemas.openxmlformats.org/officeDocument/2006/relationships/slide" Target="slides/slide504.xml"/><Relationship Id="rId712" Type="http://schemas.openxmlformats.org/officeDocument/2006/relationships/slide" Target="slides/slide711.xml"/><Relationship Id="rId1135" Type="http://schemas.openxmlformats.org/officeDocument/2006/relationships/slide" Target="slides/slide1134.xml"/><Relationship Id="rId1342" Type="http://schemas.openxmlformats.org/officeDocument/2006/relationships/slide" Target="slides/slide1341.xml"/><Relationship Id="rId1202" Type="http://schemas.openxmlformats.org/officeDocument/2006/relationships/slide" Target="slides/slide1201.xml"/><Relationship Id="rId2600" Type="http://schemas.openxmlformats.org/officeDocument/2006/relationships/slide" Target="slides/slide2599.xml"/><Relationship Id="rId3167" Type="http://schemas.openxmlformats.org/officeDocument/2006/relationships/slide" Target="slides/slide3166.xml"/><Relationship Id="rId295" Type="http://schemas.openxmlformats.org/officeDocument/2006/relationships/slide" Target="slides/slide294.xml"/><Relationship Id="rId2183" Type="http://schemas.openxmlformats.org/officeDocument/2006/relationships/slide" Target="slides/slide2182.xml"/><Relationship Id="rId2390" Type="http://schemas.openxmlformats.org/officeDocument/2006/relationships/slide" Target="slides/slide2389.xml"/><Relationship Id="rId3027" Type="http://schemas.openxmlformats.org/officeDocument/2006/relationships/slide" Target="slides/slide3026.xml"/><Relationship Id="rId3234" Type="http://schemas.openxmlformats.org/officeDocument/2006/relationships/slide" Target="slides/slide3233.xml"/><Relationship Id="rId155" Type="http://schemas.openxmlformats.org/officeDocument/2006/relationships/slide" Target="slides/slide154.xml"/><Relationship Id="rId362" Type="http://schemas.openxmlformats.org/officeDocument/2006/relationships/slide" Target="slides/slide361.xml"/><Relationship Id="rId2043" Type="http://schemas.openxmlformats.org/officeDocument/2006/relationships/slide" Target="slides/slide2042.xml"/><Relationship Id="rId2250" Type="http://schemas.openxmlformats.org/officeDocument/2006/relationships/slide" Target="slides/slide2249.xml"/><Relationship Id="rId3301" Type="http://schemas.openxmlformats.org/officeDocument/2006/relationships/notesMaster" Target="notesMasters/notesMaster1.xml"/><Relationship Id="rId222" Type="http://schemas.openxmlformats.org/officeDocument/2006/relationships/slide" Target="slides/slide221.xml"/><Relationship Id="rId2110" Type="http://schemas.openxmlformats.org/officeDocument/2006/relationships/slide" Target="slides/slide2109.xml"/><Relationship Id="rId1669" Type="http://schemas.openxmlformats.org/officeDocument/2006/relationships/slide" Target="slides/slide1668.xml"/><Relationship Id="rId1876" Type="http://schemas.openxmlformats.org/officeDocument/2006/relationships/slide" Target="slides/slide1875.xml"/><Relationship Id="rId2927" Type="http://schemas.openxmlformats.org/officeDocument/2006/relationships/slide" Target="slides/slide2926.xml"/><Relationship Id="rId3091" Type="http://schemas.openxmlformats.org/officeDocument/2006/relationships/slide" Target="slides/slide3090.xml"/><Relationship Id="rId1529" Type="http://schemas.openxmlformats.org/officeDocument/2006/relationships/slide" Target="slides/slide1528.xml"/><Relationship Id="rId1736" Type="http://schemas.openxmlformats.org/officeDocument/2006/relationships/slide" Target="slides/slide1735.xml"/><Relationship Id="rId1943" Type="http://schemas.openxmlformats.org/officeDocument/2006/relationships/slide" Target="slides/slide1942.xml"/><Relationship Id="rId28" Type="http://schemas.openxmlformats.org/officeDocument/2006/relationships/slide" Target="slides/slide27.xml"/><Relationship Id="rId1803" Type="http://schemas.openxmlformats.org/officeDocument/2006/relationships/slide" Target="slides/slide1802.xml"/><Relationship Id="rId689" Type="http://schemas.openxmlformats.org/officeDocument/2006/relationships/slide" Target="slides/slide688.xml"/><Relationship Id="rId896" Type="http://schemas.openxmlformats.org/officeDocument/2006/relationships/slide" Target="slides/slide895.xml"/><Relationship Id="rId2577" Type="http://schemas.openxmlformats.org/officeDocument/2006/relationships/slide" Target="slides/slide2576.xml"/><Relationship Id="rId2784" Type="http://schemas.openxmlformats.org/officeDocument/2006/relationships/slide" Target="slides/slide2783.xml"/><Relationship Id="rId549" Type="http://schemas.openxmlformats.org/officeDocument/2006/relationships/slide" Target="slides/slide548.xml"/><Relationship Id="rId756" Type="http://schemas.openxmlformats.org/officeDocument/2006/relationships/slide" Target="slides/slide755.xml"/><Relationship Id="rId1179" Type="http://schemas.openxmlformats.org/officeDocument/2006/relationships/slide" Target="slides/slide1178.xml"/><Relationship Id="rId1386" Type="http://schemas.openxmlformats.org/officeDocument/2006/relationships/slide" Target="slides/slide1385.xml"/><Relationship Id="rId1593" Type="http://schemas.openxmlformats.org/officeDocument/2006/relationships/slide" Target="slides/slide1592.xml"/><Relationship Id="rId2437" Type="http://schemas.openxmlformats.org/officeDocument/2006/relationships/slide" Target="slides/slide2436.xml"/><Relationship Id="rId2991" Type="http://schemas.openxmlformats.org/officeDocument/2006/relationships/slide" Target="slides/slide2990.xml"/><Relationship Id="rId409" Type="http://schemas.openxmlformats.org/officeDocument/2006/relationships/slide" Target="slides/slide408.xml"/><Relationship Id="rId963" Type="http://schemas.openxmlformats.org/officeDocument/2006/relationships/slide" Target="slides/slide962.xml"/><Relationship Id="rId1039" Type="http://schemas.openxmlformats.org/officeDocument/2006/relationships/slide" Target="slides/slide1038.xml"/><Relationship Id="rId1246" Type="http://schemas.openxmlformats.org/officeDocument/2006/relationships/slide" Target="slides/slide1245.xml"/><Relationship Id="rId2644" Type="http://schemas.openxmlformats.org/officeDocument/2006/relationships/slide" Target="slides/slide2643.xml"/><Relationship Id="rId2851" Type="http://schemas.openxmlformats.org/officeDocument/2006/relationships/slide" Target="slides/slide2850.xml"/><Relationship Id="rId92" Type="http://schemas.openxmlformats.org/officeDocument/2006/relationships/slide" Target="slides/slide91.xml"/><Relationship Id="rId616" Type="http://schemas.openxmlformats.org/officeDocument/2006/relationships/slide" Target="slides/slide615.xml"/><Relationship Id="rId823" Type="http://schemas.openxmlformats.org/officeDocument/2006/relationships/slide" Target="slides/slide822.xml"/><Relationship Id="rId1453" Type="http://schemas.openxmlformats.org/officeDocument/2006/relationships/slide" Target="slides/slide1452.xml"/><Relationship Id="rId1660" Type="http://schemas.openxmlformats.org/officeDocument/2006/relationships/slide" Target="slides/slide1659.xml"/><Relationship Id="rId2504" Type="http://schemas.openxmlformats.org/officeDocument/2006/relationships/slide" Target="slides/slide2503.xml"/><Relationship Id="rId2711" Type="http://schemas.openxmlformats.org/officeDocument/2006/relationships/slide" Target="slides/slide2710.xml"/><Relationship Id="rId1106" Type="http://schemas.openxmlformats.org/officeDocument/2006/relationships/slide" Target="slides/slide1105.xml"/><Relationship Id="rId1313" Type="http://schemas.openxmlformats.org/officeDocument/2006/relationships/slide" Target="slides/slide1312.xml"/><Relationship Id="rId1520" Type="http://schemas.openxmlformats.org/officeDocument/2006/relationships/slide" Target="slides/slide1519.xml"/><Relationship Id="rId3278" Type="http://schemas.openxmlformats.org/officeDocument/2006/relationships/slide" Target="slides/slide3277.xml"/><Relationship Id="rId199" Type="http://schemas.openxmlformats.org/officeDocument/2006/relationships/slide" Target="slides/slide198.xml"/><Relationship Id="rId2087" Type="http://schemas.openxmlformats.org/officeDocument/2006/relationships/slide" Target="slides/slide2086.xml"/><Relationship Id="rId2294" Type="http://schemas.openxmlformats.org/officeDocument/2006/relationships/slide" Target="slides/slide2293.xml"/><Relationship Id="rId3138" Type="http://schemas.openxmlformats.org/officeDocument/2006/relationships/slide" Target="slides/slide3137.xml"/><Relationship Id="rId266" Type="http://schemas.openxmlformats.org/officeDocument/2006/relationships/slide" Target="slides/slide265.xml"/><Relationship Id="rId473" Type="http://schemas.openxmlformats.org/officeDocument/2006/relationships/slide" Target="slides/slide472.xml"/><Relationship Id="rId680" Type="http://schemas.openxmlformats.org/officeDocument/2006/relationships/slide" Target="slides/slide679.xml"/><Relationship Id="rId2154" Type="http://schemas.openxmlformats.org/officeDocument/2006/relationships/slide" Target="slides/slide2153.xml"/><Relationship Id="rId2361" Type="http://schemas.openxmlformats.org/officeDocument/2006/relationships/slide" Target="slides/slide2360.xml"/><Relationship Id="rId3205" Type="http://schemas.openxmlformats.org/officeDocument/2006/relationships/slide" Target="slides/slide3204.xml"/><Relationship Id="rId126" Type="http://schemas.openxmlformats.org/officeDocument/2006/relationships/slide" Target="slides/slide125.xml"/><Relationship Id="rId333" Type="http://schemas.openxmlformats.org/officeDocument/2006/relationships/slide" Target="slides/slide332.xml"/><Relationship Id="rId540" Type="http://schemas.openxmlformats.org/officeDocument/2006/relationships/slide" Target="slides/slide539.xml"/><Relationship Id="rId1170" Type="http://schemas.openxmlformats.org/officeDocument/2006/relationships/slide" Target="slides/slide1169.xml"/><Relationship Id="rId2014" Type="http://schemas.openxmlformats.org/officeDocument/2006/relationships/slide" Target="slides/slide2013.xml"/><Relationship Id="rId2221" Type="http://schemas.openxmlformats.org/officeDocument/2006/relationships/slide" Target="slides/slide2220.xml"/><Relationship Id="rId1030" Type="http://schemas.openxmlformats.org/officeDocument/2006/relationships/slide" Target="slides/slide1029.xml"/><Relationship Id="rId400" Type="http://schemas.openxmlformats.org/officeDocument/2006/relationships/slide" Target="slides/slide399.xml"/><Relationship Id="rId1987" Type="http://schemas.openxmlformats.org/officeDocument/2006/relationships/slide" Target="slides/slide1986.xml"/><Relationship Id="rId1847" Type="http://schemas.openxmlformats.org/officeDocument/2006/relationships/slide" Target="slides/slide1846.xml"/><Relationship Id="rId1707" Type="http://schemas.openxmlformats.org/officeDocument/2006/relationships/slide" Target="slides/slide1706.xml"/><Relationship Id="rId3062" Type="http://schemas.openxmlformats.org/officeDocument/2006/relationships/slide" Target="slides/slide3061.xml"/><Relationship Id="rId190" Type="http://schemas.openxmlformats.org/officeDocument/2006/relationships/slide" Target="slides/slide189.xml"/><Relationship Id="rId1914" Type="http://schemas.openxmlformats.org/officeDocument/2006/relationships/slide" Target="slides/slide1913.xml"/><Relationship Id="rId2688" Type="http://schemas.openxmlformats.org/officeDocument/2006/relationships/slide" Target="slides/slide2687.xml"/><Relationship Id="rId2895" Type="http://schemas.openxmlformats.org/officeDocument/2006/relationships/slide" Target="slides/slide2894.xml"/><Relationship Id="rId867" Type="http://schemas.openxmlformats.org/officeDocument/2006/relationships/slide" Target="slides/slide866.xml"/><Relationship Id="rId1497" Type="http://schemas.openxmlformats.org/officeDocument/2006/relationships/slide" Target="slides/slide1496.xml"/><Relationship Id="rId2548" Type="http://schemas.openxmlformats.org/officeDocument/2006/relationships/slide" Target="slides/slide2547.xml"/><Relationship Id="rId2755" Type="http://schemas.openxmlformats.org/officeDocument/2006/relationships/slide" Target="slides/slide2754.xml"/><Relationship Id="rId2962" Type="http://schemas.openxmlformats.org/officeDocument/2006/relationships/slide" Target="slides/slide2961.xml"/><Relationship Id="rId727" Type="http://schemas.openxmlformats.org/officeDocument/2006/relationships/slide" Target="slides/slide726.xml"/><Relationship Id="rId934" Type="http://schemas.openxmlformats.org/officeDocument/2006/relationships/slide" Target="slides/slide933.xml"/><Relationship Id="rId1357" Type="http://schemas.openxmlformats.org/officeDocument/2006/relationships/slide" Target="slides/slide1356.xml"/><Relationship Id="rId1564" Type="http://schemas.openxmlformats.org/officeDocument/2006/relationships/slide" Target="slides/slide1563.xml"/><Relationship Id="rId1771" Type="http://schemas.openxmlformats.org/officeDocument/2006/relationships/slide" Target="slides/slide1770.xml"/><Relationship Id="rId2408" Type="http://schemas.openxmlformats.org/officeDocument/2006/relationships/slide" Target="slides/slide2407.xml"/><Relationship Id="rId2615" Type="http://schemas.openxmlformats.org/officeDocument/2006/relationships/slide" Target="slides/slide2614.xml"/><Relationship Id="rId2822" Type="http://schemas.openxmlformats.org/officeDocument/2006/relationships/slide" Target="slides/slide2821.xml"/><Relationship Id="rId63" Type="http://schemas.openxmlformats.org/officeDocument/2006/relationships/slide" Target="slides/slide62.xml"/><Relationship Id="rId1217" Type="http://schemas.openxmlformats.org/officeDocument/2006/relationships/slide" Target="slides/slide1216.xml"/><Relationship Id="rId1424" Type="http://schemas.openxmlformats.org/officeDocument/2006/relationships/slide" Target="slides/slide1423.xml"/><Relationship Id="rId1631" Type="http://schemas.openxmlformats.org/officeDocument/2006/relationships/slide" Target="slides/slide1630.xml"/><Relationship Id="rId2198" Type="http://schemas.openxmlformats.org/officeDocument/2006/relationships/slide" Target="slides/slide2197.xml"/><Relationship Id="rId3249" Type="http://schemas.openxmlformats.org/officeDocument/2006/relationships/slide" Target="slides/slide3248.xml"/><Relationship Id="rId377" Type="http://schemas.openxmlformats.org/officeDocument/2006/relationships/slide" Target="slides/slide376.xml"/><Relationship Id="rId584" Type="http://schemas.openxmlformats.org/officeDocument/2006/relationships/slide" Target="slides/slide583.xml"/><Relationship Id="rId2058" Type="http://schemas.openxmlformats.org/officeDocument/2006/relationships/slide" Target="slides/slide2057.xml"/><Relationship Id="rId2265" Type="http://schemas.openxmlformats.org/officeDocument/2006/relationships/slide" Target="slides/slide2264.xml"/><Relationship Id="rId3109" Type="http://schemas.openxmlformats.org/officeDocument/2006/relationships/slide" Target="slides/slide3108.xml"/><Relationship Id="rId237" Type="http://schemas.openxmlformats.org/officeDocument/2006/relationships/slide" Target="slides/slide236.xml"/><Relationship Id="rId791" Type="http://schemas.openxmlformats.org/officeDocument/2006/relationships/slide" Target="slides/slide790.xml"/><Relationship Id="rId1074" Type="http://schemas.openxmlformats.org/officeDocument/2006/relationships/slide" Target="slides/slide1073.xml"/><Relationship Id="rId2472" Type="http://schemas.openxmlformats.org/officeDocument/2006/relationships/slide" Target="slides/slide2471.xml"/><Relationship Id="rId444" Type="http://schemas.openxmlformats.org/officeDocument/2006/relationships/slide" Target="slides/slide443.xml"/><Relationship Id="rId651" Type="http://schemas.openxmlformats.org/officeDocument/2006/relationships/slide" Target="slides/slide650.xml"/><Relationship Id="rId1281" Type="http://schemas.openxmlformats.org/officeDocument/2006/relationships/slide" Target="slides/slide1280.xml"/><Relationship Id="rId2125" Type="http://schemas.openxmlformats.org/officeDocument/2006/relationships/slide" Target="slides/slide2124.xml"/><Relationship Id="rId2332" Type="http://schemas.openxmlformats.org/officeDocument/2006/relationships/slide" Target="slides/slide2331.xml"/><Relationship Id="rId304" Type="http://schemas.openxmlformats.org/officeDocument/2006/relationships/slide" Target="slides/slide303.xml"/><Relationship Id="rId511" Type="http://schemas.openxmlformats.org/officeDocument/2006/relationships/slide" Target="slides/slide510.xml"/><Relationship Id="rId1141" Type="http://schemas.openxmlformats.org/officeDocument/2006/relationships/slide" Target="slides/slide1140.xml"/><Relationship Id="rId1001" Type="http://schemas.openxmlformats.org/officeDocument/2006/relationships/slide" Target="slides/slide1000.xml"/><Relationship Id="rId1958" Type="http://schemas.openxmlformats.org/officeDocument/2006/relationships/slide" Target="slides/slide1957.xml"/><Relationship Id="rId3173" Type="http://schemas.openxmlformats.org/officeDocument/2006/relationships/slide" Target="slides/slide3172.xml"/><Relationship Id="rId1818" Type="http://schemas.openxmlformats.org/officeDocument/2006/relationships/slide" Target="slides/slide1817.xml"/><Relationship Id="rId3033" Type="http://schemas.openxmlformats.org/officeDocument/2006/relationships/slide" Target="slides/slide3032.xml"/><Relationship Id="rId3240" Type="http://schemas.openxmlformats.org/officeDocument/2006/relationships/slide" Target="slides/slide3239.xml"/><Relationship Id="rId161" Type="http://schemas.openxmlformats.org/officeDocument/2006/relationships/slide" Target="slides/slide160.xml"/><Relationship Id="rId2799" Type="http://schemas.openxmlformats.org/officeDocument/2006/relationships/slide" Target="slides/slide2798.xml"/><Relationship Id="rId3100" Type="http://schemas.openxmlformats.org/officeDocument/2006/relationships/slide" Target="slides/slide3099.xml"/><Relationship Id="rId978" Type="http://schemas.openxmlformats.org/officeDocument/2006/relationships/slide" Target="slides/slide977.xml"/><Relationship Id="rId2659" Type="http://schemas.openxmlformats.org/officeDocument/2006/relationships/slide" Target="slides/slide2658.xml"/><Relationship Id="rId2866" Type="http://schemas.openxmlformats.org/officeDocument/2006/relationships/slide" Target="slides/slide2865.xml"/><Relationship Id="rId838" Type="http://schemas.openxmlformats.org/officeDocument/2006/relationships/slide" Target="slides/slide837.xml"/><Relationship Id="rId1468" Type="http://schemas.openxmlformats.org/officeDocument/2006/relationships/slide" Target="slides/slide1467.xml"/><Relationship Id="rId1675" Type="http://schemas.openxmlformats.org/officeDocument/2006/relationships/slide" Target="slides/slide1674.xml"/><Relationship Id="rId1882" Type="http://schemas.openxmlformats.org/officeDocument/2006/relationships/slide" Target="slides/slide1881.xml"/><Relationship Id="rId2519" Type="http://schemas.openxmlformats.org/officeDocument/2006/relationships/slide" Target="slides/slide2518.xml"/><Relationship Id="rId2726" Type="http://schemas.openxmlformats.org/officeDocument/2006/relationships/slide" Target="slides/slide2725.xml"/><Relationship Id="rId1328" Type="http://schemas.openxmlformats.org/officeDocument/2006/relationships/slide" Target="slides/slide1327.xml"/><Relationship Id="rId1535" Type="http://schemas.openxmlformats.org/officeDocument/2006/relationships/slide" Target="slides/slide1534.xml"/><Relationship Id="rId2933" Type="http://schemas.openxmlformats.org/officeDocument/2006/relationships/slide" Target="slides/slide2932.xml"/><Relationship Id="rId905" Type="http://schemas.openxmlformats.org/officeDocument/2006/relationships/slide" Target="slides/slide904.xml"/><Relationship Id="rId1742" Type="http://schemas.openxmlformats.org/officeDocument/2006/relationships/slide" Target="slides/slide1741.xml"/><Relationship Id="rId34" Type="http://schemas.openxmlformats.org/officeDocument/2006/relationships/slide" Target="slides/slide33.xml"/><Relationship Id="rId1602" Type="http://schemas.openxmlformats.org/officeDocument/2006/relationships/slide" Target="slides/slide1601.xml"/><Relationship Id="rId488" Type="http://schemas.openxmlformats.org/officeDocument/2006/relationships/slide" Target="slides/slide487.xml"/><Relationship Id="rId695" Type="http://schemas.openxmlformats.org/officeDocument/2006/relationships/slide" Target="slides/slide694.xml"/><Relationship Id="rId2169" Type="http://schemas.openxmlformats.org/officeDocument/2006/relationships/slide" Target="slides/slide2168.xml"/><Relationship Id="rId2376" Type="http://schemas.openxmlformats.org/officeDocument/2006/relationships/slide" Target="slides/slide2375.xml"/><Relationship Id="rId2583" Type="http://schemas.openxmlformats.org/officeDocument/2006/relationships/slide" Target="slides/slide2582.xml"/><Relationship Id="rId2790" Type="http://schemas.openxmlformats.org/officeDocument/2006/relationships/slide" Target="slides/slide2789.xml"/><Relationship Id="rId348" Type="http://schemas.openxmlformats.org/officeDocument/2006/relationships/slide" Target="slides/slide347.xml"/><Relationship Id="rId555" Type="http://schemas.openxmlformats.org/officeDocument/2006/relationships/slide" Target="slides/slide554.xml"/><Relationship Id="rId762" Type="http://schemas.openxmlformats.org/officeDocument/2006/relationships/slide" Target="slides/slide761.xml"/><Relationship Id="rId1185" Type="http://schemas.openxmlformats.org/officeDocument/2006/relationships/slide" Target="slides/slide1184.xml"/><Relationship Id="rId1392" Type="http://schemas.openxmlformats.org/officeDocument/2006/relationships/slide" Target="slides/slide1391.xml"/><Relationship Id="rId2029" Type="http://schemas.openxmlformats.org/officeDocument/2006/relationships/slide" Target="slides/slide2028.xml"/><Relationship Id="rId2236" Type="http://schemas.openxmlformats.org/officeDocument/2006/relationships/slide" Target="slides/slide2235.xml"/><Relationship Id="rId2443" Type="http://schemas.openxmlformats.org/officeDocument/2006/relationships/slide" Target="slides/slide2442.xml"/><Relationship Id="rId2650" Type="http://schemas.openxmlformats.org/officeDocument/2006/relationships/slide" Target="slides/slide2649.xml"/><Relationship Id="rId208" Type="http://schemas.openxmlformats.org/officeDocument/2006/relationships/slide" Target="slides/slide207.xml"/><Relationship Id="rId415" Type="http://schemas.openxmlformats.org/officeDocument/2006/relationships/slide" Target="slides/slide414.xml"/><Relationship Id="rId622" Type="http://schemas.openxmlformats.org/officeDocument/2006/relationships/slide" Target="slides/slide621.xml"/><Relationship Id="rId1045" Type="http://schemas.openxmlformats.org/officeDocument/2006/relationships/slide" Target="slides/slide1044.xml"/><Relationship Id="rId1252" Type="http://schemas.openxmlformats.org/officeDocument/2006/relationships/slide" Target="slides/slide1251.xml"/><Relationship Id="rId2303" Type="http://schemas.openxmlformats.org/officeDocument/2006/relationships/slide" Target="slides/slide2302.xml"/><Relationship Id="rId2510" Type="http://schemas.openxmlformats.org/officeDocument/2006/relationships/slide" Target="slides/slide2509.xml"/><Relationship Id="rId1112" Type="http://schemas.openxmlformats.org/officeDocument/2006/relationships/slide" Target="slides/slide1111.xml"/><Relationship Id="rId3077" Type="http://schemas.openxmlformats.org/officeDocument/2006/relationships/slide" Target="slides/slide3076.xml"/><Relationship Id="rId3284" Type="http://schemas.openxmlformats.org/officeDocument/2006/relationships/slide" Target="slides/slide3283.xml"/><Relationship Id="rId1929" Type="http://schemas.openxmlformats.org/officeDocument/2006/relationships/slide" Target="slides/slide1928.xml"/><Relationship Id="rId2093" Type="http://schemas.openxmlformats.org/officeDocument/2006/relationships/slide" Target="slides/slide2092.xml"/><Relationship Id="rId3144" Type="http://schemas.openxmlformats.org/officeDocument/2006/relationships/slide" Target="slides/slide3143.xml"/><Relationship Id="rId272" Type="http://schemas.openxmlformats.org/officeDocument/2006/relationships/slide" Target="slides/slide271.xml"/><Relationship Id="rId2160" Type="http://schemas.openxmlformats.org/officeDocument/2006/relationships/slide" Target="slides/slide2159.xml"/><Relationship Id="rId3004" Type="http://schemas.openxmlformats.org/officeDocument/2006/relationships/slide" Target="slides/slide3003.xml"/><Relationship Id="rId3211" Type="http://schemas.openxmlformats.org/officeDocument/2006/relationships/slide" Target="slides/slide3210.xml"/><Relationship Id="rId132" Type="http://schemas.openxmlformats.org/officeDocument/2006/relationships/slide" Target="slides/slide131.xml"/><Relationship Id="rId2020" Type="http://schemas.openxmlformats.org/officeDocument/2006/relationships/slide" Target="slides/slide2019.xml"/><Relationship Id="rId1579" Type="http://schemas.openxmlformats.org/officeDocument/2006/relationships/slide" Target="slides/slide1578.xml"/><Relationship Id="rId2977" Type="http://schemas.openxmlformats.org/officeDocument/2006/relationships/slide" Target="slides/slide2976.xml"/><Relationship Id="rId949" Type="http://schemas.openxmlformats.org/officeDocument/2006/relationships/slide" Target="slides/slide948.xml"/><Relationship Id="rId1786" Type="http://schemas.openxmlformats.org/officeDocument/2006/relationships/slide" Target="slides/slide1785.xml"/><Relationship Id="rId1993" Type="http://schemas.openxmlformats.org/officeDocument/2006/relationships/slide" Target="slides/slide1992.xml"/><Relationship Id="rId2837" Type="http://schemas.openxmlformats.org/officeDocument/2006/relationships/slide" Target="slides/slide2836.xml"/><Relationship Id="rId78" Type="http://schemas.openxmlformats.org/officeDocument/2006/relationships/slide" Target="slides/slide77.xml"/><Relationship Id="rId809" Type="http://schemas.openxmlformats.org/officeDocument/2006/relationships/slide" Target="slides/slide808.xml"/><Relationship Id="rId1439" Type="http://schemas.openxmlformats.org/officeDocument/2006/relationships/slide" Target="slides/slide1438.xml"/><Relationship Id="rId1646" Type="http://schemas.openxmlformats.org/officeDocument/2006/relationships/slide" Target="slides/slide1645.xml"/><Relationship Id="rId1853" Type="http://schemas.openxmlformats.org/officeDocument/2006/relationships/slide" Target="slides/slide1852.xml"/><Relationship Id="rId2904" Type="http://schemas.openxmlformats.org/officeDocument/2006/relationships/slide" Target="slides/slide2903.xml"/><Relationship Id="rId1506" Type="http://schemas.openxmlformats.org/officeDocument/2006/relationships/slide" Target="slides/slide1505.xml"/><Relationship Id="rId1713" Type="http://schemas.openxmlformats.org/officeDocument/2006/relationships/slide" Target="slides/slide1712.xml"/><Relationship Id="rId1920" Type="http://schemas.openxmlformats.org/officeDocument/2006/relationships/slide" Target="slides/slide1919.xml"/><Relationship Id="rId599" Type="http://schemas.openxmlformats.org/officeDocument/2006/relationships/slide" Target="slides/slide598.xml"/><Relationship Id="rId2487" Type="http://schemas.openxmlformats.org/officeDocument/2006/relationships/slide" Target="slides/slide2486.xml"/><Relationship Id="rId2694" Type="http://schemas.openxmlformats.org/officeDocument/2006/relationships/slide" Target="slides/slide2693.xml"/><Relationship Id="rId459" Type="http://schemas.openxmlformats.org/officeDocument/2006/relationships/slide" Target="slides/slide458.xml"/><Relationship Id="rId666" Type="http://schemas.openxmlformats.org/officeDocument/2006/relationships/slide" Target="slides/slide665.xml"/><Relationship Id="rId873" Type="http://schemas.openxmlformats.org/officeDocument/2006/relationships/slide" Target="slides/slide872.xml"/><Relationship Id="rId1089" Type="http://schemas.openxmlformats.org/officeDocument/2006/relationships/slide" Target="slides/slide1088.xml"/><Relationship Id="rId1296" Type="http://schemas.openxmlformats.org/officeDocument/2006/relationships/slide" Target="slides/slide1295.xml"/><Relationship Id="rId2347" Type="http://schemas.openxmlformats.org/officeDocument/2006/relationships/slide" Target="slides/slide2346.xml"/><Relationship Id="rId2554" Type="http://schemas.openxmlformats.org/officeDocument/2006/relationships/slide" Target="slides/slide2553.xml"/><Relationship Id="rId319" Type="http://schemas.openxmlformats.org/officeDocument/2006/relationships/slide" Target="slides/slide318.xml"/><Relationship Id="rId526" Type="http://schemas.openxmlformats.org/officeDocument/2006/relationships/slide" Target="slides/slide525.xml"/><Relationship Id="rId1156" Type="http://schemas.openxmlformats.org/officeDocument/2006/relationships/slide" Target="slides/slide1155.xml"/><Relationship Id="rId1363" Type="http://schemas.openxmlformats.org/officeDocument/2006/relationships/slide" Target="slides/slide1362.xml"/><Relationship Id="rId2207" Type="http://schemas.openxmlformats.org/officeDocument/2006/relationships/slide" Target="slides/slide2206.xml"/><Relationship Id="rId2761" Type="http://schemas.openxmlformats.org/officeDocument/2006/relationships/slide" Target="slides/slide2760.xml"/><Relationship Id="rId733" Type="http://schemas.openxmlformats.org/officeDocument/2006/relationships/slide" Target="slides/slide732.xml"/><Relationship Id="rId940" Type="http://schemas.openxmlformats.org/officeDocument/2006/relationships/slide" Target="slides/slide939.xml"/><Relationship Id="rId1016" Type="http://schemas.openxmlformats.org/officeDocument/2006/relationships/slide" Target="slides/slide1015.xml"/><Relationship Id="rId1570" Type="http://schemas.openxmlformats.org/officeDocument/2006/relationships/slide" Target="slides/slide1569.xml"/><Relationship Id="rId2414" Type="http://schemas.openxmlformats.org/officeDocument/2006/relationships/slide" Target="slides/slide2413.xml"/><Relationship Id="rId2621" Type="http://schemas.openxmlformats.org/officeDocument/2006/relationships/slide" Target="slides/slide2620.xml"/><Relationship Id="rId800" Type="http://schemas.openxmlformats.org/officeDocument/2006/relationships/slide" Target="slides/slide799.xml"/><Relationship Id="rId1223" Type="http://schemas.openxmlformats.org/officeDocument/2006/relationships/slide" Target="slides/slide1222.xml"/><Relationship Id="rId1430" Type="http://schemas.openxmlformats.org/officeDocument/2006/relationships/slide" Target="slides/slide1429.xml"/><Relationship Id="rId3188" Type="http://schemas.openxmlformats.org/officeDocument/2006/relationships/slide" Target="slides/slide3187.xml"/><Relationship Id="rId3048" Type="http://schemas.openxmlformats.org/officeDocument/2006/relationships/slide" Target="slides/slide3047.xml"/><Relationship Id="rId3255" Type="http://schemas.openxmlformats.org/officeDocument/2006/relationships/slide" Target="slides/slide3254.xml"/><Relationship Id="rId176" Type="http://schemas.openxmlformats.org/officeDocument/2006/relationships/slide" Target="slides/slide175.xml"/><Relationship Id="rId383" Type="http://schemas.openxmlformats.org/officeDocument/2006/relationships/slide" Target="slides/slide382.xml"/><Relationship Id="rId590" Type="http://schemas.openxmlformats.org/officeDocument/2006/relationships/slide" Target="slides/slide589.xml"/><Relationship Id="rId2064" Type="http://schemas.openxmlformats.org/officeDocument/2006/relationships/slide" Target="slides/slide2063.xml"/><Relationship Id="rId2271" Type="http://schemas.openxmlformats.org/officeDocument/2006/relationships/slide" Target="slides/slide2270.xml"/><Relationship Id="rId3115" Type="http://schemas.openxmlformats.org/officeDocument/2006/relationships/slide" Target="slides/slide3114.xml"/><Relationship Id="rId243" Type="http://schemas.openxmlformats.org/officeDocument/2006/relationships/slide" Target="slides/slide242.xml"/><Relationship Id="rId450" Type="http://schemas.openxmlformats.org/officeDocument/2006/relationships/slide" Target="slides/slide449.xml"/><Relationship Id="rId1080" Type="http://schemas.openxmlformats.org/officeDocument/2006/relationships/slide" Target="slides/slide1079.xml"/><Relationship Id="rId2131" Type="http://schemas.openxmlformats.org/officeDocument/2006/relationships/slide" Target="slides/slide2130.xml"/><Relationship Id="rId103" Type="http://schemas.openxmlformats.org/officeDocument/2006/relationships/slide" Target="slides/slide102.xml"/><Relationship Id="rId310" Type="http://schemas.openxmlformats.org/officeDocument/2006/relationships/slide" Target="slides/slide309.xml"/><Relationship Id="rId1897" Type="http://schemas.openxmlformats.org/officeDocument/2006/relationships/slide" Target="slides/slide1896.xml"/><Relationship Id="rId2948" Type="http://schemas.openxmlformats.org/officeDocument/2006/relationships/slide" Target="slides/slide2947.xml"/><Relationship Id="rId1757" Type="http://schemas.openxmlformats.org/officeDocument/2006/relationships/slide" Target="slides/slide1756.xml"/><Relationship Id="rId1964" Type="http://schemas.openxmlformats.org/officeDocument/2006/relationships/slide" Target="slides/slide1963.xml"/><Relationship Id="rId2808" Type="http://schemas.openxmlformats.org/officeDocument/2006/relationships/slide" Target="slides/slide2807.xml"/><Relationship Id="rId49" Type="http://schemas.openxmlformats.org/officeDocument/2006/relationships/slide" Target="slides/slide48.xml"/><Relationship Id="rId1617" Type="http://schemas.openxmlformats.org/officeDocument/2006/relationships/slide" Target="slides/slide1616.xml"/><Relationship Id="rId1824" Type="http://schemas.openxmlformats.org/officeDocument/2006/relationships/slide" Target="slides/slide1823.xml"/><Relationship Id="rId2598" Type="http://schemas.openxmlformats.org/officeDocument/2006/relationships/slide" Target="slides/slide2597.xml"/><Relationship Id="rId777" Type="http://schemas.openxmlformats.org/officeDocument/2006/relationships/slide" Target="slides/slide776.xml"/><Relationship Id="rId984" Type="http://schemas.openxmlformats.org/officeDocument/2006/relationships/slide" Target="slides/slide983.xml"/><Relationship Id="rId2458" Type="http://schemas.openxmlformats.org/officeDocument/2006/relationships/slide" Target="slides/slide2457.xml"/><Relationship Id="rId2665" Type="http://schemas.openxmlformats.org/officeDocument/2006/relationships/slide" Target="slides/slide2664.xml"/><Relationship Id="rId2872" Type="http://schemas.openxmlformats.org/officeDocument/2006/relationships/slide" Target="slides/slide2871.xml"/><Relationship Id="rId637" Type="http://schemas.openxmlformats.org/officeDocument/2006/relationships/slide" Target="slides/slide636.xml"/><Relationship Id="rId844" Type="http://schemas.openxmlformats.org/officeDocument/2006/relationships/slide" Target="slides/slide843.xml"/><Relationship Id="rId1267" Type="http://schemas.openxmlformats.org/officeDocument/2006/relationships/slide" Target="slides/slide1266.xml"/><Relationship Id="rId1474" Type="http://schemas.openxmlformats.org/officeDocument/2006/relationships/slide" Target="slides/slide1473.xml"/><Relationship Id="rId1681" Type="http://schemas.openxmlformats.org/officeDocument/2006/relationships/slide" Target="slides/slide1680.xml"/><Relationship Id="rId2318" Type="http://schemas.openxmlformats.org/officeDocument/2006/relationships/slide" Target="slides/slide2317.xml"/><Relationship Id="rId2525" Type="http://schemas.openxmlformats.org/officeDocument/2006/relationships/slide" Target="slides/slide2524.xml"/><Relationship Id="rId2732" Type="http://schemas.openxmlformats.org/officeDocument/2006/relationships/slide" Target="slides/slide2731.xml"/><Relationship Id="rId704" Type="http://schemas.openxmlformats.org/officeDocument/2006/relationships/slide" Target="slides/slide703.xml"/><Relationship Id="rId911" Type="http://schemas.openxmlformats.org/officeDocument/2006/relationships/slide" Target="slides/slide910.xml"/><Relationship Id="rId1127" Type="http://schemas.openxmlformats.org/officeDocument/2006/relationships/slide" Target="slides/slide1126.xml"/><Relationship Id="rId1334" Type="http://schemas.openxmlformats.org/officeDocument/2006/relationships/slide" Target="slides/slide1333.xml"/><Relationship Id="rId1541" Type="http://schemas.openxmlformats.org/officeDocument/2006/relationships/slide" Target="slides/slide1540.xml"/><Relationship Id="rId40" Type="http://schemas.openxmlformats.org/officeDocument/2006/relationships/slide" Target="slides/slide39.xml"/><Relationship Id="rId1401" Type="http://schemas.openxmlformats.org/officeDocument/2006/relationships/slide" Target="slides/slide1400.xml"/><Relationship Id="rId3299" Type="http://schemas.openxmlformats.org/officeDocument/2006/relationships/slide" Target="slides/slide3298.xml"/><Relationship Id="rId3159" Type="http://schemas.openxmlformats.org/officeDocument/2006/relationships/slide" Target="slides/slide3158.xml"/><Relationship Id="rId287" Type="http://schemas.openxmlformats.org/officeDocument/2006/relationships/slide" Target="slides/slide286.xml"/><Relationship Id="rId494" Type="http://schemas.openxmlformats.org/officeDocument/2006/relationships/slide" Target="slides/slide493.xml"/><Relationship Id="rId2175" Type="http://schemas.openxmlformats.org/officeDocument/2006/relationships/slide" Target="slides/slide2174.xml"/><Relationship Id="rId2382" Type="http://schemas.openxmlformats.org/officeDocument/2006/relationships/slide" Target="slides/slide2381.xml"/><Relationship Id="rId3019" Type="http://schemas.openxmlformats.org/officeDocument/2006/relationships/slide" Target="slides/slide3018.xml"/><Relationship Id="rId3226" Type="http://schemas.openxmlformats.org/officeDocument/2006/relationships/slide" Target="slides/slide3225.xml"/><Relationship Id="rId147" Type="http://schemas.openxmlformats.org/officeDocument/2006/relationships/slide" Target="slides/slide146.xml"/><Relationship Id="rId354" Type="http://schemas.openxmlformats.org/officeDocument/2006/relationships/slide" Target="slides/slide353.xml"/><Relationship Id="rId1191" Type="http://schemas.openxmlformats.org/officeDocument/2006/relationships/slide" Target="slides/slide1190.xml"/><Relationship Id="rId2035" Type="http://schemas.openxmlformats.org/officeDocument/2006/relationships/slide" Target="slides/slide2034.xml"/><Relationship Id="rId561" Type="http://schemas.openxmlformats.org/officeDocument/2006/relationships/slide" Target="slides/slide560.xml"/><Relationship Id="rId2242" Type="http://schemas.openxmlformats.org/officeDocument/2006/relationships/slide" Target="slides/slide2241.xml"/><Relationship Id="rId214" Type="http://schemas.openxmlformats.org/officeDocument/2006/relationships/slide" Target="slides/slide213.xml"/><Relationship Id="rId421" Type="http://schemas.openxmlformats.org/officeDocument/2006/relationships/slide" Target="slides/slide420.xml"/><Relationship Id="rId1051" Type="http://schemas.openxmlformats.org/officeDocument/2006/relationships/slide" Target="slides/slide1050.xml"/><Relationship Id="rId2102" Type="http://schemas.openxmlformats.org/officeDocument/2006/relationships/slide" Target="slides/slide2101.xml"/><Relationship Id="rId1868" Type="http://schemas.openxmlformats.org/officeDocument/2006/relationships/slide" Target="slides/slide1867.xml"/><Relationship Id="rId2919" Type="http://schemas.openxmlformats.org/officeDocument/2006/relationships/slide" Target="slides/slide2918.xml"/><Relationship Id="rId3083" Type="http://schemas.openxmlformats.org/officeDocument/2006/relationships/slide" Target="slides/slide3082.xml"/><Relationship Id="rId3290" Type="http://schemas.openxmlformats.org/officeDocument/2006/relationships/slide" Target="slides/slide3289.xml"/><Relationship Id="rId1728" Type="http://schemas.openxmlformats.org/officeDocument/2006/relationships/slide" Target="slides/slide1727.xml"/><Relationship Id="rId1935" Type="http://schemas.openxmlformats.org/officeDocument/2006/relationships/slide" Target="slides/slide1934.xml"/><Relationship Id="rId3150" Type="http://schemas.openxmlformats.org/officeDocument/2006/relationships/slide" Target="slides/slide3149.xml"/><Relationship Id="rId3010" Type="http://schemas.openxmlformats.org/officeDocument/2006/relationships/slide" Target="slides/slide3009.xml"/><Relationship Id="rId4" Type="http://schemas.openxmlformats.org/officeDocument/2006/relationships/slide" Target="slides/slide3.xml"/><Relationship Id="rId888" Type="http://schemas.openxmlformats.org/officeDocument/2006/relationships/slide" Target="slides/slide887.xml"/><Relationship Id="rId2569" Type="http://schemas.openxmlformats.org/officeDocument/2006/relationships/slide" Target="slides/slide2568.xml"/><Relationship Id="rId2776" Type="http://schemas.openxmlformats.org/officeDocument/2006/relationships/slide" Target="slides/slide2775.xml"/><Relationship Id="rId2983" Type="http://schemas.openxmlformats.org/officeDocument/2006/relationships/slide" Target="slides/slide2982.xml"/><Relationship Id="rId748" Type="http://schemas.openxmlformats.org/officeDocument/2006/relationships/slide" Target="slides/slide747.xml"/><Relationship Id="rId955" Type="http://schemas.openxmlformats.org/officeDocument/2006/relationships/slide" Target="slides/slide954.xml"/><Relationship Id="rId1378" Type="http://schemas.openxmlformats.org/officeDocument/2006/relationships/slide" Target="slides/slide1377.xml"/><Relationship Id="rId1585" Type="http://schemas.openxmlformats.org/officeDocument/2006/relationships/slide" Target="slides/slide1584.xml"/><Relationship Id="rId1792" Type="http://schemas.openxmlformats.org/officeDocument/2006/relationships/slide" Target="slides/slide1791.xml"/><Relationship Id="rId2429" Type="http://schemas.openxmlformats.org/officeDocument/2006/relationships/slide" Target="slides/slide2428.xml"/><Relationship Id="rId2636" Type="http://schemas.openxmlformats.org/officeDocument/2006/relationships/slide" Target="slides/slide2635.xml"/><Relationship Id="rId2843" Type="http://schemas.openxmlformats.org/officeDocument/2006/relationships/slide" Target="slides/slide2842.xml"/><Relationship Id="rId84" Type="http://schemas.openxmlformats.org/officeDocument/2006/relationships/slide" Target="slides/slide83.xml"/><Relationship Id="rId608" Type="http://schemas.openxmlformats.org/officeDocument/2006/relationships/slide" Target="slides/slide607.xml"/><Relationship Id="rId815" Type="http://schemas.openxmlformats.org/officeDocument/2006/relationships/slide" Target="slides/slide814.xml"/><Relationship Id="rId1238" Type="http://schemas.openxmlformats.org/officeDocument/2006/relationships/slide" Target="slides/slide1237.xml"/><Relationship Id="rId1445" Type="http://schemas.openxmlformats.org/officeDocument/2006/relationships/slide" Target="slides/slide1444.xml"/><Relationship Id="rId1652" Type="http://schemas.openxmlformats.org/officeDocument/2006/relationships/slide" Target="slides/slide1651.xml"/><Relationship Id="rId1305" Type="http://schemas.openxmlformats.org/officeDocument/2006/relationships/slide" Target="slides/slide1304.xml"/><Relationship Id="rId2703" Type="http://schemas.openxmlformats.org/officeDocument/2006/relationships/slide" Target="slides/slide2702.xml"/><Relationship Id="rId2910" Type="http://schemas.openxmlformats.org/officeDocument/2006/relationships/slide" Target="slides/slide2909.xml"/><Relationship Id="rId1512" Type="http://schemas.openxmlformats.org/officeDocument/2006/relationships/slide" Target="slides/slide1511.xml"/><Relationship Id="rId11" Type="http://schemas.openxmlformats.org/officeDocument/2006/relationships/slide" Target="slides/slide10.xml"/><Relationship Id="rId398" Type="http://schemas.openxmlformats.org/officeDocument/2006/relationships/slide" Target="slides/slide397.xml"/><Relationship Id="rId2079" Type="http://schemas.openxmlformats.org/officeDocument/2006/relationships/slide" Target="slides/slide2078.xml"/><Relationship Id="rId2286" Type="http://schemas.openxmlformats.org/officeDocument/2006/relationships/slide" Target="slides/slide2285.xml"/><Relationship Id="rId2493" Type="http://schemas.openxmlformats.org/officeDocument/2006/relationships/slide" Target="slides/slide2492.xml"/><Relationship Id="rId258" Type="http://schemas.openxmlformats.org/officeDocument/2006/relationships/slide" Target="slides/slide257.xml"/><Relationship Id="rId465" Type="http://schemas.openxmlformats.org/officeDocument/2006/relationships/slide" Target="slides/slide464.xml"/><Relationship Id="rId672" Type="http://schemas.openxmlformats.org/officeDocument/2006/relationships/slide" Target="slides/slide671.xml"/><Relationship Id="rId1095" Type="http://schemas.openxmlformats.org/officeDocument/2006/relationships/slide" Target="slides/slide1094.xml"/><Relationship Id="rId2146" Type="http://schemas.openxmlformats.org/officeDocument/2006/relationships/slide" Target="slides/slide2145.xml"/><Relationship Id="rId2353" Type="http://schemas.openxmlformats.org/officeDocument/2006/relationships/slide" Target="slides/slide2352.xml"/><Relationship Id="rId2560" Type="http://schemas.openxmlformats.org/officeDocument/2006/relationships/slide" Target="slides/slide2559.xml"/><Relationship Id="rId118" Type="http://schemas.openxmlformats.org/officeDocument/2006/relationships/slide" Target="slides/slide117.xml"/><Relationship Id="rId325" Type="http://schemas.openxmlformats.org/officeDocument/2006/relationships/slide" Target="slides/slide324.xml"/><Relationship Id="rId532" Type="http://schemas.openxmlformats.org/officeDocument/2006/relationships/slide" Target="slides/slide531.xml"/><Relationship Id="rId1162" Type="http://schemas.openxmlformats.org/officeDocument/2006/relationships/slide" Target="slides/slide1161.xml"/><Relationship Id="rId2006" Type="http://schemas.openxmlformats.org/officeDocument/2006/relationships/slide" Target="slides/slide2005.xml"/><Relationship Id="rId2213" Type="http://schemas.openxmlformats.org/officeDocument/2006/relationships/slide" Target="slides/slide2212.xml"/><Relationship Id="rId2420" Type="http://schemas.openxmlformats.org/officeDocument/2006/relationships/slide" Target="slides/slide2419.xml"/><Relationship Id="rId1022" Type="http://schemas.openxmlformats.org/officeDocument/2006/relationships/slide" Target="slides/slide1021.xml"/><Relationship Id="rId1979" Type="http://schemas.openxmlformats.org/officeDocument/2006/relationships/slide" Target="slides/slide1978.xml"/><Relationship Id="rId3194" Type="http://schemas.openxmlformats.org/officeDocument/2006/relationships/slide" Target="slides/slide3193.xml"/><Relationship Id="rId1839" Type="http://schemas.openxmlformats.org/officeDocument/2006/relationships/slide" Target="slides/slide1838.xml"/><Relationship Id="rId3054" Type="http://schemas.openxmlformats.org/officeDocument/2006/relationships/slide" Target="slides/slide3053.xml"/><Relationship Id="rId182" Type="http://schemas.openxmlformats.org/officeDocument/2006/relationships/slide" Target="slides/slide181.xml"/><Relationship Id="rId1906" Type="http://schemas.openxmlformats.org/officeDocument/2006/relationships/slide" Target="slides/slide1905.xml"/><Relationship Id="rId3261" Type="http://schemas.openxmlformats.org/officeDocument/2006/relationships/slide" Target="slides/slide3260.xml"/><Relationship Id="rId2070" Type="http://schemas.openxmlformats.org/officeDocument/2006/relationships/slide" Target="slides/slide2069.xml"/><Relationship Id="rId3121" Type="http://schemas.openxmlformats.org/officeDocument/2006/relationships/slide" Target="slides/slide3120.xml"/><Relationship Id="rId999" Type="http://schemas.openxmlformats.org/officeDocument/2006/relationships/slide" Target="slides/slide998.xml"/><Relationship Id="rId2887" Type="http://schemas.openxmlformats.org/officeDocument/2006/relationships/slide" Target="slides/slide2886.xml"/><Relationship Id="rId859" Type="http://schemas.openxmlformats.org/officeDocument/2006/relationships/slide" Target="slides/slide858.xml"/><Relationship Id="rId1489" Type="http://schemas.openxmlformats.org/officeDocument/2006/relationships/slide" Target="slides/slide1488.xml"/><Relationship Id="rId1696" Type="http://schemas.openxmlformats.org/officeDocument/2006/relationships/slide" Target="slides/slide1695.xml"/><Relationship Id="rId1349" Type="http://schemas.openxmlformats.org/officeDocument/2006/relationships/slide" Target="slides/slide1348.xml"/><Relationship Id="rId2747" Type="http://schemas.openxmlformats.org/officeDocument/2006/relationships/slide" Target="slides/slide2746.xml"/><Relationship Id="rId2954" Type="http://schemas.openxmlformats.org/officeDocument/2006/relationships/slide" Target="slides/slide2953.xml"/><Relationship Id="rId719" Type="http://schemas.openxmlformats.org/officeDocument/2006/relationships/slide" Target="slides/slide718.xml"/><Relationship Id="rId926" Type="http://schemas.openxmlformats.org/officeDocument/2006/relationships/slide" Target="slides/slide925.xml"/><Relationship Id="rId1556" Type="http://schemas.openxmlformats.org/officeDocument/2006/relationships/slide" Target="slides/slide1555.xml"/><Relationship Id="rId1763" Type="http://schemas.openxmlformats.org/officeDocument/2006/relationships/slide" Target="slides/slide1762.xml"/><Relationship Id="rId1970" Type="http://schemas.openxmlformats.org/officeDocument/2006/relationships/slide" Target="slides/slide1969.xml"/><Relationship Id="rId2607" Type="http://schemas.openxmlformats.org/officeDocument/2006/relationships/slide" Target="slides/slide2606.xml"/><Relationship Id="rId2814" Type="http://schemas.openxmlformats.org/officeDocument/2006/relationships/slide" Target="slides/slide2813.xml"/><Relationship Id="rId55" Type="http://schemas.openxmlformats.org/officeDocument/2006/relationships/slide" Target="slides/slide54.xml"/><Relationship Id="rId1209" Type="http://schemas.openxmlformats.org/officeDocument/2006/relationships/slide" Target="slides/slide1208.xml"/><Relationship Id="rId1416" Type="http://schemas.openxmlformats.org/officeDocument/2006/relationships/slide" Target="slides/slide1415.xml"/><Relationship Id="rId1623" Type="http://schemas.openxmlformats.org/officeDocument/2006/relationships/slide" Target="slides/slide1622.xml"/><Relationship Id="rId1830" Type="http://schemas.openxmlformats.org/officeDocument/2006/relationships/slide" Target="slides/slide1829.xml"/><Relationship Id="rId2397" Type="http://schemas.openxmlformats.org/officeDocument/2006/relationships/slide" Target="slides/slide2396.xml"/><Relationship Id="rId369" Type="http://schemas.openxmlformats.org/officeDocument/2006/relationships/slide" Target="slides/slide368.xml"/><Relationship Id="rId576" Type="http://schemas.openxmlformats.org/officeDocument/2006/relationships/slide" Target="slides/slide575.xml"/><Relationship Id="rId783" Type="http://schemas.openxmlformats.org/officeDocument/2006/relationships/slide" Target="slides/slide782.xml"/><Relationship Id="rId990" Type="http://schemas.openxmlformats.org/officeDocument/2006/relationships/slide" Target="slides/slide989.xml"/><Relationship Id="rId2257" Type="http://schemas.openxmlformats.org/officeDocument/2006/relationships/slide" Target="slides/slide2256.xml"/><Relationship Id="rId2464" Type="http://schemas.openxmlformats.org/officeDocument/2006/relationships/slide" Target="slides/slide2463.xml"/><Relationship Id="rId2671" Type="http://schemas.openxmlformats.org/officeDocument/2006/relationships/slide" Target="slides/slide2670.xml"/><Relationship Id="rId3308" Type="http://schemas.openxmlformats.org/officeDocument/2006/relationships/font" Target="fonts/font7.fntdata"/><Relationship Id="rId229" Type="http://schemas.openxmlformats.org/officeDocument/2006/relationships/slide" Target="slides/slide228.xml"/><Relationship Id="rId436" Type="http://schemas.openxmlformats.org/officeDocument/2006/relationships/slide" Target="slides/slide435.xml"/><Relationship Id="rId643" Type="http://schemas.openxmlformats.org/officeDocument/2006/relationships/slide" Target="slides/slide642.xml"/><Relationship Id="rId1066" Type="http://schemas.openxmlformats.org/officeDocument/2006/relationships/slide" Target="slides/slide1065.xml"/><Relationship Id="rId1273" Type="http://schemas.openxmlformats.org/officeDocument/2006/relationships/slide" Target="slides/slide1272.xml"/><Relationship Id="rId1480" Type="http://schemas.openxmlformats.org/officeDocument/2006/relationships/slide" Target="slides/slide1479.xml"/><Relationship Id="rId2117" Type="http://schemas.openxmlformats.org/officeDocument/2006/relationships/slide" Target="slides/slide2116.xml"/><Relationship Id="rId2324" Type="http://schemas.openxmlformats.org/officeDocument/2006/relationships/slide" Target="slides/slide2323.xml"/><Relationship Id="rId850" Type="http://schemas.openxmlformats.org/officeDocument/2006/relationships/slide" Target="slides/slide849.xml"/><Relationship Id="rId1133" Type="http://schemas.openxmlformats.org/officeDocument/2006/relationships/slide" Target="slides/slide1132.xml"/><Relationship Id="rId2531" Type="http://schemas.openxmlformats.org/officeDocument/2006/relationships/slide" Target="slides/slide2530.xml"/><Relationship Id="rId503" Type="http://schemas.openxmlformats.org/officeDocument/2006/relationships/slide" Target="slides/slide502.xml"/><Relationship Id="rId710" Type="http://schemas.openxmlformats.org/officeDocument/2006/relationships/slide" Target="slides/slide709.xml"/><Relationship Id="rId1340" Type="http://schemas.openxmlformats.org/officeDocument/2006/relationships/slide" Target="slides/slide1339.xml"/><Relationship Id="rId3098" Type="http://schemas.openxmlformats.org/officeDocument/2006/relationships/slide" Target="slides/slide3097.xml"/><Relationship Id="rId1200" Type="http://schemas.openxmlformats.org/officeDocument/2006/relationships/slide" Target="slides/slide1199.xml"/><Relationship Id="rId3165" Type="http://schemas.openxmlformats.org/officeDocument/2006/relationships/slide" Target="slides/slide3164.xml"/><Relationship Id="rId293" Type="http://schemas.openxmlformats.org/officeDocument/2006/relationships/slide" Target="slides/slide292.xml"/><Relationship Id="rId2181" Type="http://schemas.openxmlformats.org/officeDocument/2006/relationships/slide" Target="slides/slide2180.xml"/><Relationship Id="rId3025" Type="http://schemas.openxmlformats.org/officeDocument/2006/relationships/slide" Target="slides/slide3024.xml"/><Relationship Id="rId3232" Type="http://schemas.openxmlformats.org/officeDocument/2006/relationships/slide" Target="slides/slide3231.xml"/><Relationship Id="rId153" Type="http://schemas.openxmlformats.org/officeDocument/2006/relationships/slide" Target="slides/slide152.xml"/><Relationship Id="rId360" Type="http://schemas.openxmlformats.org/officeDocument/2006/relationships/slide" Target="slides/slide359.xml"/><Relationship Id="rId2041" Type="http://schemas.openxmlformats.org/officeDocument/2006/relationships/slide" Target="slides/slide2040.xml"/><Relationship Id="rId220" Type="http://schemas.openxmlformats.org/officeDocument/2006/relationships/slide" Target="slides/slide219.xml"/><Relationship Id="rId2998" Type="http://schemas.openxmlformats.org/officeDocument/2006/relationships/slide" Target="slides/slide2997.xml"/><Relationship Id="rId2858" Type="http://schemas.openxmlformats.org/officeDocument/2006/relationships/slide" Target="slides/slide2857.xml"/><Relationship Id="rId99" Type="http://schemas.openxmlformats.org/officeDocument/2006/relationships/slide" Target="slides/slide98.xml"/><Relationship Id="rId1667" Type="http://schemas.openxmlformats.org/officeDocument/2006/relationships/slide" Target="slides/slide1666.xml"/><Relationship Id="rId1874" Type="http://schemas.openxmlformats.org/officeDocument/2006/relationships/slide" Target="slides/slide1873.xml"/><Relationship Id="rId2718" Type="http://schemas.openxmlformats.org/officeDocument/2006/relationships/slide" Target="slides/slide2717.xml"/><Relationship Id="rId2925" Type="http://schemas.openxmlformats.org/officeDocument/2006/relationships/slide" Target="slides/slide2924.xml"/><Relationship Id="rId1527" Type="http://schemas.openxmlformats.org/officeDocument/2006/relationships/slide" Target="slides/slide1526.xml"/><Relationship Id="rId1734" Type="http://schemas.openxmlformats.org/officeDocument/2006/relationships/slide" Target="slides/slide1733.xml"/><Relationship Id="rId1941" Type="http://schemas.openxmlformats.org/officeDocument/2006/relationships/slide" Target="slides/slide1940.xml"/><Relationship Id="rId26" Type="http://schemas.openxmlformats.org/officeDocument/2006/relationships/slide" Target="slides/slide25.xml"/><Relationship Id="rId1801" Type="http://schemas.openxmlformats.org/officeDocument/2006/relationships/slide" Target="slides/slide1800.xml"/><Relationship Id="rId687" Type="http://schemas.openxmlformats.org/officeDocument/2006/relationships/slide" Target="slides/slide686.xml"/><Relationship Id="rId2368" Type="http://schemas.openxmlformats.org/officeDocument/2006/relationships/slide" Target="slides/slide2367.xml"/><Relationship Id="rId894" Type="http://schemas.openxmlformats.org/officeDocument/2006/relationships/slide" Target="slides/slide893.xml"/><Relationship Id="rId1177" Type="http://schemas.openxmlformats.org/officeDocument/2006/relationships/slide" Target="slides/slide1176.xml"/><Relationship Id="rId2575" Type="http://schemas.openxmlformats.org/officeDocument/2006/relationships/slide" Target="slides/slide2574.xml"/><Relationship Id="rId2782" Type="http://schemas.openxmlformats.org/officeDocument/2006/relationships/slide" Target="slides/slide2781.xml"/><Relationship Id="rId547" Type="http://schemas.openxmlformats.org/officeDocument/2006/relationships/slide" Target="slides/slide546.xml"/><Relationship Id="rId754" Type="http://schemas.openxmlformats.org/officeDocument/2006/relationships/slide" Target="slides/slide753.xml"/><Relationship Id="rId961" Type="http://schemas.openxmlformats.org/officeDocument/2006/relationships/slide" Target="slides/slide960.xml"/><Relationship Id="rId1384" Type="http://schemas.openxmlformats.org/officeDocument/2006/relationships/slide" Target="slides/slide1383.xml"/><Relationship Id="rId1591" Type="http://schemas.openxmlformats.org/officeDocument/2006/relationships/slide" Target="slides/slide1590.xml"/><Relationship Id="rId2228" Type="http://schemas.openxmlformats.org/officeDocument/2006/relationships/slide" Target="slides/slide2227.xml"/><Relationship Id="rId2435" Type="http://schemas.openxmlformats.org/officeDocument/2006/relationships/slide" Target="slides/slide2434.xml"/><Relationship Id="rId2642" Type="http://schemas.openxmlformats.org/officeDocument/2006/relationships/slide" Target="slides/slide2641.xml"/><Relationship Id="rId90" Type="http://schemas.openxmlformats.org/officeDocument/2006/relationships/slide" Target="slides/slide89.xml"/><Relationship Id="rId407" Type="http://schemas.openxmlformats.org/officeDocument/2006/relationships/slide" Target="slides/slide406.xml"/><Relationship Id="rId614" Type="http://schemas.openxmlformats.org/officeDocument/2006/relationships/slide" Target="slides/slide613.xml"/><Relationship Id="rId821" Type="http://schemas.openxmlformats.org/officeDocument/2006/relationships/slide" Target="slides/slide820.xml"/><Relationship Id="rId1037" Type="http://schemas.openxmlformats.org/officeDocument/2006/relationships/slide" Target="slides/slide1036.xml"/><Relationship Id="rId1244" Type="http://schemas.openxmlformats.org/officeDocument/2006/relationships/slide" Target="slides/slide1243.xml"/><Relationship Id="rId1451" Type="http://schemas.openxmlformats.org/officeDocument/2006/relationships/slide" Target="slides/slide1450.xml"/><Relationship Id="rId2502" Type="http://schemas.openxmlformats.org/officeDocument/2006/relationships/slide" Target="slides/slide2501.xml"/><Relationship Id="rId1104" Type="http://schemas.openxmlformats.org/officeDocument/2006/relationships/slide" Target="slides/slide1103.xml"/><Relationship Id="rId1311" Type="http://schemas.openxmlformats.org/officeDocument/2006/relationships/slide" Target="slides/slide1310.xml"/><Relationship Id="rId3069" Type="http://schemas.openxmlformats.org/officeDocument/2006/relationships/slide" Target="slides/slide3068.xml"/><Relationship Id="rId3276" Type="http://schemas.openxmlformats.org/officeDocument/2006/relationships/slide" Target="slides/slide3275.xml"/><Relationship Id="rId197" Type="http://schemas.openxmlformats.org/officeDocument/2006/relationships/slide" Target="slides/slide196.xml"/><Relationship Id="rId2085" Type="http://schemas.openxmlformats.org/officeDocument/2006/relationships/slide" Target="slides/slide2084.xml"/><Relationship Id="rId2292" Type="http://schemas.openxmlformats.org/officeDocument/2006/relationships/slide" Target="slides/slide2291.xml"/><Relationship Id="rId3136" Type="http://schemas.openxmlformats.org/officeDocument/2006/relationships/slide" Target="slides/slide3135.xml"/><Relationship Id="rId264" Type="http://schemas.openxmlformats.org/officeDocument/2006/relationships/slide" Target="slides/slide263.xml"/><Relationship Id="rId471" Type="http://schemas.openxmlformats.org/officeDocument/2006/relationships/slide" Target="slides/slide470.xml"/><Relationship Id="rId2152" Type="http://schemas.openxmlformats.org/officeDocument/2006/relationships/slide" Target="slides/slide2151.xml"/><Relationship Id="rId124" Type="http://schemas.openxmlformats.org/officeDocument/2006/relationships/slide" Target="slides/slide123.xml"/><Relationship Id="rId3203" Type="http://schemas.openxmlformats.org/officeDocument/2006/relationships/slide" Target="slides/slide3202.xml"/><Relationship Id="rId331" Type="http://schemas.openxmlformats.org/officeDocument/2006/relationships/slide" Target="slides/slide330.xml"/><Relationship Id="rId2012" Type="http://schemas.openxmlformats.org/officeDocument/2006/relationships/slide" Target="slides/slide2011.xml"/><Relationship Id="rId2969" Type="http://schemas.openxmlformats.org/officeDocument/2006/relationships/slide" Target="slides/slide2968.xml"/><Relationship Id="rId1778" Type="http://schemas.openxmlformats.org/officeDocument/2006/relationships/slide" Target="slides/slide1777.xml"/><Relationship Id="rId1985" Type="http://schemas.openxmlformats.org/officeDocument/2006/relationships/slide" Target="slides/slide1984.xml"/><Relationship Id="rId2829" Type="http://schemas.openxmlformats.org/officeDocument/2006/relationships/slide" Target="slides/slide2828.xml"/><Relationship Id="rId1638" Type="http://schemas.openxmlformats.org/officeDocument/2006/relationships/slide" Target="slides/slide1637.xml"/><Relationship Id="rId1845" Type="http://schemas.openxmlformats.org/officeDocument/2006/relationships/slide" Target="slides/slide1844.xml"/><Relationship Id="rId3060" Type="http://schemas.openxmlformats.org/officeDocument/2006/relationships/slide" Target="slides/slide3059.xml"/><Relationship Id="rId1705" Type="http://schemas.openxmlformats.org/officeDocument/2006/relationships/slide" Target="slides/slide1704.xml"/><Relationship Id="rId1912" Type="http://schemas.openxmlformats.org/officeDocument/2006/relationships/slide" Target="slides/slide1911.xml"/><Relationship Id="rId798" Type="http://schemas.openxmlformats.org/officeDocument/2006/relationships/slide" Target="slides/slide797.xml"/><Relationship Id="rId2479" Type="http://schemas.openxmlformats.org/officeDocument/2006/relationships/slide" Target="slides/slide2478.xml"/><Relationship Id="rId2686" Type="http://schemas.openxmlformats.org/officeDocument/2006/relationships/slide" Target="slides/slide2685.xml"/><Relationship Id="rId2893" Type="http://schemas.openxmlformats.org/officeDocument/2006/relationships/slide" Target="slides/slide2892.xml"/><Relationship Id="rId658" Type="http://schemas.openxmlformats.org/officeDocument/2006/relationships/slide" Target="slides/slide657.xml"/><Relationship Id="rId865" Type="http://schemas.openxmlformats.org/officeDocument/2006/relationships/slide" Target="slides/slide864.xml"/><Relationship Id="rId1288" Type="http://schemas.openxmlformats.org/officeDocument/2006/relationships/slide" Target="slides/slide1287.xml"/><Relationship Id="rId1495" Type="http://schemas.openxmlformats.org/officeDocument/2006/relationships/slide" Target="slides/slide1494.xml"/><Relationship Id="rId2339" Type="http://schemas.openxmlformats.org/officeDocument/2006/relationships/slide" Target="slides/slide2338.xml"/><Relationship Id="rId2546" Type="http://schemas.openxmlformats.org/officeDocument/2006/relationships/slide" Target="slides/slide2545.xml"/><Relationship Id="rId2753" Type="http://schemas.openxmlformats.org/officeDocument/2006/relationships/slide" Target="slides/slide2752.xml"/><Relationship Id="rId2960" Type="http://schemas.openxmlformats.org/officeDocument/2006/relationships/slide" Target="slides/slide2959.xml"/><Relationship Id="rId518" Type="http://schemas.openxmlformats.org/officeDocument/2006/relationships/slide" Target="slides/slide517.xml"/><Relationship Id="rId725" Type="http://schemas.openxmlformats.org/officeDocument/2006/relationships/slide" Target="slides/slide724.xml"/><Relationship Id="rId932" Type="http://schemas.openxmlformats.org/officeDocument/2006/relationships/slide" Target="slides/slide931.xml"/><Relationship Id="rId1148" Type="http://schemas.openxmlformats.org/officeDocument/2006/relationships/slide" Target="slides/slide1147.xml"/><Relationship Id="rId1355" Type="http://schemas.openxmlformats.org/officeDocument/2006/relationships/slide" Target="slides/slide1354.xml"/><Relationship Id="rId1562" Type="http://schemas.openxmlformats.org/officeDocument/2006/relationships/slide" Target="slides/slide1561.xml"/><Relationship Id="rId2406" Type="http://schemas.openxmlformats.org/officeDocument/2006/relationships/slide" Target="slides/slide2405.xml"/><Relationship Id="rId2613" Type="http://schemas.openxmlformats.org/officeDocument/2006/relationships/slide" Target="slides/slide2612.xml"/><Relationship Id="rId1008" Type="http://schemas.openxmlformats.org/officeDocument/2006/relationships/slide" Target="slides/slide1007.xml"/><Relationship Id="rId1215" Type="http://schemas.openxmlformats.org/officeDocument/2006/relationships/slide" Target="slides/slide1214.xml"/><Relationship Id="rId1422" Type="http://schemas.openxmlformats.org/officeDocument/2006/relationships/slide" Target="slides/slide1421.xml"/><Relationship Id="rId2820" Type="http://schemas.openxmlformats.org/officeDocument/2006/relationships/slide" Target="slides/slide2819.xml"/><Relationship Id="rId61" Type="http://schemas.openxmlformats.org/officeDocument/2006/relationships/slide" Target="slides/slide60.xml"/><Relationship Id="rId2196" Type="http://schemas.openxmlformats.org/officeDocument/2006/relationships/slide" Target="slides/slide2195.xml"/><Relationship Id="rId168" Type="http://schemas.openxmlformats.org/officeDocument/2006/relationships/slide" Target="slides/slide167.xml"/><Relationship Id="rId3247" Type="http://schemas.openxmlformats.org/officeDocument/2006/relationships/slide" Target="slides/slide3246.xml"/><Relationship Id="rId375" Type="http://schemas.openxmlformats.org/officeDocument/2006/relationships/slide" Target="slides/slide374.xml"/><Relationship Id="rId582" Type="http://schemas.openxmlformats.org/officeDocument/2006/relationships/slide" Target="slides/slide581.xml"/><Relationship Id="rId2056" Type="http://schemas.openxmlformats.org/officeDocument/2006/relationships/slide" Target="slides/slide2055.xml"/><Relationship Id="rId2263" Type="http://schemas.openxmlformats.org/officeDocument/2006/relationships/slide" Target="slides/slide2262.xml"/><Relationship Id="rId2470" Type="http://schemas.openxmlformats.org/officeDocument/2006/relationships/slide" Target="slides/slide2469.xml"/><Relationship Id="rId3107" Type="http://schemas.openxmlformats.org/officeDocument/2006/relationships/slide" Target="slides/slide3106.xml"/><Relationship Id="rId235" Type="http://schemas.openxmlformats.org/officeDocument/2006/relationships/slide" Target="slides/slide234.xml"/><Relationship Id="rId442" Type="http://schemas.openxmlformats.org/officeDocument/2006/relationships/slide" Target="slides/slide441.xml"/><Relationship Id="rId1072" Type="http://schemas.openxmlformats.org/officeDocument/2006/relationships/slide" Target="slides/slide1071.xml"/><Relationship Id="rId2123" Type="http://schemas.openxmlformats.org/officeDocument/2006/relationships/slide" Target="slides/slide2122.xml"/><Relationship Id="rId2330" Type="http://schemas.openxmlformats.org/officeDocument/2006/relationships/slide" Target="slides/slide2329.xml"/><Relationship Id="rId302" Type="http://schemas.openxmlformats.org/officeDocument/2006/relationships/slide" Target="slides/slide301.xml"/><Relationship Id="rId1889" Type="http://schemas.openxmlformats.org/officeDocument/2006/relationships/slide" Target="slides/slide1888.xml"/><Relationship Id="rId1749" Type="http://schemas.openxmlformats.org/officeDocument/2006/relationships/slide" Target="slides/slide1748.xml"/><Relationship Id="rId1956" Type="http://schemas.openxmlformats.org/officeDocument/2006/relationships/slide" Target="slides/slide1955.xml"/><Relationship Id="rId3171" Type="http://schemas.openxmlformats.org/officeDocument/2006/relationships/slide" Target="slides/slide3170.xml"/><Relationship Id="rId1609" Type="http://schemas.openxmlformats.org/officeDocument/2006/relationships/slide" Target="slides/slide1608.xml"/><Relationship Id="rId1816" Type="http://schemas.openxmlformats.org/officeDocument/2006/relationships/slide" Target="slides/slide1815.xml"/><Relationship Id="rId3031" Type="http://schemas.openxmlformats.org/officeDocument/2006/relationships/slide" Target="slides/slide3030.xml"/><Relationship Id="rId2797" Type="http://schemas.openxmlformats.org/officeDocument/2006/relationships/slide" Target="slides/slide2796.xml"/><Relationship Id="rId769" Type="http://schemas.openxmlformats.org/officeDocument/2006/relationships/slide" Target="slides/slide768.xml"/><Relationship Id="rId976" Type="http://schemas.openxmlformats.org/officeDocument/2006/relationships/slide" Target="slides/slide975.xml"/><Relationship Id="rId1399" Type="http://schemas.openxmlformats.org/officeDocument/2006/relationships/slide" Target="slides/slide1398.xml"/><Relationship Id="rId2657" Type="http://schemas.openxmlformats.org/officeDocument/2006/relationships/slide" Target="slides/slide2656.xml"/><Relationship Id="rId629" Type="http://schemas.openxmlformats.org/officeDocument/2006/relationships/slide" Target="slides/slide628.xml"/><Relationship Id="rId1259" Type="http://schemas.openxmlformats.org/officeDocument/2006/relationships/slide" Target="slides/slide1258.xml"/><Relationship Id="rId1466" Type="http://schemas.openxmlformats.org/officeDocument/2006/relationships/slide" Target="slides/slide1465.xml"/><Relationship Id="rId2864" Type="http://schemas.openxmlformats.org/officeDocument/2006/relationships/slide" Target="slides/slide2863.xml"/><Relationship Id="rId836" Type="http://schemas.openxmlformats.org/officeDocument/2006/relationships/slide" Target="slides/slide835.xml"/><Relationship Id="rId1119" Type="http://schemas.openxmlformats.org/officeDocument/2006/relationships/slide" Target="slides/slide1118.xml"/><Relationship Id="rId1673" Type="http://schemas.openxmlformats.org/officeDocument/2006/relationships/slide" Target="slides/slide1672.xml"/><Relationship Id="rId1880" Type="http://schemas.openxmlformats.org/officeDocument/2006/relationships/slide" Target="slides/slide1879.xml"/><Relationship Id="rId2517" Type="http://schemas.openxmlformats.org/officeDocument/2006/relationships/slide" Target="slides/slide2516.xml"/><Relationship Id="rId2724" Type="http://schemas.openxmlformats.org/officeDocument/2006/relationships/slide" Target="slides/slide2723.xml"/><Relationship Id="rId2931" Type="http://schemas.openxmlformats.org/officeDocument/2006/relationships/slide" Target="slides/slide2930.xml"/><Relationship Id="rId903" Type="http://schemas.openxmlformats.org/officeDocument/2006/relationships/slide" Target="slides/slide902.xml"/><Relationship Id="rId1326" Type="http://schemas.openxmlformats.org/officeDocument/2006/relationships/slide" Target="slides/slide1325.xml"/><Relationship Id="rId1533" Type="http://schemas.openxmlformats.org/officeDocument/2006/relationships/slide" Target="slides/slide1532.xml"/><Relationship Id="rId1740" Type="http://schemas.openxmlformats.org/officeDocument/2006/relationships/slide" Target="slides/slide1739.xml"/><Relationship Id="rId32" Type="http://schemas.openxmlformats.org/officeDocument/2006/relationships/slide" Target="slides/slide31.xml"/><Relationship Id="rId1600" Type="http://schemas.openxmlformats.org/officeDocument/2006/relationships/slide" Target="slides/slide1599.xml"/><Relationship Id="rId279" Type="http://schemas.openxmlformats.org/officeDocument/2006/relationships/slide" Target="slides/slide278.xml"/><Relationship Id="rId486" Type="http://schemas.openxmlformats.org/officeDocument/2006/relationships/slide" Target="slides/slide485.xml"/><Relationship Id="rId693" Type="http://schemas.openxmlformats.org/officeDocument/2006/relationships/slide" Target="slides/slide692.xml"/><Relationship Id="rId2167" Type="http://schemas.openxmlformats.org/officeDocument/2006/relationships/slide" Target="slides/slide2166.xml"/><Relationship Id="rId2374" Type="http://schemas.openxmlformats.org/officeDocument/2006/relationships/slide" Target="slides/slide2373.xml"/><Relationship Id="rId2581" Type="http://schemas.openxmlformats.org/officeDocument/2006/relationships/slide" Target="slides/slide2580.xml"/><Relationship Id="rId3218" Type="http://schemas.openxmlformats.org/officeDocument/2006/relationships/slide" Target="slides/slide3217.xml"/><Relationship Id="rId139" Type="http://schemas.openxmlformats.org/officeDocument/2006/relationships/slide" Target="slides/slide138.xml"/><Relationship Id="rId346" Type="http://schemas.openxmlformats.org/officeDocument/2006/relationships/slide" Target="slides/slide345.xml"/><Relationship Id="rId553" Type="http://schemas.openxmlformats.org/officeDocument/2006/relationships/slide" Target="slides/slide552.xml"/><Relationship Id="rId760" Type="http://schemas.openxmlformats.org/officeDocument/2006/relationships/slide" Target="slides/slide759.xml"/><Relationship Id="rId1183" Type="http://schemas.openxmlformats.org/officeDocument/2006/relationships/slide" Target="slides/slide1182.xml"/><Relationship Id="rId1390" Type="http://schemas.openxmlformats.org/officeDocument/2006/relationships/slide" Target="slides/slide1389.xml"/><Relationship Id="rId2027" Type="http://schemas.openxmlformats.org/officeDocument/2006/relationships/slide" Target="slides/slide2026.xml"/><Relationship Id="rId2234" Type="http://schemas.openxmlformats.org/officeDocument/2006/relationships/slide" Target="slides/slide2233.xml"/><Relationship Id="rId2441" Type="http://schemas.openxmlformats.org/officeDocument/2006/relationships/slide" Target="slides/slide2440.xml"/><Relationship Id="rId206" Type="http://schemas.openxmlformats.org/officeDocument/2006/relationships/slide" Target="slides/slide205.xml"/><Relationship Id="rId413" Type="http://schemas.openxmlformats.org/officeDocument/2006/relationships/slide" Target="slides/slide412.xml"/><Relationship Id="rId1043" Type="http://schemas.openxmlformats.org/officeDocument/2006/relationships/slide" Target="slides/slide1042.xml"/><Relationship Id="rId620" Type="http://schemas.openxmlformats.org/officeDocument/2006/relationships/slide" Target="slides/slide619.xml"/><Relationship Id="rId1250" Type="http://schemas.openxmlformats.org/officeDocument/2006/relationships/slide" Target="slides/slide1249.xml"/><Relationship Id="rId2301" Type="http://schemas.openxmlformats.org/officeDocument/2006/relationships/slide" Target="slides/slide2300.xml"/><Relationship Id="rId1110" Type="http://schemas.openxmlformats.org/officeDocument/2006/relationships/slide" Target="slides/slide1109.xml"/><Relationship Id="rId1927" Type="http://schemas.openxmlformats.org/officeDocument/2006/relationships/slide" Target="slides/slide1926.xml"/><Relationship Id="rId3075" Type="http://schemas.openxmlformats.org/officeDocument/2006/relationships/slide" Target="slides/slide3074.xml"/><Relationship Id="rId3282" Type="http://schemas.openxmlformats.org/officeDocument/2006/relationships/slide" Target="slides/slide3281.xml"/><Relationship Id="rId2091" Type="http://schemas.openxmlformats.org/officeDocument/2006/relationships/slide" Target="slides/slide2090.xml"/><Relationship Id="rId3142" Type="http://schemas.openxmlformats.org/officeDocument/2006/relationships/slide" Target="slides/slide3141.xml"/><Relationship Id="rId270" Type="http://schemas.openxmlformats.org/officeDocument/2006/relationships/slide" Target="slides/slide269.xml"/><Relationship Id="rId3002" Type="http://schemas.openxmlformats.org/officeDocument/2006/relationships/slide" Target="slides/slide3001.xml"/><Relationship Id="rId130" Type="http://schemas.openxmlformats.org/officeDocument/2006/relationships/slide" Target="slides/slide129.xml"/><Relationship Id="rId2768" Type="http://schemas.openxmlformats.org/officeDocument/2006/relationships/slide" Target="slides/slide2767.xml"/><Relationship Id="rId2975" Type="http://schemas.openxmlformats.org/officeDocument/2006/relationships/slide" Target="slides/slide2974.xml"/><Relationship Id="rId947" Type="http://schemas.openxmlformats.org/officeDocument/2006/relationships/slide" Target="slides/slide946.xml"/><Relationship Id="rId1577" Type="http://schemas.openxmlformats.org/officeDocument/2006/relationships/slide" Target="slides/slide1576.xml"/><Relationship Id="rId1784" Type="http://schemas.openxmlformats.org/officeDocument/2006/relationships/slide" Target="slides/slide1783.xml"/><Relationship Id="rId1991" Type="http://schemas.openxmlformats.org/officeDocument/2006/relationships/slide" Target="slides/slide1990.xml"/><Relationship Id="rId2628" Type="http://schemas.openxmlformats.org/officeDocument/2006/relationships/slide" Target="slides/slide2627.xml"/><Relationship Id="rId2835" Type="http://schemas.openxmlformats.org/officeDocument/2006/relationships/slide" Target="slides/slide2834.xml"/><Relationship Id="rId76" Type="http://schemas.openxmlformats.org/officeDocument/2006/relationships/slide" Target="slides/slide75.xml"/><Relationship Id="rId807" Type="http://schemas.openxmlformats.org/officeDocument/2006/relationships/slide" Target="slides/slide806.xml"/><Relationship Id="rId1437" Type="http://schemas.openxmlformats.org/officeDocument/2006/relationships/slide" Target="slides/slide1436.xml"/><Relationship Id="rId1644" Type="http://schemas.openxmlformats.org/officeDocument/2006/relationships/slide" Target="slides/slide1643.xml"/><Relationship Id="rId1851" Type="http://schemas.openxmlformats.org/officeDocument/2006/relationships/slide" Target="slides/slide1850.xml"/><Relationship Id="rId2902" Type="http://schemas.openxmlformats.org/officeDocument/2006/relationships/slide" Target="slides/slide2901.xml"/><Relationship Id="rId1504" Type="http://schemas.openxmlformats.org/officeDocument/2006/relationships/slide" Target="slides/slide1503.xml"/><Relationship Id="rId1711" Type="http://schemas.openxmlformats.org/officeDocument/2006/relationships/slide" Target="slides/slide1710.xml"/><Relationship Id="rId597" Type="http://schemas.openxmlformats.org/officeDocument/2006/relationships/slide" Target="slides/slide596.xml"/><Relationship Id="rId2278" Type="http://schemas.openxmlformats.org/officeDocument/2006/relationships/slide" Target="slides/slide2277.xml"/><Relationship Id="rId2485" Type="http://schemas.openxmlformats.org/officeDocument/2006/relationships/slide" Target="slides/slide2484.xml"/><Relationship Id="rId457" Type="http://schemas.openxmlformats.org/officeDocument/2006/relationships/slide" Target="slides/slide456.xml"/><Relationship Id="rId1087" Type="http://schemas.openxmlformats.org/officeDocument/2006/relationships/slide" Target="slides/slide1086.xml"/><Relationship Id="rId1294" Type="http://schemas.openxmlformats.org/officeDocument/2006/relationships/slide" Target="slides/slide1293.xml"/><Relationship Id="rId2138" Type="http://schemas.openxmlformats.org/officeDocument/2006/relationships/slide" Target="slides/slide2137.xml"/><Relationship Id="rId2692" Type="http://schemas.openxmlformats.org/officeDocument/2006/relationships/slide" Target="slides/slide2691.xml"/><Relationship Id="rId664" Type="http://schemas.openxmlformats.org/officeDocument/2006/relationships/slide" Target="slides/slide663.xml"/><Relationship Id="rId871" Type="http://schemas.openxmlformats.org/officeDocument/2006/relationships/slide" Target="slides/slide870.xml"/><Relationship Id="rId2345" Type="http://schemas.openxmlformats.org/officeDocument/2006/relationships/slide" Target="slides/slide2344.xml"/><Relationship Id="rId2552" Type="http://schemas.openxmlformats.org/officeDocument/2006/relationships/slide" Target="slides/slide2551.xml"/><Relationship Id="rId317" Type="http://schemas.openxmlformats.org/officeDocument/2006/relationships/slide" Target="slides/slide316.xml"/><Relationship Id="rId524" Type="http://schemas.openxmlformats.org/officeDocument/2006/relationships/slide" Target="slides/slide523.xml"/><Relationship Id="rId731" Type="http://schemas.openxmlformats.org/officeDocument/2006/relationships/slide" Target="slides/slide730.xml"/><Relationship Id="rId1154" Type="http://schemas.openxmlformats.org/officeDocument/2006/relationships/slide" Target="slides/slide1153.xml"/><Relationship Id="rId1361" Type="http://schemas.openxmlformats.org/officeDocument/2006/relationships/slide" Target="slides/slide1360.xml"/><Relationship Id="rId2205" Type="http://schemas.openxmlformats.org/officeDocument/2006/relationships/slide" Target="slides/slide2204.xml"/><Relationship Id="rId2412" Type="http://schemas.openxmlformats.org/officeDocument/2006/relationships/slide" Target="slides/slide2411.xml"/><Relationship Id="rId1014" Type="http://schemas.openxmlformats.org/officeDocument/2006/relationships/slide" Target="slides/slide1013.xml"/><Relationship Id="rId1221" Type="http://schemas.openxmlformats.org/officeDocument/2006/relationships/slide" Target="slides/slide1220.xml"/><Relationship Id="rId3186" Type="http://schemas.openxmlformats.org/officeDocument/2006/relationships/slide" Target="slides/slide3185.xml"/><Relationship Id="rId3046" Type="http://schemas.openxmlformats.org/officeDocument/2006/relationships/slide" Target="slides/slide3045.xml"/><Relationship Id="rId3253" Type="http://schemas.openxmlformats.org/officeDocument/2006/relationships/slide" Target="slides/slide3252.xml"/><Relationship Id="rId174" Type="http://schemas.openxmlformats.org/officeDocument/2006/relationships/slide" Target="slides/slide173.xml"/><Relationship Id="rId381" Type="http://schemas.openxmlformats.org/officeDocument/2006/relationships/slide" Target="slides/slide380.xml"/><Relationship Id="rId2062" Type="http://schemas.openxmlformats.org/officeDocument/2006/relationships/slide" Target="slides/slide2061.xml"/><Relationship Id="rId3113" Type="http://schemas.openxmlformats.org/officeDocument/2006/relationships/slide" Target="slides/slide3112.xml"/><Relationship Id="rId241" Type="http://schemas.openxmlformats.org/officeDocument/2006/relationships/slide" Target="slides/slide240.xml"/><Relationship Id="rId2879" Type="http://schemas.openxmlformats.org/officeDocument/2006/relationships/slide" Target="slides/slide2878.xml"/><Relationship Id="rId101" Type="http://schemas.openxmlformats.org/officeDocument/2006/relationships/slide" Target="slides/slide100.xml"/><Relationship Id="rId1688" Type="http://schemas.openxmlformats.org/officeDocument/2006/relationships/slide" Target="slides/slide1687.xml"/><Relationship Id="rId1895" Type="http://schemas.openxmlformats.org/officeDocument/2006/relationships/slide" Target="slides/slide1894.xml"/><Relationship Id="rId2739" Type="http://schemas.openxmlformats.org/officeDocument/2006/relationships/slide" Target="slides/slide2738.xml"/><Relationship Id="rId2946" Type="http://schemas.openxmlformats.org/officeDocument/2006/relationships/slide" Target="slides/slide2945.xml"/><Relationship Id="rId918" Type="http://schemas.openxmlformats.org/officeDocument/2006/relationships/slide" Target="slides/slide917.xml"/><Relationship Id="rId1548" Type="http://schemas.openxmlformats.org/officeDocument/2006/relationships/slide" Target="slides/slide1547.xml"/><Relationship Id="rId1755" Type="http://schemas.openxmlformats.org/officeDocument/2006/relationships/slide" Target="slides/slide1754.xml"/><Relationship Id="rId1408" Type="http://schemas.openxmlformats.org/officeDocument/2006/relationships/slide" Target="slides/slide1407.xml"/><Relationship Id="rId1962" Type="http://schemas.openxmlformats.org/officeDocument/2006/relationships/slide" Target="slides/slide1961.xml"/><Relationship Id="rId2806" Type="http://schemas.openxmlformats.org/officeDocument/2006/relationships/slide" Target="slides/slide2805.xml"/><Relationship Id="rId47" Type="http://schemas.openxmlformats.org/officeDocument/2006/relationships/slide" Target="slides/slide46.xml"/><Relationship Id="rId1615" Type="http://schemas.openxmlformats.org/officeDocument/2006/relationships/slide" Target="slides/slide1614.xml"/><Relationship Id="rId1822" Type="http://schemas.openxmlformats.org/officeDocument/2006/relationships/slide" Target="slides/slide1821.xml"/><Relationship Id="rId2389" Type="http://schemas.openxmlformats.org/officeDocument/2006/relationships/slide" Target="slides/slide2388.xml"/><Relationship Id="rId2596" Type="http://schemas.openxmlformats.org/officeDocument/2006/relationships/slide" Target="slides/slide2595.xml"/><Relationship Id="rId568" Type="http://schemas.openxmlformats.org/officeDocument/2006/relationships/slide" Target="slides/slide567.xml"/><Relationship Id="rId775" Type="http://schemas.openxmlformats.org/officeDocument/2006/relationships/slide" Target="slides/slide774.xml"/><Relationship Id="rId982" Type="http://schemas.openxmlformats.org/officeDocument/2006/relationships/slide" Target="slides/slide981.xml"/><Relationship Id="rId1198" Type="http://schemas.openxmlformats.org/officeDocument/2006/relationships/slide" Target="slides/slide1197.xml"/><Relationship Id="rId2249" Type="http://schemas.openxmlformats.org/officeDocument/2006/relationships/slide" Target="slides/slide2248.xml"/><Relationship Id="rId2456" Type="http://schemas.openxmlformats.org/officeDocument/2006/relationships/slide" Target="slides/slide2455.xml"/><Relationship Id="rId2663" Type="http://schemas.openxmlformats.org/officeDocument/2006/relationships/slide" Target="slides/slide2662.xml"/><Relationship Id="rId2870" Type="http://schemas.openxmlformats.org/officeDocument/2006/relationships/slide" Target="slides/slide2869.xml"/><Relationship Id="rId428" Type="http://schemas.openxmlformats.org/officeDocument/2006/relationships/slide" Target="slides/slide427.xml"/><Relationship Id="rId635" Type="http://schemas.openxmlformats.org/officeDocument/2006/relationships/slide" Target="slides/slide634.xml"/><Relationship Id="rId842" Type="http://schemas.openxmlformats.org/officeDocument/2006/relationships/slide" Target="slides/slide841.xml"/><Relationship Id="rId1058" Type="http://schemas.openxmlformats.org/officeDocument/2006/relationships/slide" Target="slides/slide1057.xml"/><Relationship Id="rId1265" Type="http://schemas.openxmlformats.org/officeDocument/2006/relationships/slide" Target="slides/slide1264.xml"/><Relationship Id="rId1472" Type="http://schemas.openxmlformats.org/officeDocument/2006/relationships/slide" Target="slides/slide1471.xml"/><Relationship Id="rId2109" Type="http://schemas.openxmlformats.org/officeDocument/2006/relationships/slide" Target="slides/slide2108.xml"/><Relationship Id="rId2316" Type="http://schemas.openxmlformats.org/officeDocument/2006/relationships/slide" Target="slides/slide2315.xml"/><Relationship Id="rId2523" Type="http://schemas.openxmlformats.org/officeDocument/2006/relationships/slide" Target="slides/slide2522.xml"/><Relationship Id="rId2730" Type="http://schemas.openxmlformats.org/officeDocument/2006/relationships/slide" Target="slides/slide2729.xml"/><Relationship Id="rId702" Type="http://schemas.openxmlformats.org/officeDocument/2006/relationships/slide" Target="slides/slide701.xml"/><Relationship Id="rId1125" Type="http://schemas.openxmlformats.org/officeDocument/2006/relationships/slide" Target="slides/slide1124.xml"/><Relationship Id="rId1332" Type="http://schemas.openxmlformats.org/officeDocument/2006/relationships/slide" Target="slides/slide1331.xml"/><Relationship Id="rId3297" Type="http://schemas.openxmlformats.org/officeDocument/2006/relationships/slide" Target="slides/slide3296.xml"/><Relationship Id="rId3157" Type="http://schemas.openxmlformats.org/officeDocument/2006/relationships/slide" Target="slides/slide3156.xml"/><Relationship Id="rId285" Type="http://schemas.openxmlformats.org/officeDocument/2006/relationships/slide" Target="slides/slide284.xml"/><Relationship Id="rId492" Type="http://schemas.openxmlformats.org/officeDocument/2006/relationships/slide" Target="slides/slide491.xml"/><Relationship Id="rId2173" Type="http://schemas.openxmlformats.org/officeDocument/2006/relationships/slide" Target="slides/slide2172.xml"/><Relationship Id="rId2380" Type="http://schemas.openxmlformats.org/officeDocument/2006/relationships/slide" Target="slides/slide2379.xml"/><Relationship Id="rId3017" Type="http://schemas.openxmlformats.org/officeDocument/2006/relationships/slide" Target="slides/slide3016.xml"/><Relationship Id="rId3224" Type="http://schemas.openxmlformats.org/officeDocument/2006/relationships/slide" Target="slides/slide3223.xml"/><Relationship Id="rId145" Type="http://schemas.openxmlformats.org/officeDocument/2006/relationships/slide" Target="slides/slide144.xml"/><Relationship Id="rId352" Type="http://schemas.openxmlformats.org/officeDocument/2006/relationships/slide" Target="slides/slide351.xml"/><Relationship Id="rId2033" Type="http://schemas.openxmlformats.org/officeDocument/2006/relationships/slide" Target="slides/slide2032.xml"/><Relationship Id="rId2240" Type="http://schemas.openxmlformats.org/officeDocument/2006/relationships/slide" Target="slides/slide2239.xml"/><Relationship Id="rId212" Type="http://schemas.openxmlformats.org/officeDocument/2006/relationships/slide" Target="slides/slide211.xml"/><Relationship Id="rId1799" Type="http://schemas.openxmlformats.org/officeDocument/2006/relationships/slide" Target="slides/slide1798.xml"/><Relationship Id="rId2100" Type="http://schemas.openxmlformats.org/officeDocument/2006/relationships/slide" Target="slides/slide2099.xml"/><Relationship Id="rId1659" Type="http://schemas.openxmlformats.org/officeDocument/2006/relationships/slide" Target="slides/slide1658.xml"/><Relationship Id="rId1866" Type="http://schemas.openxmlformats.org/officeDocument/2006/relationships/slide" Target="slides/slide1865.xml"/><Relationship Id="rId2917" Type="http://schemas.openxmlformats.org/officeDocument/2006/relationships/slide" Target="slides/slide2916.xml"/><Relationship Id="rId3081" Type="http://schemas.openxmlformats.org/officeDocument/2006/relationships/slide" Target="slides/slide3080.xml"/><Relationship Id="rId1519" Type="http://schemas.openxmlformats.org/officeDocument/2006/relationships/slide" Target="slides/slide1518.xml"/><Relationship Id="rId1726" Type="http://schemas.openxmlformats.org/officeDocument/2006/relationships/slide" Target="slides/slide1725.xml"/><Relationship Id="rId1933" Type="http://schemas.openxmlformats.org/officeDocument/2006/relationships/slide" Target="slides/slide1932.xml"/><Relationship Id="rId18" Type="http://schemas.openxmlformats.org/officeDocument/2006/relationships/slide" Target="slides/slide17.xml"/><Relationship Id="rId679" Type="http://schemas.openxmlformats.org/officeDocument/2006/relationships/slide" Target="slides/slide678.xml"/><Relationship Id="rId886" Type="http://schemas.openxmlformats.org/officeDocument/2006/relationships/slide" Target="slides/slide885.xml"/><Relationship Id="rId2567" Type="http://schemas.openxmlformats.org/officeDocument/2006/relationships/slide" Target="slides/slide2566.xml"/><Relationship Id="rId2774" Type="http://schemas.openxmlformats.org/officeDocument/2006/relationships/slide" Target="slides/slide2773.xml"/><Relationship Id="rId2" Type="http://schemas.openxmlformats.org/officeDocument/2006/relationships/slide" Target="slides/slide1.xml"/><Relationship Id="rId539" Type="http://schemas.openxmlformats.org/officeDocument/2006/relationships/slide" Target="slides/slide538.xml"/><Relationship Id="rId746" Type="http://schemas.openxmlformats.org/officeDocument/2006/relationships/slide" Target="slides/slide745.xml"/><Relationship Id="rId1169" Type="http://schemas.openxmlformats.org/officeDocument/2006/relationships/slide" Target="slides/slide1168.xml"/><Relationship Id="rId1376" Type="http://schemas.openxmlformats.org/officeDocument/2006/relationships/slide" Target="slides/slide1375.xml"/><Relationship Id="rId1583" Type="http://schemas.openxmlformats.org/officeDocument/2006/relationships/slide" Target="slides/slide1582.xml"/><Relationship Id="rId2427" Type="http://schemas.openxmlformats.org/officeDocument/2006/relationships/slide" Target="slides/slide2426.xml"/><Relationship Id="rId2981" Type="http://schemas.openxmlformats.org/officeDocument/2006/relationships/slide" Target="slides/slide2980.xml"/><Relationship Id="rId953" Type="http://schemas.openxmlformats.org/officeDocument/2006/relationships/slide" Target="slides/slide952.xml"/><Relationship Id="rId1029" Type="http://schemas.openxmlformats.org/officeDocument/2006/relationships/slide" Target="slides/slide1028.xml"/><Relationship Id="rId1236" Type="http://schemas.openxmlformats.org/officeDocument/2006/relationships/slide" Target="slides/slide1235.xml"/><Relationship Id="rId1790" Type="http://schemas.openxmlformats.org/officeDocument/2006/relationships/slide" Target="slides/slide1789.xml"/><Relationship Id="rId2634" Type="http://schemas.openxmlformats.org/officeDocument/2006/relationships/slide" Target="slides/slide2633.xml"/><Relationship Id="rId2841" Type="http://schemas.openxmlformats.org/officeDocument/2006/relationships/slide" Target="slides/slide2840.xml"/><Relationship Id="rId82" Type="http://schemas.openxmlformats.org/officeDocument/2006/relationships/slide" Target="slides/slide81.xml"/><Relationship Id="rId606" Type="http://schemas.openxmlformats.org/officeDocument/2006/relationships/slide" Target="slides/slide605.xml"/><Relationship Id="rId813" Type="http://schemas.openxmlformats.org/officeDocument/2006/relationships/slide" Target="slides/slide812.xml"/><Relationship Id="rId1443" Type="http://schemas.openxmlformats.org/officeDocument/2006/relationships/slide" Target="slides/slide1442.xml"/><Relationship Id="rId1650" Type="http://schemas.openxmlformats.org/officeDocument/2006/relationships/slide" Target="slides/slide1649.xml"/><Relationship Id="rId2701" Type="http://schemas.openxmlformats.org/officeDocument/2006/relationships/slide" Target="slides/slide2700.xml"/><Relationship Id="rId1303" Type="http://schemas.openxmlformats.org/officeDocument/2006/relationships/slide" Target="slides/slide1302.xml"/><Relationship Id="rId1510" Type="http://schemas.openxmlformats.org/officeDocument/2006/relationships/slide" Target="slides/slide1509.xml"/><Relationship Id="rId3268" Type="http://schemas.openxmlformats.org/officeDocument/2006/relationships/slide" Target="slides/slide3267.xml"/><Relationship Id="rId189" Type="http://schemas.openxmlformats.org/officeDocument/2006/relationships/slide" Target="slides/slide188.xml"/><Relationship Id="rId396" Type="http://schemas.openxmlformats.org/officeDocument/2006/relationships/slide" Target="slides/slide395.xml"/><Relationship Id="rId2077" Type="http://schemas.openxmlformats.org/officeDocument/2006/relationships/slide" Target="slides/slide2076.xml"/><Relationship Id="rId2284" Type="http://schemas.openxmlformats.org/officeDocument/2006/relationships/slide" Target="slides/slide2283.xml"/><Relationship Id="rId2491" Type="http://schemas.openxmlformats.org/officeDocument/2006/relationships/slide" Target="slides/slide2490.xml"/><Relationship Id="rId3128" Type="http://schemas.openxmlformats.org/officeDocument/2006/relationships/slide" Target="slides/slide3127.xml"/><Relationship Id="rId256" Type="http://schemas.openxmlformats.org/officeDocument/2006/relationships/slide" Target="slides/slide255.xml"/><Relationship Id="rId463" Type="http://schemas.openxmlformats.org/officeDocument/2006/relationships/slide" Target="slides/slide462.xml"/><Relationship Id="rId670" Type="http://schemas.openxmlformats.org/officeDocument/2006/relationships/slide" Target="slides/slide669.xml"/><Relationship Id="rId1093" Type="http://schemas.openxmlformats.org/officeDocument/2006/relationships/slide" Target="slides/slide1092.xml"/><Relationship Id="rId2144" Type="http://schemas.openxmlformats.org/officeDocument/2006/relationships/slide" Target="slides/slide2143.xml"/><Relationship Id="rId2351" Type="http://schemas.openxmlformats.org/officeDocument/2006/relationships/slide" Target="slides/slide2350.xml"/><Relationship Id="rId116" Type="http://schemas.openxmlformats.org/officeDocument/2006/relationships/slide" Target="slides/slide115.xml"/><Relationship Id="rId323" Type="http://schemas.openxmlformats.org/officeDocument/2006/relationships/slide" Target="slides/slide322.xml"/><Relationship Id="rId530" Type="http://schemas.openxmlformats.org/officeDocument/2006/relationships/slide" Target="slides/slide529.xml"/><Relationship Id="rId1160" Type="http://schemas.openxmlformats.org/officeDocument/2006/relationships/slide" Target="slides/slide1159.xml"/><Relationship Id="rId2004" Type="http://schemas.openxmlformats.org/officeDocument/2006/relationships/slide" Target="slides/slide2003.xml"/><Relationship Id="rId2211" Type="http://schemas.openxmlformats.org/officeDocument/2006/relationships/slide" Target="slides/slide2210.xml"/><Relationship Id="rId1020" Type="http://schemas.openxmlformats.org/officeDocument/2006/relationships/slide" Target="slides/slide1019.xml"/><Relationship Id="rId1977" Type="http://schemas.openxmlformats.org/officeDocument/2006/relationships/slide" Target="slides/slide1976.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Calibri" panose="020F0502020204030204" pitchFamily="34" charset="0"/>
                <a:cs typeface="Calibri" panose="020F0502020204030204" pitchFamily="34" charset="0"/>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atin typeface="Calibri" panose="020F0502020204030204" pitchFamily="34" charset="0"/>
                <a:cs typeface="Calibri" panose="020F0502020204030204" pitchFamily="34" charset="0"/>
              </a:defRPr>
            </a:lvl1pPr>
          </a:lstStyle>
          <a:p>
            <a:pPr>
              <a:defRPr/>
            </a:pPr>
            <a:fld id="{F62CA684-05E1-4EC4-A656-4974043E9EA5}" type="datetimeFigureOut">
              <a:rPr lang="en-US" smtClean="0"/>
              <a:pPr>
                <a:defRPr/>
              </a:pPr>
              <a:t>4/2/2024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Calibri" panose="020F0502020204030204" pitchFamily="34" charset="0"/>
                <a:cs typeface="Calibri" panose="020F0502020204030204" pitchFamily="34" charset="0"/>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smtClean="0">
                <a:latin typeface="Calibri" panose="020F0502020204030204" pitchFamily="34" charset="0"/>
                <a:cs typeface="Calibri" panose="020F0502020204030204" pitchFamily="34" charset="0"/>
              </a:defRPr>
            </a:lvl1pPr>
          </a:lstStyle>
          <a:p>
            <a:pPr>
              <a:defRPr/>
            </a:pPr>
            <a:fld id="{93BFFB77-5E1B-48E2-AABA-7D1610C95322}" type="slidenum">
              <a:rPr lang="en-US" altLang="en-US" smtClean="0"/>
              <a:pPr>
                <a:defRPr/>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0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a:defRPr/>
            </a:pPr>
            <a:fld id="{93BFFB77-5E1B-48E2-AABA-7D1610C95322}" type="slidenum">
              <a:rPr lang="en-US" altLang="en-US" smtClean="0"/>
              <a:pPr>
                <a:defRPr/>
              </a:pPr>
              <a:t>1</a:t>
            </a:fld>
            <a:endParaRPr lang="en-US" altLang="en-US" dirty="0"/>
          </a:p>
        </p:txBody>
      </p:sp>
    </p:spTree>
    <p:extLst>
      <p:ext uri="{BB962C8B-B14F-4D97-AF65-F5344CB8AC3E}">
        <p14:creationId xmlns:p14="http://schemas.microsoft.com/office/powerpoint/2010/main" val="2055337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00CAEB-1CC3-4CA2-9FD6-F5849B8F516B}" type="slidenum">
              <a:rPr kumimoji="0" lang="en-CA"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504</a:t>
            </a:fld>
            <a:endParaRPr kumimoji="0" lang="en-CA"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13221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lvl1pPr>
          </a:lstStyle>
          <a:p>
            <a:r>
              <a:rPr lang="en-US" dirty="0"/>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Click to edit Master subtitle style</a:t>
            </a:r>
          </a:p>
        </p:txBody>
      </p:sp>
      <p:sp>
        <p:nvSpPr>
          <p:cNvPr id="4" name="Rectangle 4">
            <a:extLst>
              <a:ext uri="{FF2B5EF4-FFF2-40B4-BE49-F238E27FC236}">
                <a16:creationId xmlns:a16="http://schemas.microsoft.com/office/drawing/2014/main" id="{5CDB1E04-9C93-4F4E-87BA-65021A195A3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D3ABF13-3972-4E05-80EF-F338CA55946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E1CC7930-5A0A-43A1-A8B6-156859A97203}"/>
              </a:ext>
            </a:extLst>
          </p:cNvPr>
          <p:cNvSpPr>
            <a:spLocks noGrp="1" noChangeArrowheads="1"/>
          </p:cNvSpPr>
          <p:nvPr>
            <p:ph type="sldNum" sz="quarter" idx="12"/>
          </p:nvPr>
        </p:nvSpPr>
        <p:spPr>
          <a:ln/>
        </p:spPr>
        <p:txBody>
          <a:bodyPr/>
          <a:lstStyle>
            <a:lvl1pPr>
              <a:defRPr/>
            </a:lvl1pPr>
          </a:lstStyle>
          <a:p>
            <a:fld id="{F81E7A3D-E83D-462E-8E22-65ED617997D8}" type="slidenum">
              <a:rPr lang="ar-SA" altLang="en-US" smtClean="0"/>
              <a:pPr/>
              <a:t>‹#›</a:t>
            </a:fld>
            <a:endParaRPr lang="en-US" altLang="en-US" dirty="0"/>
          </a:p>
        </p:txBody>
      </p:sp>
    </p:spTree>
    <p:extLst>
      <p:ext uri="{BB962C8B-B14F-4D97-AF65-F5344CB8AC3E}">
        <p14:creationId xmlns:p14="http://schemas.microsoft.com/office/powerpoint/2010/main" val="32604749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40EF34D9-C97B-4F8D-AE79-DE53FCB0E917}"/>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BA419E6A-1FEF-4E4A-91CE-A51B6ED5BA88}"/>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8B74B8CD-3EFA-4299-8C61-38E73B16E85C}"/>
              </a:ext>
            </a:extLst>
          </p:cNvPr>
          <p:cNvSpPr>
            <a:spLocks noGrp="1" noChangeArrowheads="1"/>
          </p:cNvSpPr>
          <p:nvPr>
            <p:ph type="sldNum" sz="quarter" idx="12"/>
          </p:nvPr>
        </p:nvSpPr>
        <p:spPr>
          <a:ln/>
        </p:spPr>
        <p:txBody>
          <a:bodyPr/>
          <a:lstStyle>
            <a:lvl1pPr>
              <a:defRPr/>
            </a:lvl1pPr>
          </a:lstStyle>
          <a:p>
            <a:fld id="{71B124E7-09F0-470F-9B26-84927EE972A3}" type="slidenum">
              <a:rPr lang="ar-SA" altLang="en-US" smtClean="0"/>
              <a:pPr/>
              <a:t>‹#›</a:t>
            </a:fld>
            <a:endParaRPr lang="en-US" altLang="en-US" dirty="0"/>
          </a:p>
        </p:txBody>
      </p:sp>
    </p:spTree>
    <p:extLst>
      <p:ext uri="{BB962C8B-B14F-4D97-AF65-F5344CB8AC3E}">
        <p14:creationId xmlns:p14="http://schemas.microsoft.com/office/powerpoint/2010/main" val="54012693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lvl1pPr>
          </a:lstStyle>
          <a:p>
            <a:r>
              <a:rPr lang="en-US" dirty="0"/>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F52BB6F7-5CB5-4E3F-8AF4-8419F96DDA3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E2D3B6E-7A28-4BFA-95BA-BF7DD6EEBC5B}"/>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262C204B-C706-4C77-AAC2-A9DCFE47A307}"/>
              </a:ext>
            </a:extLst>
          </p:cNvPr>
          <p:cNvSpPr>
            <a:spLocks noGrp="1" noChangeArrowheads="1"/>
          </p:cNvSpPr>
          <p:nvPr>
            <p:ph type="sldNum" sz="quarter" idx="12"/>
          </p:nvPr>
        </p:nvSpPr>
        <p:spPr>
          <a:ln/>
        </p:spPr>
        <p:txBody>
          <a:bodyPr/>
          <a:lstStyle>
            <a:lvl1pPr>
              <a:defRPr/>
            </a:lvl1pPr>
          </a:lstStyle>
          <a:p>
            <a:fld id="{6278B95F-81EE-4EF0-BD0D-C29BC91CAADE}" type="slidenum">
              <a:rPr lang="ar-SA" altLang="en-US" smtClean="0"/>
              <a:pPr/>
              <a:t>‹#›</a:t>
            </a:fld>
            <a:endParaRPr lang="en-US" altLang="en-US" dirty="0"/>
          </a:p>
        </p:txBody>
      </p:sp>
    </p:spTree>
    <p:extLst>
      <p:ext uri="{BB962C8B-B14F-4D97-AF65-F5344CB8AC3E}">
        <p14:creationId xmlns:p14="http://schemas.microsoft.com/office/powerpoint/2010/main" val="95428495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rtl="1">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dirty="0"/>
              <a:t>Click to edit Master text styles</a:t>
            </a:r>
          </a:p>
        </p:txBody>
      </p:sp>
    </p:spTree>
    <p:extLst>
      <p:ext uri="{BB962C8B-B14F-4D97-AF65-F5344CB8AC3E}">
        <p14:creationId xmlns:p14="http://schemas.microsoft.com/office/powerpoint/2010/main" val="39793274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600" y="548680"/>
            <a:ext cx="10972800" cy="5760639"/>
          </a:xfrm>
        </p:spPr>
        <p:txBody>
          <a:bodyPr anchor="ctr"/>
          <a:lstStyle>
            <a:lvl1pPr marL="0" indent="0" algn="ctr" rtl="1">
              <a:lnSpc>
                <a:spcPct val="130000"/>
              </a:lnSpc>
              <a:spcBef>
                <a:spcPts val="0"/>
              </a:spcBef>
              <a:buNone/>
              <a:defRPr sz="8000">
                <a:latin typeface="Arabic Typesetting" panose="03020402040406030203" pitchFamily="66" charset="-78"/>
                <a:cs typeface="Arabic Typesetting" panose="03020402040406030203" pitchFamily="66" charset="-78"/>
              </a:defRPr>
            </a:lvl1pPr>
            <a:lvl2pPr marL="457200" indent="0" algn="ctr" rtl="1">
              <a:buNone/>
              <a:defRPr>
                <a:latin typeface="_PDMS_Saleem_QuranFont" panose="02010000000000000000" pitchFamily="2" charset="-78"/>
                <a:cs typeface="_PDMS_Saleem_QuranFont" panose="02010000000000000000" pitchFamily="2" charset="-78"/>
              </a:defRPr>
            </a:lvl2pPr>
            <a:lvl3pPr marL="914400" indent="0" algn="ctr" rtl="1">
              <a:buNone/>
              <a:defRPr>
                <a:latin typeface="_PDMS_Saleem_QuranFont" panose="02010000000000000000" pitchFamily="2" charset="-78"/>
                <a:cs typeface="_PDMS_Saleem_QuranFont" panose="02010000000000000000" pitchFamily="2" charset="-78"/>
              </a:defRPr>
            </a:lvl3pPr>
            <a:lvl4pPr marL="1371600" indent="0" algn="ctr" rtl="1">
              <a:buNone/>
              <a:defRPr>
                <a:latin typeface="_PDMS_Saleem_QuranFont" panose="02010000000000000000" pitchFamily="2" charset="-78"/>
                <a:cs typeface="_PDMS_Saleem_QuranFont" panose="02010000000000000000" pitchFamily="2" charset="-78"/>
              </a:defRPr>
            </a:lvl4pPr>
            <a:lvl5pPr marL="1828800" indent="0" algn="ctr" rtl="1">
              <a:buNone/>
              <a:defRPr>
                <a:latin typeface="_PDMS_Saleem_QuranFont" panose="02010000000000000000" pitchFamily="2" charset="-78"/>
                <a:cs typeface="_PDMS_Saleem_QuranFont" panose="02010000000000000000" pitchFamily="2" charset="-78"/>
              </a:defRPr>
            </a:lvl5pPr>
          </a:lstStyle>
          <a:p>
            <a:pPr lvl="0"/>
            <a:r>
              <a:rPr lang="en-US" dirty="0"/>
              <a:t>Click to edit `Master text styles</a:t>
            </a:r>
          </a:p>
        </p:txBody>
      </p:sp>
    </p:spTree>
    <p:extLst>
      <p:ext uri="{BB962C8B-B14F-4D97-AF65-F5344CB8AC3E}">
        <p14:creationId xmlns:p14="http://schemas.microsoft.com/office/powerpoint/2010/main" val="39264992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dirty="0"/>
              <a:t>Click to edit Master text styles</a:t>
            </a:r>
          </a:p>
        </p:txBody>
      </p:sp>
    </p:spTree>
    <p:extLst>
      <p:ext uri="{BB962C8B-B14F-4D97-AF65-F5344CB8AC3E}">
        <p14:creationId xmlns:p14="http://schemas.microsoft.com/office/powerpoint/2010/main" val="416657841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idx="1"/>
          </p:nvPr>
        </p:nvSpPr>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EF37F430-F16A-4C7B-B236-9408B533A456}"/>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8FCABDDC-AAFF-451C-9B1A-0AD808307B8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A7E087BA-7129-41A6-A6CA-AE71B84D7C40}"/>
              </a:ext>
            </a:extLst>
          </p:cNvPr>
          <p:cNvSpPr>
            <a:spLocks noGrp="1" noChangeArrowheads="1"/>
          </p:cNvSpPr>
          <p:nvPr>
            <p:ph type="sldNum" sz="quarter" idx="12"/>
          </p:nvPr>
        </p:nvSpPr>
        <p:spPr>
          <a:ln/>
        </p:spPr>
        <p:txBody>
          <a:bodyPr/>
          <a:lstStyle>
            <a:lvl1pPr>
              <a:defRPr/>
            </a:lvl1pPr>
          </a:lstStyle>
          <a:p>
            <a:fld id="{483B47EA-5D2D-44B5-B00B-9EB09598820D}" type="slidenum">
              <a:rPr lang="ar-SA" altLang="en-US" smtClean="0"/>
              <a:pPr/>
              <a:t>‹#›</a:t>
            </a:fld>
            <a:endParaRPr lang="en-US" altLang="en-US" dirty="0"/>
          </a:p>
        </p:txBody>
      </p:sp>
    </p:spTree>
    <p:extLst>
      <p:ext uri="{BB962C8B-B14F-4D97-AF65-F5344CB8AC3E}">
        <p14:creationId xmlns:p14="http://schemas.microsoft.com/office/powerpoint/2010/main" val="29241965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dirty="0"/>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
        <p:nvSpPr>
          <p:cNvPr id="4" name="Rectangle 4">
            <a:extLst>
              <a:ext uri="{FF2B5EF4-FFF2-40B4-BE49-F238E27FC236}">
                <a16:creationId xmlns:a16="http://schemas.microsoft.com/office/drawing/2014/main" id="{242985DA-3725-4A28-B450-8CD0D854307C}"/>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498DB53C-B0ED-438B-B3D5-61AD3386505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63E02C7A-ED15-4DD4-BFFD-6670D4EAA7A5}"/>
              </a:ext>
            </a:extLst>
          </p:cNvPr>
          <p:cNvSpPr>
            <a:spLocks noGrp="1" noChangeArrowheads="1"/>
          </p:cNvSpPr>
          <p:nvPr>
            <p:ph type="sldNum" sz="quarter" idx="12"/>
          </p:nvPr>
        </p:nvSpPr>
        <p:spPr>
          <a:ln/>
        </p:spPr>
        <p:txBody>
          <a:bodyPr/>
          <a:lstStyle>
            <a:lvl1pPr>
              <a:defRPr/>
            </a:lvl1pPr>
          </a:lstStyle>
          <a:p>
            <a:fld id="{FB20D4B9-0318-455C-B9C1-8BB506B47616}" type="slidenum">
              <a:rPr lang="ar-SA" altLang="en-US" smtClean="0"/>
              <a:pPr/>
              <a:t>‹#›</a:t>
            </a:fld>
            <a:endParaRPr lang="en-US" altLang="en-US" dirty="0"/>
          </a:p>
        </p:txBody>
      </p:sp>
    </p:spTree>
    <p:extLst>
      <p:ext uri="{BB962C8B-B14F-4D97-AF65-F5344CB8AC3E}">
        <p14:creationId xmlns:p14="http://schemas.microsoft.com/office/powerpoint/2010/main" val="38510230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a:extLst>
              <a:ext uri="{FF2B5EF4-FFF2-40B4-BE49-F238E27FC236}">
                <a16:creationId xmlns:a16="http://schemas.microsoft.com/office/drawing/2014/main" id="{F12092FA-E61C-4F6C-BA59-265859488758}"/>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CC822F7D-330A-4CF3-A8D0-6209CFD1B9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6D10388E-11D9-4277-9489-37016BD87ADA}"/>
              </a:ext>
            </a:extLst>
          </p:cNvPr>
          <p:cNvSpPr>
            <a:spLocks noGrp="1" noChangeArrowheads="1"/>
          </p:cNvSpPr>
          <p:nvPr>
            <p:ph type="sldNum" sz="quarter" idx="12"/>
          </p:nvPr>
        </p:nvSpPr>
        <p:spPr>
          <a:ln/>
        </p:spPr>
        <p:txBody>
          <a:bodyPr/>
          <a:lstStyle>
            <a:lvl1pPr>
              <a:defRPr/>
            </a:lvl1pPr>
          </a:lstStyle>
          <a:p>
            <a:fld id="{43E22B72-9C01-4C25-8037-C40ED6758063}" type="slidenum">
              <a:rPr lang="ar-SA" altLang="en-US" smtClean="0"/>
              <a:pPr/>
              <a:t>‹#›</a:t>
            </a:fld>
            <a:endParaRPr lang="en-US" altLang="en-US" dirty="0"/>
          </a:p>
        </p:txBody>
      </p:sp>
    </p:spTree>
    <p:extLst>
      <p:ext uri="{BB962C8B-B14F-4D97-AF65-F5344CB8AC3E}">
        <p14:creationId xmlns:p14="http://schemas.microsoft.com/office/powerpoint/2010/main" val="18261430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4">
            <a:extLst>
              <a:ext uri="{FF2B5EF4-FFF2-40B4-BE49-F238E27FC236}">
                <a16:creationId xmlns:a16="http://schemas.microsoft.com/office/drawing/2014/main" id="{176F40A1-B697-4F34-91E0-9ADAD6589EA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8" name="Rectangle 5">
            <a:extLst>
              <a:ext uri="{FF2B5EF4-FFF2-40B4-BE49-F238E27FC236}">
                <a16:creationId xmlns:a16="http://schemas.microsoft.com/office/drawing/2014/main" id="{D65ABE4F-2A8D-4FA2-AE62-232FF8E9B24A}"/>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9" name="Rectangle 6">
            <a:extLst>
              <a:ext uri="{FF2B5EF4-FFF2-40B4-BE49-F238E27FC236}">
                <a16:creationId xmlns:a16="http://schemas.microsoft.com/office/drawing/2014/main" id="{88C29A7A-6BDB-4894-A7EF-1EAE1EE4D093}"/>
              </a:ext>
            </a:extLst>
          </p:cNvPr>
          <p:cNvSpPr>
            <a:spLocks noGrp="1" noChangeArrowheads="1"/>
          </p:cNvSpPr>
          <p:nvPr>
            <p:ph type="sldNum" sz="quarter" idx="12"/>
          </p:nvPr>
        </p:nvSpPr>
        <p:spPr>
          <a:ln/>
        </p:spPr>
        <p:txBody>
          <a:bodyPr/>
          <a:lstStyle>
            <a:lvl1pPr>
              <a:defRPr/>
            </a:lvl1pPr>
          </a:lstStyle>
          <a:p>
            <a:fld id="{F4BCE551-000D-49CC-AA49-1672F102B6D5}" type="slidenum">
              <a:rPr lang="ar-SA" altLang="en-US" smtClean="0"/>
              <a:pPr/>
              <a:t>‹#›</a:t>
            </a:fld>
            <a:endParaRPr lang="en-US" altLang="en-US" dirty="0"/>
          </a:p>
        </p:txBody>
      </p:sp>
    </p:spTree>
    <p:extLst>
      <p:ext uri="{BB962C8B-B14F-4D97-AF65-F5344CB8AC3E}">
        <p14:creationId xmlns:p14="http://schemas.microsoft.com/office/powerpoint/2010/main" val="142084191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Rectangle 4">
            <a:extLst>
              <a:ext uri="{FF2B5EF4-FFF2-40B4-BE49-F238E27FC236}">
                <a16:creationId xmlns:a16="http://schemas.microsoft.com/office/drawing/2014/main" id="{D484766C-898A-454A-9A43-47A2FFDD522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4" name="Rectangle 5">
            <a:extLst>
              <a:ext uri="{FF2B5EF4-FFF2-40B4-BE49-F238E27FC236}">
                <a16:creationId xmlns:a16="http://schemas.microsoft.com/office/drawing/2014/main" id="{85FA8736-A817-46A9-BC41-8A723AA9D2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5" name="Rectangle 6">
            <a:extLst>
              <a:ext uri="{FF2B5EF4-FFF2-40B4-BE49-F238E27FC236}">
                <a16:creationId xmlns:a16="http://schemas.microsoft.com/office/drawing/2014/main" id="{ADD1DB9D-71EF-4240-92E5-DBD43FACDE78}"/>
              </a:ext>
            </a:extLst>
          </p:cNvPr>
          <p:cNvSpPr>
            <a:spLocks noGrp="1" noChangeArrowheads="1"/>
          </p:cNvSpPr>
          <p:nvPr>
            <p:ph type="sldNum" sz="quarter" idx="12"/>
          </p:nvPr>
        </p:nvSpPr>
        <p:spPr>
          <a:ln/>
        </p:spPr>
        <p:txBody>
          <a:bodyPr/>
          <a:lstStyle>
            <a:lvl1pPr>
              <a:defRPr/>
            </a:lvl1pPr>
          </a:lstStyle>
          <a:p>
            <a:fld id="{D7341C89-0F5C-4636-A8F9-3DCE73C27E78}" type="slidenum">
              <a:rPr lang="ar-SA" altLang="en-US" smtClean="0"/>
              <a:pPr/>
              <a:t>‹#›</a:t>
            </a:fld>
            <a:endParaRPr lang="en-US" altLang="en-US" dirty="0"/>
          </a:p>
        </p:txBody>
      </p:sp>
    </p:spTree>
    <p:extLst>
      <p:ext uri="{BB962C8B-B14F-4D97-AF65-F5344CB8AC3E}">
        <p14:creationId xmlns:p14="http://schemas.microsoft.com/office/powerpoint/2010/main" val="8335381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F7B182F-A89F-43BA-8466-F84CCC250901}"/>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3" name="Rectangle 5">
            <a:extLst>
              <a:ext uri="{FF2B5EF4-FFF2-40B4-BE49-F238E27FC236}">
                <a16:creationId xmlns:a16="http://schemas.microsoft.com/office/drawing/2014/main" id="{8FDFA919-3BC9-4AF4-A9B0-28018595B4F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4" name="Rectangle 6">
            <a:extLst>
              <a:ext uri="{FF2B5EF4-FFF2-40B4-BE49-F238E27FC236}">
                <a16:creationId xmlns:a16="http://schemas.microsoft.com/office/drawing/2014/main" id="{5A7B8ADD-E0E6-4D30-B96C-6119333EB106}"/>
              </a:ext>
            </a:extLst>
          </p:cNvPr>
          <p:cNvSpPr>
            <a:spLocks noGrp="1" noChangeArrowheads="1"/>
          </p:cNvSpPr>
          <p:nvPr>
            <p:ph type="sldNum" sz="quarter" idx="12"/>
          </p:nvPr>
        </p:nvSpPr>
        <p:spPr>
          <a:ln/>
        </p:spPr>
        <p:txBody>
          <a:bodyPr/>
          <a:lstStyle>
            <a:lvl1pPr>
              <a:defRPr/>
            </a:lvl1pPr>
          </a:lstStyle>
          <a:p>
            <a:fld id="{5F22DD61-5DCA-4840-B9D2-BB7CCF2A78EC}" type="slidenum">
              <a:rPr lang="ar-SA" altLang="en-US" smtClean="0"/>
              <a:pPr/>
              <a:t>‹#›</a:t>
            </a:fld>
            <a:endParaRPr lang="en-US" altLang="en-US" dirty="0"/>
          </a:p>
        </p:txBody>
      </p:sp>
    </p:spTree>
    <p:extLst>
      <p:ext uri="{BB962C8B-B14F-4D97-AF65-F5344CB8AC3E}">
        <p14:creationId xmlns:p14="http://schemas.microsoft.com/office/powerpoint/2010/main" val="19902353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959DC5DA-E62F-4DF7-BC65-E3F5F14B85E4}"/>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51CD00A1-9379-4730-95BC-B6170185E0CE}"/>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EAAFAF78-A28C-4AC3-9893-34E3C5A4D003}"/>
              </a:ext>
            </a:extLst>
          </p:cNvPr>
          <p:cNvSpPr>
            <a:spLocks noGrp="1" noChangeArrowheads="1"/>
          </p:cNvSpPr>
          <p:nvPr>
            <p:ph type="sldNum" sz="quarter" idx="12"/>
          </p:nvPr>
        </p:nvSpPr>
        <p:spPr>
          <a:ln/>
        </p:spPr>
        <p:txBody>
          <a:bodyPr/>
          <a:lstStyle>
            <a:lvl1pPr>
              <a:defRPr/>
            </a:lvl1pPr>
          </a:lstStyle>
          <a:p>
            <a:fld id="{ABAE5E0F-40DD-47AB-8B4E-5124FC0C1773}" type="slidenum">
              <a:rPr lang="ar-SA" altLang="en-US" smtClean="0"/>
              <a:pPr/>
              <a:t>‹#›</a:t>
            </a:fld>
            <a:endParaRPr lang="en-US" altLang="en-US" dirty="0"/>
          </a:p>
        </p:txBody>
      </p:sp>
    </p:spTree>
    <p:extLst>
      <p:ext uri="{BB962C8B-B14F-4D97-AF65-F5344CB8AC3E}">
        <p14:creationId xmlns:p14="http://schemas.microsoft.com/office/powerpoint/2010/main" val="205922453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18FD11B4-93D6-48E9-B18E-00886AF307E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E963232C-CAB8-40A0-B0DB-06B43A470ED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7EB0791F-CBA9-465D-B96B-70E2B6D44423}"/>
              </a:ext>
            </a:extLst>
          </p:cNvPr>
          <p:cNvSpPr>
            <a:spLocks noGrp="1" noChangeArrowheads="1"/>
          </p:cNvSpPr>
          <p:nvPr>
            <p:ph type="sldNum" sz="quarter" idx="12"/>
          </p:nvPr>
        </p:nvSpPr>
        <p:spPr>
          <a:ln/>
        </p:spPr>
        <p:txBody>
          <a:bodyPr/>
          <a:lstStyle>
            <a:lvl1pPr>
              <a:defRPr/>
            </a:lvl1pPr>
          </a:lstStyle>
          <a:p>
            <a:fld id="{38105F36-3A88-4AA8-812E-AAAF0128834C}" type="slidenum">
              <a:rPr lang="ar-SA" altLang="en-US" smtClean="0"/>
              <a:pPr/>
              <a:t>‹#›</a:t>
            </a:fld>
            <a:endParaRPr lang="en-US" altLang="en-US" dirty="0"/>
          </a:p>
        </p:txBody>
      </p:sp>
    </p:spTree>
    <p:extLst>
      <p:ext uri="{BB962C8B-B14F-4D97-AF65-F5344CB8AC3E}">
        <p14:creationId xmlns:p14="http://schemas.microsoft.com/office/powerpoint/2010/main" val="15756689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D4405A52-8C2E-40A2-8620-AAFB51FB3057}"/>
              </a:ext>
            </a:extLst>
          </p:cNvPr>
          <p:cNvSpPr>
            <a:spLocks noGrp="1" noChangeArrowheads="1"/>
          </p:cNvSpPr>
          <p:nvPr>
            <p:ph type="title"/>
          </p:nvPr>
        </p:nvSpPr>
        <p:spPr bwMode="auto">
          <a:xfrm>
            <a:off x="609600" y="274638"/>
            <a:ext cx="10972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Rectangle 3">
            <a:extLst>
              <a:ext uri="{FF2B5EF4-FFF2-40B4-BE49-F238E27FC236}">
                <a16:creationId xmlns:a16="http://schemas.microsoft.com/office/drawing/2014/main" id="{5E1A9FA4-1C7D-46F2-8CF7-948B1921E71E}"/>
              </a:ext>
            </a:extLst>
          </p:cNvPr>
          <p:cNvSpPr>
            <a:spLocks noGrp="1" noChangeArrowheads="1"/>
          </p:cNvSpPr>
          <p:nvPr>
            <p:ph type="body" idx="1"/>
          </p:nvPr>
        </p:nvSpPr>
        <p:spPr bwMode="auto">
          <a:xfrm>
            <a:off x="609600" y="1600201"/>
            <a:ext cx="109728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28" name="Rectangle 4">
            <a:extLst>
              <a:ext uri="{FF2B5EF4-FFF2-40B4-BE49-F238E27FC236}">
                <a16:creationId xmlns:a16="http://schemas.microsoft.com/office/drawing/2014/main" id="{B138A590-10C0-4C1A-8545-4901061CC0FB}"/>
              </a:ext>
            </a:extLst>
          </p:cNvPr>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29" name="Rectangle 5">
            <a:extLst>
              <a:ext uri="{FF2B5EF4-FFF2-40B4-BE49-F238E27FC236}">
                <a16:creationId xmlns:a16="http://schemas.microsoft.com/office/drawing/2014/main" id="{E3836F13-8176-4C82-A792-F06ED1C87252}"/>
              </a:ext>
            </a:extLst>
          </p:cNvPr>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30" name="Rectangle 6">
            <a:extLst>
              <a:ext uri="{FF2B5EF4-FFF2-40B4-BE49-F238E27FC236}">
                <a16:creationId xmlns:a16="http://schemas.microsoft.com/office/drawing/2014/main" id="{F3DF23F8-A0C4-4683-B9D8-078DC22E9607}"/>
              </a:ext>
            </a:extLst>
          </p:cNvPr>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66"/>
                </a:solidFill>
                <a:latin typeface="Calibri Light" panose="020F0302020204030204" pitchFamily="34" charset="0"/>
                <a:cs typeface="Calibri Light" panose="020F0302020204030204" pitchFamily="34" charset="0"/>
              </a:defRPr>
            </a:lvl1pPr>
          </a:lstStyle>
          <a:p>
            <a:fld id="{0543D2D5-7C63-49C9-A11D-E57D636DA732}" type="slidenum">
              <a:rPr lang="ar-SA" altLang="en-US" smtClean="0"/>
              <a:pPr/>
              <a:t>‹#›</a:t>
            </a:fld>
            <a:endParaRPr lang="en-US" altLang="en-US" dirty="0"/>
          </a:p>
        </p:txBody>
      </p:sp>
    </p:spTree>
    <p:extLst>
      <p:ext uri="{BB962C8B-B14F-4D97-AF65-F5344CB8AC3E}">
        <p14:creationId xmlns:p14="http://schemas.microsoft.com/office/powerpoint/2010/main" val="1154695414"/>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738" r:id="rId13"/>
    <p:sldLayoutId id="2147483711" r:id="rId14"/>
  </p:sldLayoutIdLst>
  <mc:AlternateContent xmlns:mc="http://schemas.openxmlformats.org/markup-compatibility/2006">
    <mc:Choice xmlns:p14="http://schemas.microsoft.com/office/powerpoint/2010/main" Requires="p14">
      <p:transition p14:dur="300">
        <p:fade/>
      </p:transition>
    </mc:Choice>
    <mc:Fallback>
      <p:transition>
        <p:fade/>
      </p:transition>
    </mc:Fallback>
  </mc:AlternateContent>
  <p:hf hdr="0" ftr="0" dt="0"/>
  <p:txStyles>
    <p:titleStyle>
      <a:lvl1pPr algn="ctr" rtl="0" eaLnBrk="0" fontAlgn="base" hangingPunct="0">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0" fontAlgn="base" hangingPunct="0">
        <a:spcBef>
          <a:spcPct val="0"/>
        </a:spcBef>
        <a:spcAft>
          <a:spcPct val="0"/>
        </a:spcAft>
        <a:defRPr sz="4400">
          <a:solidFill>
            <a:srgbClr val="000066"/>
          </a:solidFill>
          <a:latin typeface="Arial" charset="0"/>
          <a:cs typeface="Arial" charset="0"/>
        </a:defRPr>
      </a:lvl2pPr>
      <a:lvl3pPr algn="ctr" rtl="0" eaLnBrk="0" fontAlgn="base" hangingPunct="0">
        <a:spcBef>
          <a:spcPct val="0"/>
        </a:spcBef>
        <a:spcAft>
          <a:spcPct val="0"/>
        </a:spcAft>
        <a:defRPr sz="4400">
          <a:solidFill>
            <a:srgbClr val="000066"/>
          </a:solidFill>
          <a:latin typeface="Arial" charset="0"/>
          <a:cs typeface="Arial" charset="0"/>
        </a:defRPr>
      </a:lvl3pPr>
      <a:lvl4pPr algn="ctr" rtl="0" eaLnBrk="0" fontAlgn="base" hangingPunct="0">
        <a:spcBef>
          <a:spcPct val="0"/>
        </a:spcBef>
        <a:spcAft>
          <a:spcPct val="0"/>
        </a:spcAft>
        <a:defRPr sz="4400">
          <a:solidFill>
            <a:srgbClr val="000066"/>
          </a:solidFill>
          <a:latin typeface="Arial" charset="0"/>
          <a:cs typeface="Arial" charset="0"/>
        </a:defRPr>
      </a:lvl4pPr>
      <a:lvl5pPr algn="ctr" rtl="0" eaLnBrk="0" fontAlgn="base" hangingPunct="0">
        <a:spcBef>
          <a:spcPct val="0"/>
        </a:spcBef>
        <a:spcAft>
          <a:spcPct val="0"/>
        </a:spcAft>
        <a:defRPr sz="4400">
          <a:solidFill>
            <a:srgbClr val="000066"/>
          </a:solidFill>
          <a:latin typeface="Arial" charset="0"/>
          <a:cs typeface="Arial" charset="0"/>
        </a:defRPr>
      </a:lvl5pPr>
      <a:lvl6pPr marL="457200" algn="ctr" rtl="0" fontAlgn="base">
        <a:spcBef>
          <a:spcPct val="0"/>
        </a:spcBef>
        <a:spcAft>
          <a:spcPct val="0"/>
        </a:spcAft>
        <a:defRPr sz="4400">
          <a:solidFill>
            <a:srgbClr val="000066"/>
          </a:solidFill>
          <a:latin typeface="Arial" charset="0"/>
          <a:cs typeface="Arial" charset="0"/>
        </a:defRPr>
      </a:lvl6pPr>
      <a:lvl7pPr marL="914400" algn="ctr" rtl="0" fontAlgn="base">
        <a:spcBef>
          <a:spcPct val="0"/>
        </a:spcBef>
        <a:spcAft>
          <a:spcPct val="0"/>
        </a:spcAft>
        <a:defRPr sz="4400">
          <a:solidFill>
            <a:srgbClr val="000066"/>
          </a:solidFill>
          <a:latin typeface="Arial" charset="0"/>
          <a:cs typeface="Arial" charset="0"/>
        </a:defRPr>
      </a:lvl7pPr>
      <a:lvl8pPr marL="1371600" algn="ctr" rtl="0" fontAlgn="base">
        <a:spcBef>
          <a:spcPct val="0"/>
        </a:spcBef>
        <a:spcAft>
          <a:spcPct val="0"/>
        </a:spcAft>
        <a:defRPr sz="4400">
          <a:solidFill>
            <a:srgbClr val="000066"/>
          </a:solidFill>
          <a:latin typeface="Arial" charset="0"/>
          <a:cs typeface="Arial" charset="0"/>
        </a:defRPr>
      </a:lvl8pPr>
      <a:lvl9pPr marL="1828800" algn="ctr" rtl="0" fontAlgn="base">
        <a:spcBef>
          <a:spcPct val="0"/>
        </a:spcBef>
        <a:spcAft>
          <a:spcPct val="0"/>
        </a:spcAft>
        <a:defRPr sz="4400">
          <a:solidFill>
            <a:srgbClr val="000066"/>
          </a:solidFill>
          <a:latin typeface="Arial" charset="0"/>
          <a:cs typeface="Arial" charset="0"/>
        </a:defRPr>
      </a:lvl9pPr>
    </p:titleStyle>
    <p:bodyStyle>
      <a:lvl1pPr marL="342900" indent="-342900" algn="l" rtl="0" eaLnBrk="0" fontAlgn="base" hangingPunct="0">
        <a:spcBef>
          <a:spcPct val="20000"/>
        </a:spcBef>
        <a:spcAft>
          <a:spcPct val="0"/>
        </a:spcAft>
        <a:buChar char="•"/>
        <a:defRPr sz="3200">
          <a:solidFill>
            <a:srgbClr val="000066"/>
          </a:solidFill>
          <a:latin typeface="Calibri Light" panose="020F0302020204030204" pitchFamily="34" charset="0"/>
          <a:ea typeface="+mn-ea"/>
          <a:cs typeface="Calibri Light" panose="020F0302020204030204" pitchFamily="34" charset="0"/>
        </a:defRPr>
      </a:lvl1pPr>
      <a:lvl2pPr marL="742950" indent="-285750" algn="l" rtl="0" eaLnBrk="0" fontAlgn="base" hangingPunct="0">
        <a:spcBef>
          <a:spcPct val="20000"/>
        </a:spcBef>
        <a:spcAft>
          <a:spcPct val="0"/>
        </a:spcAft>
        <a:buChar char="–"/>
        <a:defRPr sz="2800">
          <a:solidFill>
            <a:srgbClr val="000066"/>
          </a:solidFill>
          <a:latin typeface="Calibri Light" panose="020F0302020204030204" pitchFamily="34" charset="0"/>
          <a:cs typeface="Calibri Light" panose="020F0302020204030204" pitchFamily="34" charset="0"/>
        </a:defRPr>
      </a:lvl2pPr>
      <a:lvl3pPr marL="1143000" indent="-228600" algn="l" rtl="0" eaLnBrk="0" fontAlgn="base" hangingPunct="0">
        <a:spcBef>
          <a:spcPct val="20000"/>
        </a:spcBef>
        <a:spcAft>
          <a:spcPct val="0"/>
        </a:spcAft>
        <a:buChar char="•"/>
        <a:defRPr sz="2400">
          <a:solidFill>
            <a:srgbClr val="000066"/>
          </a:solidFill>
          <a:latin typeface="Calibri Light" panose="020F0302020204030204" pitchFamily="34" charset="0"/>
          <a:cs typeface="Calibri Light" panose="020F0302020204030204" pitchFamily="34" charset="0"/>
        </a:defRPr>
      </a:lvl3pPr>
      <a:lvl4pPr marL="16002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4pPr>
      <a:lvl5pPr marL="20574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5pPr>
      <a:lvl6pPr marL="2514600" indent="-228600" algn="l" rtl="0" fontAlgn="base">
        <a:spcBef>
          <a:spcPct val="20000"/>
        </a:spcBef>
        <a:spcAft>
          <a:spcPct val="0"/>
        </a:spcAft>
        <a:buChar char="»"/>
        <a:defRPr sz="2000">
          <a:solidFill>
            <a:srgbClr val="000066"/>
          </a:solidFill>
          <a:latin typeface="+mn-lt"/>
          <a:cs typeface="+mn-cs"/>
        </a:defRPr>
      </a:lvl6pPr>
      <a:lvl7pPr marL="2971800" indent="-228600" algn="l" rtl="0" fontAlgn="base">
        <a:spcBef>
          <a:spcPct val="20000"/>
        </a:spcBef>
        <a:spcAft>
          <a:spcPct val="0"/>
        </a:spcAft>
        <a:buChar char="»"/>
        <a:defRPr sz="2000">
          <a:solidFill>
            <a:srgbClr val="000066"/>
          </a:solidFill>
          <a:latin typeface="+mn-lt"/>
          <a:cs typeface="+mn-cs"/>
        </a:defRPr>
      </a:lvl7pPr>
      <a:lvl8pPr marL="3429000" indent="-228600" algn="l" rtl="0" fontAlgn="base">
        <a:spcBef>
          <a:spcPct val="20000"/>
        </a:spcBef>
        <a:spcAft>
          <a:spcPct val="0"/>
        </a:spcAft>
        <a:buChar char="»"/>
        <a:defRPr sz="2000">
          <a:solidFill>
            <a:srgbClr val="000066"/>
          </a:solidFill>
          <a:latin typeface="+mn-lt"/>
          <a:cs typeface="+mn-cs"/>
        </a:defRPr>
      </a:lvl8pPr>
      <a:lvl9pPr marL="3886200" indent="-228600" algn="l" rtl="0" fontAlgn="base">
        <a:spcBef>
          <a:spcPct val="20000"/>
        </a:spcBef>
        <a:spcAft>
          <a:spcPct val="0"/>
        </a:spcAft>
        <a:buChar char="»"/>
        <a:defRPr sz="2000">
          <a:solidFill>
            <a:srgbClr val="000066"/>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xml"/><Relationship Id="rId1" Type="http://schemas.openxmlformats.org/officeDocument/2006/relationships/tags" Target="../tags/tag1.xml"/></Relationships>
</file>

<file path=ppt/slides/_rels/slide13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xml"/><Relationship Id="rId1" Type="http://schemas.openxmlformats.org/officeDocument/2006/relationships/tags" Target="../tags/tag3.xml"/></Relationships>
</file>

<file path=ppt/slides/_rels/slide13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xml"/><Relationship Id="rId1" Type="http://schemas.openxmlformats.org/officeDocument/2006/relationships/tags" Target="../tags/tag5.xml"/></Relationships>
</file>

<file path=ppt/slides/_rels/slide13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xml"/><Relationship Id="rId1" Type="http://schemas.openxmlformats.org/officeDocument/2006/relationships/tags" Target="../tags/tag7.xml"/></Relationships>
</file>

<file path=ppt/slides/_rels/slide13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xml"/><Relationship Id="rId1" Type="http://schemas.openxmlformats.org/officeDocument/2006/relationships/tags" Target="../tags/tag9.xml"/></Relationships>
</file>

<file path=ppt/slides/_rels/slide13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xml"/><Relationship Id="rId1" Type="http://schemas.openxmlformats.org/officeDocument/2006/relationships/tags" Target="../tags/tag11.xml"/></Relationships>
</file>

<file path=ppt/slides/_rels/slide13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4.xml"/><Relationship Id="rId1" Type="http://schemas.openxmlformats.org/officeDocument/2006/relationships/tags" Target="../tags/tag13.xml"/></Relationships>
</file>

<file path=ppt/slides/_rels/slide13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6.xml"/><Relationship Id="rId1" Type="http://schemas.openxmlformats.org/officeDocument/2006/relationships/tags" Target="../tags/tag15.xml"/></Relationships>
</file>

<file path=ppt/slides/_rels/slide13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8.xml"/><Relationship Id="rId1" Type="http://schemas.openxmlformats.org/officeDocument/2006/relationships/tags" Target="../tags/tag17.xml"/></Relationships>
</file>

<file path=ppt/slides/_rels/slide13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0.xml"/><Relationship Id="rId1" Type="http://schemas.openxmlformats.org/officeDocument/2006/relationships/tags" Target="../tags/tag19.xml"/></Relationships>
</file>

<file path=ppt/slides/_rels/slide140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4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2.xml"/><Relationship Id="rId1" Type="http://schemas.openxmlformats.org/officeDocument/2006/relationships/tags" Target="../tags/tag21.xml"/></Relationships>
</file>

<file path=ppt/slides/_rels/slide14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4.xml"/><Relationship Id="rId1" Type="http://schemas.openxmlformats.org/officeDocument/2006/relationships/tags" Target="../tags/tag23.xml"/></Relationships>
</file>

<file path=ppt/slides/_rels/slide14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6.xml"/><Relationship Id="rId1" Type="http://schemas.openxmlformats.org/officeDocument/2006/relationships/tags" Target="../tags/tag25.xml"/></Relationships>
</file>

<file path=ppt/slides/_rels/slide14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8.xml"/><Relationship Id="rId1" Type="http://schemas.openxmlformats.org/officeDocument/2006/relationships/tags" Target="../tags/tag27.xml"/></Relationships>
</file>

<file path=ppt/slides/_rels/slide14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0.xml"/><Relationship Id="rId1" Type="http://schemas.openxmlformats.org/officeDocument/2006/relationships/tags" Target="../tags/tag29.xml"/></Relationships>
</file>

<file path=ppt/slides/_rels/slide14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2.xml"/><Relationship Id="rId1" Type="http://schemas.openxmlformats.org/officeDocument/2006/relationships/tags" Target="../tags/tag31.xml"/></Relationships>
</file>

<file path=ppt/slides/_rels/slide14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4.xml"/><Relationship Id="rId1" Type="http://schemas.openxmlformats.org/officeDocument/2006/relationships/tags" Target="../tags/tag33.xml"/></Relationships>
</file>

<file path=ppt/slides/_rels/slide14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6.xml"/><Relationship Id="rId1" Type="http://schemas.openxmlformats.org/officeDocument/2006/relationships/tags" Target="../tags/tag35.xml"/></Relationships>
</file>

<file path=ppt/slides/_rels/slide14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8.xml"/><Relationship Id="rId1" Type="http://schemas.openxmlformats.org/officeDocument/2006/relationships/tags" Target="../tags/tag37.xml"/></Relationships>
</file>

<file path=ppt/slides/_rels/slide14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0.xml"/><Relationship Id="rId1" Type="http://schemas.openxmlformats.org/officeDocument/2006/relationships/tags" Target="../tags/tag39.xml"/></Relationships>
</file>

<file path=ppt/slides/_rels/slide15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2.xml"/><Relationship Id="rId1" Type="http://schemas.openxmlformats.org/officeDocument/2006/relationships/tags" Target="../tags/tag41.xml"/></Relationships>
</file>

<file path=ppt/slides/_rels/slide15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4.xml"/><Relationship Id="rId1" Type="http://schemas.openxmlformats.org/officeDocument/2006/relationships/tags" Target="../tags/tag43.xml"/></Relationships>
</file>

<file path=ppt/slides/_rels/slide15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6.xml"/><Relationship Id="rId1" Type="http://schemas.openxmlformats.org/officeDocument/2006/relationships/tags" Target="../tags/tag45.xml"/></Relationships>
</file>

<file path=ppt/slides/_rels/slide15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8.xml"/><Relationship Id="rId1" Type="http://schemas.openxmlformats.org/officeDocument/2006/relationships/tags" Target="../tags/tag47.xml"/></Relationships>
</file>

<file path=ppt/slides/_rels/slide15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4" Type="http://schemas.openxmlformats.org/officeDocument/2006/relationships/slideLayout" Target="../slideLayouts/slideLayout12.xml"/></Relationships>
</file>

<file path=ppt/slides/_rels/slide15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3.xml"/><Relationship Id="rId1" Type="http://schemas.openxmlformats.org/officeDocument/2006/relationships/tags" Target="../tags/tag52.xml"/></Relationships>
</file>

<file path=ppt/slides/_rels/slide15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5.xml"/><Relationship Id="rId1" Type="http://schemas.openxmlformats.org/officeDocument/2006/relationships/tags" Target="../tags/tag54.xml"/></Relationships>
</file>

<file path=ppt/slides/_rels/slide15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7.xml"/><Relationship Id="rId1" Type="http://schemas.openxmlformats.org/officeDocument/2006/relationships/tags" Target="../tags/tag56.xml"/></Relationships>
</file>

<file path=ppt/slides/_rels/slide15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9.xml"/><Relationship Id="rId1" Type="http://schemas.openxmlformats.org/officeDocument/2006/relationships/tags" Target="../tags/tag58.xml"/></Relationships>
</file>

<file path=ppt/slides/_rels/slide15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1.xml"/><Relationship Id="rId1" Type="http://schemas.openxmlformats.org/officeDocument/2006/relationships/tags" Target="../tags/tag60.xml"/></Relationships>
</file>

<file path=ppt/slides/_rels/slide16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3.xml"/><Relationship Id="rId1" Type="http://schemas.openxmlformats.org/officeDocument/2006/relationships/tags" Target="../tags/tag62.xml"/></Relationships>
</file>

<file path=ppt/slides/_rels/slide16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5.xml"/><Relationship Id="rId1" Type="http://schemas.openxmlformats.org/officeDocument/2006/relationships/tags" Target="../tags/tag64.xml"/></Relationships>
</file>

<file path=ppt/slides/_rels/slide16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7.xml"/><Relationship Id="rId1" Type="http://schemas.openxmlformats.org/officeDocument/2006/relationships/tags" Target="../tags/tag66.xml"/></Relationships>
</file>

<file path=ppt/slides/_rels/slide16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9.xml"/><Relationship Id="rId1" Type="http://schemas.openxmlformats.org/officeDocument/2006/relationships/tags" Target="../tags/tag68.xml"/></Relationships>
</file>

<file path=ppt/slides/_rels/slide16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1.xml"/><Relationship Id="rId1" Type="http://schemas.openxmlformats.org/officeDocument/2006/relationships/tags" Target="../tags/tag70.xml"/></Relationships>
</file>

<file path=ppt/slides/_rels/slide16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3.xml"/><Relationship Id="rId1" Type="http://schemas.openxmlformats.org/officeDocument/2006/relationships/tags" Target="../tags/tag72.xml"/></Relationships>
</file>

<file path=ppt/slides/_rels/slide16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5.xml"/><Relationship Id="rId1" Type="http://schemas.openxmlformats.org/officeDocument/2006/relationships/tags" Target="../tags/tag74.xml"/></Relationships>
</file>

<file path=ppt/slides/_rels/slide16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7.xml"/><Relationship Id="rId1" Type="http://schemas.openxmlformats.org/officeDocument/2006/relationships/tags" Target="../tags/tag76.xml"/></Relationships>
</file>

<file path=ppt/slides/_rels/slide16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9.xml"/><Relationship Id="rId1" Type="http://schemas.openxmlformats.org/officeDocument/2006/relationships/tags" Target="../tags/tag78.xml"/></Relationships>
</file>

<file path=ppt/slides/_rels/slide16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1.xml"/><Relationship Id="rId1" Type="http://schemas.openxmlformats.org/officeDocument/2006/relationships/tags" Target="../tags/tag80.xml"/></Relationships>
</file>

<file path=ppt/slides/_rels/slide17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3.xml"/><Relationship Id="rId1" Type="http://schemas.openxmlformats.org/officeDocument/2006/relationships/tags" Target="../tags/tag82.xml"/></Relationships>
</file>

<file path=ppt/slides/_rels/slide17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5.xml"/><Relationship Id="rId1" Type="http://schemas.openxmlformats.org/officeDocument/2006/relationships/tags" Target="../tags/tag84.xml"/></Relationships>
</file>

<file path=ppt/slides/_rels/slide17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7.xml"/><Relationship Id="rId1" Type="http://schemas.openxmlformats.org/officeDocument/2006/relationships/tags" Target="../tags/tag86.xml"/></Relationships>
</file>

<file path=ppt/slides/_rels/slide17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9.xml"/><Relationship Id="rId1" Type="http://schemas.openxmlformats.org/officeDocument/2006/relationships/tags" Target="../tags/tag88.xml"/></Relationships>
</file>

<file path=ppt/slides/_rels/slide17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1.xml"/><Relationship Id="rId1" Type="http://schemas.openxmlformats.org/officeDocument/2006/relationships/tags" Target="../tags/tag90.xml"/></Relationships>
</file>

<file path=ppt/slides/_rels/slide17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3.xml"/><Relationship Id="rId1" Type="http://schemas.openxmlformats.org/officeDocument/2006/relationships/tags" Target="../tags/tag92.xml"/></Relationships>
</file>

<file path=ppt/slides/_rels/slide17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5.xml"/><Relationship Id="rId1" Type="http://schemas.openxmlformats.org/officeDocument/2006/relationships/tags" Target="../tags/tag94.xml"/></Relationships>
</file>

<file path=ppt/slides/_rels/slide17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7.xml"/><Relationship Id="rId1" Type="http://schemas.openxmlformats.org/officeDocument/2006/relationships/tags" Target="../tags/tag96.xml"/></Relationships>
</file>

<file path=ppt/slides/_rels/slide17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9.xml"/><Relationship Id="rId1" Type="http://schemas.openxmlformats.org/officeDocument/2006/relationships/tags" Target="../tags/tag98.xml"/></Relationships>
</file>

<file path=ppt/slides/_rels/slide17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1.xml"/><Relationship Id="rId1" Type="http://schemas.openxmlformats.org/officeDocument/2006/relationships/tags" Target="../tags/tag100.xml"/></Relationships>
</file>

<file path=ppt/slides/_rels/slide18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3.xml"/><Relationship Id="rId1" Type="http://schemas.openxmlformats.org/officeDocument/2006/relationships/tags" Target="../tags/tag102.xml"/></Relationships>
</file>

<file path=ppt/slides/_rels/slide18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5.xml"/><Relationship Id="rId1" Type="http://schemas.openxmlformats.org/officeDocument/2006/relationships/tags" Target="../tags/tag104.xml"/></Relationships>
</file>

<file path=ppt/slides/_rels/slide18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7.xml"/><Relationship Id="rId1" Type="http://schemas.openxmlformats.org/officeDocument/2006/relationships/tags" Target="../tags/tag106.xml"/></Relationships>
</file>

<file path=ppt/slides/_rels/slide18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9.xml"/><Relationship Id="rId1" Type="http://schemas.openxmlformats.org/officeDocument/2006/relationships/tags" Target="../tags/tag108.xml"/></Relationships>
</file>

<file path=ppt/slides/_rels/slide18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xml.rels><?xml version="1.0" encoding="UTF-8" standalone="yes"?>
<Relationships xmlns="http://schemas.openxmlformats.org/package/2006/relationships"><Relationship Id="rId3" Type="http://schemas.openxmlformats.org/officeDocument/2006/relationships/tags" Target="../tags/tag112.xml"/><Relationship Id="rId2" Type="http://schemas.openxmlformats.org/officeDocument/2006/relationships/tags" Target="../tags/tag111.xml"/><Relationship Id="rId1" Type="http://schemas.openxmlformats.org/officeDocument/2006/relationships/tags" Target="../tags/tag110.xml"/><Relationship Id="rId4" Type="http://schemas.openxmlformats.org/officeDocument/2006/relationships/slideLayout" Target="../slideLayouts/slideLayout12.xml"/></Relationships>
</file>

<file path=ppt/slides/_rels/slide18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4.xml"/><Relationship Id="rId1" Type="http://schemas.openxmlformats.org/officeDocument/2006/relationships/tags" Target="../tags/tag113.xml"/></Relationships>
</file>

<file path=ppt/slides/_rels/slide18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6.xml"/><Relationship Id="rId1" Type="http://schemas.openxmlformats.org/officeDocument/2006/relationships/tags" Target="../tags/tag115.xml"/></Relationships>
</file>

<file path=ppt/slides/_rels/slide18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8.xml"/><Relationship Id="rId1" Type="http://schemas.openxmlformats.org/officeDocument/2006/relationships/tags" Target="../tags/tag117.xml"/></Relationships>
</file>

<file path=ppt/slides/_rels/slide18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0.xml"/><Relationship Id="rId1" Type="http://schemas.openxmlformats.org/officeDocument/2006/relationships/tags" Target="../tags/tag119.xml"/></Relationships>
</file>

<file path=ppt/slides/_rels/slide18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2.xml"/><Relationship Id="rId1" Type="http://schemas.openxmlformats.org/officeDocument/2006/relationships/tags" Target="../tags/tag121.xml"/></Relationships>
</file>

<file path=ppt/slides/_rels/slide19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4.xml"/><Relationship Id="rId1" Type="http://schemas.openxmlformats.org/officeDocument/2006/relationships/tags" Target="../tags/tag123.xml"/></Relationships>
</file>

<file path=ppt/slides/_rels/slide19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6.xml"/><Relationship Id="rId1" Type="http://schemas.openxmlformats.org/officeDocument/2006/relationships/tags" Target="../tags/tag125.xml"/></Relationships>
</file>

<file path=ppt/slides/_rels/slide19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8.xml"/><Relationship Id="rId1" Type="http://schemas.openxmlformats.org/officeDocument/2006/relationships/tags" Target="../tags/tag127.xml"/></Relationships>
</file>

<file path=ppt/slides/_rels/slide19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9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9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8" Type="http://schemas.openxmlformats.org/officeDocument/2006/relationships/slide" Target="slide66.xml"/><Relationship Id="rId13" Type="http://schemas.openxmlformats.org/officeDocument/2006/relationships/slide" Target="slide556.xml"/><Relationship Id="rId18" Type="http://schemas.openxmlformats.org/officeDocument/2006/relationships/slide" Target="slide744.xml"/><Relationship Id="rId3" Type="http://schemas.openxmlformats.org/officeDocument/2006/relationships/slide" Target="slide6.xml"/><Relationship Id="rId7" Type="http://schemas.openxmlformats.org/officeDocument/2006/relationships/slide" Target="slide80.xml"/><Relationship Id="rId12" Type="http://schemas.openxmlformats.org/officeDocument/2006/relationships/slide" Target="slide96.xml"/><Relationship Id="rId17" Type="http://schemas.openxmlformats.org/officeDocument/2006/relationships/slide" Target="slide1147.xml"/><Relationship Id="rId2" Type="http://schemas.openxmlformats.org/officeDocument/2006/relationships/slide" Target="slide5.xml"/><Relationship Id="rId16" Type="http://schemas.openxmlformats.org/officeDocument/2006/relationships/slide" Target="slide927.xml"/><Relationship Id="rId1" Type="http://schemas.openxmlformats.org/officeDocument/2006/relationships/slideLayout" Target="../slideLayouts/slideLayout2.xml"/><Relationship Id="rId6" Type="http://schemas.openxmlformats.org/officeDocument/2006/relationships/slide" Target="slide42.xml"/><Relationship Id="rId11" Type="http://schemas.openxmlformats.org/officeDocument/2006/relationships/slide" Target="slide195.xml"/><Relationship Id="rId5" Type="http://schemas.openxmlformats.org/officeDocument/2006/relationships/slide" Target="slide9.xml"/><Relationship Id="rId15" Type="http://schemas.openxmlformats.org/officeDocument/2006/relationships/slide" Target="slide501.xml"/><Relationship Id="rId10" Type="http://schemas.openxmlformats.org/officeDocument/2006/relationships/slide" Target="slide1400.xml"/><Relationship Id="rId4" Type="http://schemas.openxmlformats.org/officeDocument/2006/relationships/slide" Target="slide8.xml"/><Relationship Id="rId9" Type="http://schemas.openxmlformats.org/officeDocument/2006/relationships/slide" Target="slide322.xml"/><Relationship Id="rId14" Type="http://schemas.openxmlformats.org/officeDocument/2006/relationships/slide" Target="slide7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4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5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9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9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slide" Target="slide66.xml"/><Relationship Id="rId13" Type="http://schemas.openxmlformats.org/officeDocument/2006/relationships/slide" Target="slide293.xml"/><Relationship Id="rId18" Type="http://schemas.openxmlformats.org/officeDocument/2006/relationships/slide" Target="slide718.xml"/><Relationship Id="rId3" Type="http://schemas.openxmlformats.org/officeDocument/2006/relationships/slide" Target="slide6.xml"/><Relationship Id="rId21" Type="http://schemas.openxmlformats.org/officeDocument/2006/relationships/slide" Target="slide1147.xml"/><Relationship Id="rId7" Type="http://schemas.openxmlformats.org/officeDocument/2006/relationships/slide" Target="slide80.xml"/><Relationship Id="rId12" Type="http://schemas.openxmlformats.org/officeDocument/2006/relationships/slide" Target="slide195.xml"/><Relationship Id="rId17" Type="http://schemas.openxmlformats.org/officeDocument/2006/relationships/slide" Target="slide556.xml"/><Relationship Id="rId2" Type="http://schemas.openxmlformats.org/officeDocument/2006/relationships/slide" Target="slide5.xml"/><Relationship Id="rId16" Type="http://schemas.openxmlformats.org/officeDocument/2006/relationships/slide" Target="slide96.xml"/><Relationship Id="rId20" Type="http://schemas.openxmlformats.org/officeDocument/2006/relationships/slide" Target="slide927.xml"/><Relationship Id="rId1" Type="http://schemas.openxmlformats.org/officeDocument/2006/relationships/slideLayout" Target="../slideLayouts/slideLayout2.xml"/><Relationship Id="rId6" Type="http://schemas.openxmlformats.org/officeDocument/2006/relationships/slide" Target="slide42.xml"/><Relationship Id="rId11" Type="http://schemas.openxmlformats.org/officeDocument/2006/relationships/slide" Target="slide364.xml"/><Relationship Id="rId5" Type="http://schemas.openxmlformats.org/officeDocument/2006/relationships/slide" Target="slide9.xml"/><Relationship Id="rId15" Type="http://schemas.openxmlformats.org/officeDocument/2006/relationships/slide" Target="slide574.xml"/><Relationship Id="rId23" Type="http://schemas.openxmlformats.org/officeDocument/2006/relationships/slide" Target="slide128.xml"/><Relationship Id="rId10" Type="http://schemas.openxmlformats.org/officeDocument/2006/relationships/slide" Target="slide1400.xml"/><Relationship Id="rId19" Type="http://schemas.openxmlformats.org/officeDocument/2006/relationships/slide" Target="slide501.xml"/><Relationship Id="rId4" Type="http://schemas.openxmlformats.org/officeDocument/2006/relationships/slide" Target="slide8.xml"/><Relationship Id="rId9" Type="http://schemas.openxmlformats.org/officeDocument/2006/relationships/slide" Target="slide322.xml"/><Relationship Id="rId14" Type="http://schemas.openxmlformats.org/officeDocument/2006/relationships/slide" Target="slide244.xml"/><Relationship Id="rId22" Type="http://schemas.openxmlformats.org/officeDocument/2006/relationships/slide" Target="slide74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0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0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8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9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0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1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8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9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2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8" Type="http://schemas.openxmlformats.org/officeDocument/2006/relationships/slide" Target="slide556.xml"/><Relationship Id="rId13" Type="http://schemas.openxmlformats.org/officeDocument/2006/relationships/slide" Target="slide5.xml"/><Relationship Id="rId18" Type="http://schemas.openxmlformats.org/officeDocument/2006/relationships/slide" Target="slide66.xml"/><Relationship Id="rId3" Type="http://schemas.openxmlformats.org/officeDocument/2006/relationships/slide" Target="slide364.xml"/><Relationship Id="rId21" Type="http://schemas.openxmlformats.org/officeDocument/2006/relationships/slide" Target="slide3067.xml"/><Relationship Id="rId7" Type="http://schemas.openxmlformats.org/officeDocument/2006/relationships/slide" Target="slide96.xml"/><Relationship Id="rId12" Type="http://schemas.openxmlformats.org/officeDocument/2006/relationships/slide" Target="slide1961.xml"/><Relationship Id="rId17" Type="http://schemas.openxmlformats.org/officeDocument/2006/relationships/slide" Target="slide80.xml"/><Relationship Id="rId2" Type="http://schemas.openxmlformats.org/officeDocument/2006/relationships/slide" Target="slide1400.xml"/><Relationship Id="rId16" Type="http://schemas.openxmlformats.org/officeDocument/2006/relationships/slide" Target="slide42.xml"/><Relationship Id="rId20" Type="http://schemas.openxmlformats.org/officeDocument/2006/relationships/slide" Target="slide2577.xml"/><Relationship Id="rId1" Type="http://schemas.openxmlformats.org/officeDocument/2006/relationships/slideLayout" Target="../slideLayouts/slideLayout2.xml"/><Relationship Id="rId6" Type="http://schemas.openxmlformats.org/officeDocument/2006/relationships/slide" Target="slide2941.xml"/><Relationship Id="rId11" Type="http://schemas.openxmlformats.org/officeDocument/2006/relationships/slide" Target="slide1147.xml"/><Relationship Id="rId24" Type="http://schemas.openxmlformats.org/officeDocument/2006/relationships/slide" Target="slide3267.xml"/><Relationship Id="rId5" Type="http://schemas.openxmlformats.org/officeDocument/2006/relationships/slide" Target="slide244.xml"/><Relationship Id="rId15" Type="http://schemas.openxmlformats.org/officeDocument/2006/relationships/slide" Target="slide9.xml"/><Relationship Id="rId23" Type="http://schemas.openxmlformats.org/officeDocument/2006/relationships/slide" Target="slide3204.xml"/><Relationship Id="rId10" Type="http://schemas.openxmlformats.org/officeDocument/2006/relationships/slide" Target="slide501.xml"/><Relationship Id="rId19" Type="http://schemas.openxmlformats.org/officeDocument/2006/relationships/slide" Target="slide322.xml"/><Relationship Id="rId4" Type="http://schemas.openxmlformats.org/officeDocument/2006/relationships/slide" Target="slide195.xml"/><Relationship Id="rId9" Type="http://schemas.openxmlformats.org/officeDocument/2006/relationships/slide" Target="slide718.xml"/><Relationship Id="rId14" Type="http://schemas.openxmlformats.org/officeDocument/2006/relationships/slide" Target="slide6.xml"/><Relationship Id="rId22" Type="http://schemas.openxmlformats.org/officeDocument/2006/relationships/slide" Target="slide314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4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29.xml"/></Relationships>
</file>

<file path=ppt/slides/_rels/slide4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5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5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6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7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7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8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9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9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565921" y="2492896"/>
            <a:ext cx="3523722"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أعمال للَيْلَةُ الْقَدْرِ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52132349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 وَبُعْدَ </a:t>
            </a:r>
            <a:r>
              <a:rPr lang="ar-SA" dirty="0" err="1"/>
              <a:t>ٱلْمَعْصِيَةِ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remoteness from disobedience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وَقَرُبَ فَشَهِدَ النَّجْوٰى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in the same time, He is so near that He is fully aware of even the whispering secrets.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تَبَارَكَ وَتَعَالَى.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Blessed and Exalted be He.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لَيْسَ لَهُ مُنَازِعٌ يُعَادِلُهُ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equal to challenge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شَبِيهٌ يُشَاكِلُهُ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is there an image comparable to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ظَهِيرٌ يُعَاضِدُهُ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is there a helper to assist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قَهَرَ </a:t>
            </a:r>
            <a:r>
              <a:rPr lang="ar-SA" kern="1200" dirty="0" err="1">
                <a:latin typeface="Arabic Typesetting" panose="03020402040406030203" pitchFamily="66" charset="-78"/>
                <a:ea typeface="+mn-ea"/>
                <a:cs typeface="Arabic Typesetting" panose="03020402040406030203" pitchFamily="66" charset="-78"/>
              </a:rPr>
              <a:t>بِعِزَّتِهِ</a:t>
            </a:r>
            <a:r>
              <a:rPr lang="ar-SA" kern="1200" dirty="0">
                <a:latin typeface="Arabic Typesetting" panose="03020402040406030203" pitchFamily="66" charset="-78"/>
                <a:ea typeface="+mn-ea"/>
                <a:cs typeface="Arabic Typesetting" panose="03020402040406030203" pitchFamily="66" charset="-78"/>
              </a:rPr>
              <a:t> الْأَعِزَّاءَ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tames the powerful by (His) force,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وَتَوَاضَعَ لِعَظَمَتِهِ الْعُظَمَاءُ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disgraced are the great ones before His Greatness,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فَبَلَغَ بِقُدْرَتِهِ مَا يَشَاءُ.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He, through His power, fulfills that which He wills.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يُجِيبُنِي حِينَ أُنَادِيهِ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gives answer to me whenever I call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وَيَسْتُرُ عَلَيَّ كُلَّ عَوْرَةٍ وَأَنَا أَعْصِيهِ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covers up my shortcomings, yet I disobey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وَصِدْقَ </a:t>
            </a:r>
            <a:r>
              <a:rPr lang="ar-SA" dirty="0" err="1"/>
              <a:t>ٱلنِّيّةِ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true intention,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وَيُعَظِّمُ النِّعْمَةَ عَلَيَّ فَلا أُجَازِيهِ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me the largest part of the bounties, yet I do not show his gratitude.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فَكَمْ مِنْ مَوْهِبَةٍ هَنِيئَةٍ قَدْ أَعْطَانِي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Many a auspicious favors had He given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وَعَظِيمَةٍ مَخُوفَةٍ قَدْ كَفَانِي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many a terrible dangers had He turned off,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وَبَهْجَةٍ </a:t>
            </a:r>
            <a:r>
              <a:rPr lang="ar-SA" kern="1200" dirty="0" err="1">
                <a:latin typeface="Arabic Typesetting" panose="03020402040406030203" pitchFamily="66" charset="-78"/>
                <a:ea typeface="+mn-ea"/>
                <a:cs typeface="Arabic Typesetting" panose="03020402040406030203" pitchFamily="66" charset="-78"/>
              </a:rPr>
              <a:t>مُونِقَةٍ</a:t>
            </a:r>
            <a:r>
              <a:rPr lang="ar-SA" kern="1200" dirty="0">
                <a:latin typeface="Arabic Typesetting" panose="03020402040406030203" pitchFamily="66" charset="-78"/>
                <a:ea typeface="+mn-ea"/>
                <a:cs typeface="Arabic Typesetting" panose="03020402040406030203" pitchFamily="66" charset="-78"/>
              </a:rPr>
              <a:t> قَدْ أَرَانِي؟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many a blossoming joys had He made available for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فَأُثْنِي عَلَيْهِ حَامِداً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Therefore, I sing His praises and recite His glorifications.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وَأَذْكُرُهُ مُسَبِّحاً.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mention Him with exaltation.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يُهْتَكُ حِجَابُهُ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Whose screen cannot be penetrated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يُغْلَقُ بَابُهُ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Whose door is not blocked;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يُرَدُّ سَائِلُهُ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Whose beseecher is not rejected;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يُخَيَّبُ [يَخِيبُ‏] آمِلُهُ.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one who hopes Him is not disappointed.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وَعِرْفَانَ </a:t>
            </a:r>
            <a:r>
              <a:rPr lang="ar-SA" dirty="0" err="1"/>
              <a:t>ٱلْحُرْمَةِ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identification of sanctity.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يُؤْمِنُ الْخَائِفِينَ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secures the frightened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وَيُنَجِّي [يُنْجِي‏] الصَّالِحِينَ [الصَّادِقِينَ‏]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comes to the help of the upright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وَيَرْفَعُ الْمُسْتَضْعَفِينَ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promotes the cause of the weak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وَيَضَعُ الْمُسْتَكْبِرِينَ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annihilates the autocrats,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وَيُهْلِكُ مُلُوكاً وَيَسْتَخْلِفُ آخَرِينَ؛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destroys rulers and appoints others instead.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وَالْحَمْدُ لِلّهِ قَاصِمِ الْجَبَّارِينَ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Eradicator of the tyrants,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مُبِيرِ الظَّالِمِينَ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Terminator of the unjust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مُدْرِكِ الْهَارِبِينَ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Catcher of the fugitives,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نَكَالِ الظَّالِمِينَ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Punisher of the unjust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صَرِيخِ الْمُسْتَصْرِخِينَ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aide of the seekers of aid,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وَاكْرِمْنَا </a:t>
            </a:r>
            <a:r>
              <a:rPr lang="ar-SA" dirty="0" err="1"/>
              <a:t>بِٱلْهُدَىٰ</a:t>
            </a:r>
            <a:r>
              <a:rPr lang="ar-SA" dirty="0"/>
              <a:t> </a:t>
            </a:r>
            <a:r>
              <a:rPr lang="ar-SA" dirty="0" err="1"/>
              <a:t>وَٱلاِسْتِقَامَةِ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(Please do) honor us with true guidance and straightforwardness,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مَوْضِعِ حَاجَاتِ الطَّالِبِينَ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Settler of the needs of the beseechers,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مُعْتَمَدِ الْمُؤْمِنِينَ.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support of the faithful believers.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sz="8000" kern="1200" dirty="0">
                <a:latin typeface="Arabic Typesetting" panose="03020402040406030203" pitchFamily="66" charset="-78"/>
                <a:ea typeface="+mn-ea"/>
                <a:cs typeface="Arabic Typesetting" panose="03020402040406030203" pitchFamily="66" charset="-78"/>
              </a:rPr>
              <a:t>الْحَمْدُ لِلّهِ الَّذِي مِنْ خَشْيَتِهِ تَرْعَدُ السَّمَاءُ وَسُكَّانُهَا</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In His awe-inspiring fear the heavens and its dwellers tremble and shiver,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وَتَرْجُفُ الأَرْضُ وَعُمَّارُهَا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earth and its inhabitants shake and quiver,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وَتَمُوجُ الْبِحَارُ وَمَنْ يَسْبَحُ فِي غَمَرَاتِهَا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oceans and all that which float and swim in their waters flow together in excitement and tumult.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الْحَمْدُ لِلّهِ الَّذِي هَدَانَا لِهٰذَا</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وَمَا كُنَّا لِنَهْتَدِيَ لَوْلا أَنْ هَدَانَا اللّهُ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guided us to this. We could not truly have been led aright if </a:t>
            </a:r>
            <a:r>
              <a:rPr lang="en-US" kern="1200" dirty="0" err="1">
                <a:ea typeface="MS Mincho" pitchFamily="49" charset="-128"/>
              </a:rPr>
              <a:t>Allāh</a:t>
            </a:r>
            <a:r>
              <a:rPr lang="en-US" kern="1200" dirty="0">
                <a:ea typeface="MS Mincho" pitchFamily="49" charset="-128"/>
              </a:rPr>
              <a:t> had not guided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يَخْلُقُ وَلَمْ يُخْلَقْ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creates but He is not created;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وَيَرْزُقُ وَلا يُرْزَقُ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subsistence but He needs no provisions;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وَيُطْعِمُ وَلا يُطْعَمُ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food to eat but He takes no nourishment,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وَيُمِيتُ الْأَحْيَاءَ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makes the living dead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وَسَدِّدْ الْسِنَتَنَا </a:t>
            </a:r>
            <a:r>
              <a:rPr lang="ar-SA" dirty="0" err="1"/>
              <a:t>بِٱلصَّوَابِ</a:t>
            </a:r>
            <a:r>
              <a:rPr lang="ar-SA" dirty="0"/>
              <a:t> </a:t>
            </a:r>
            <a:r>
              <a:rPr lang="ar-SA" dirty="0" err="1"/>
              <a:t>وَٱلْحِكْمَةِ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dedicate our tongues to truth and wisdom,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وَيُحْيِي الْمَوْتَى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brings the dead to life,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حَيٌّ لا يَمُوتُ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He is the </a:t>
            </a:r>
            <a:r>
              <a:rPr lang="en-US" kern="1200" dirty="0" err="1">
                <a:ea typeface="MS Mincho" pitchFamily="49" charset="-128"/>
              </a:rPr>
              <a:t>Everliving</a:t>
            </a:r>
            <a:r>
              <a:rPr lang="en-US" kern="1200" dirty="0">
                <a:ea typeface="MS Mincho" pitchFamily="49" charset="-128"/>
              </a:rPr>
              <a:t>, there is no death for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بِيَدِهِ الْخَيْرُ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in His hands is all the good,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عَلٰى كُلِّ شَيْءٍ قَدِيرٌ.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is able to do all things.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صَلِّ عَلٰى مُحَمَّدٍ عَبْدِكَ وَرَسُولِكَ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Muhammad, Your servant and Messenger,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وَأَمِينِكَ وَصَفِيِّكَ وَحَبِيبِكَ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confidant, friend, and beloved intimate,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وَخِيَرَتِكَ [خَلِيلِكَ‏] مِنْ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choicest of Your created beings,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وَحَافِظِ سِرِّكَ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bearer of Your sacraments,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وَمُبَلِّغِ رِسَالاتِكَ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quotient of Your Messengers,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أَفْضَلَ وَأَحْسَنَ وَأَجْمَلَ</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With the most superior, the most exquisite, the most handsome,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وَٱمْلَا</a:t>
            </a:r>
            <a:r>
              <a:rPr lang="ar-SA" dirty="0"/>
              <a:t> قُلُوبَنَا </a:t>
            </a:r>
            <a:r>
              <a:rPr lang="ar-SA" dirty="0" err="1"/>
              <a:t>بِٱلْعِلْمِ</a:t>
            </a:r>
            <a:r>
              <a:rPr lang="ar-SA" dirty="0"/>
              <a:t> </a:t>
            </a:r>
            <a:r>
              <a:rPr lang="ar-SA" dirty="0" err="1"/>
              <a:t>وَٱلْمَعْرِفَةِ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fill our hearts with knowledge and learning,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وَأَكْمَلَ وَأَزْكَى وَأَنْمَى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perfect, the most upright, the most prospering,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وَأَطْيَبَ وَأَطْهَرَ وَأَسْنَى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pleasant, the most thoroughly purified, the most sublime;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وَأَكْثَرَ [أَكْبَرَ] مَا صَلَّيْتَ وَبَارَكْتَ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and the best blessings, advantages,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وَتَرَحَّمْتَ وَتَحَنَّنْتَ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mercies, affections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وَسَلَّمْتَ عَلٰى أَحَدٍ مِنْ عِبَادِكَ [خَلْقِكَ‏] وَأَنْبِيَائِكَ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salutations that You have ever made available to anyone of Your servants and Prophets,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وَرُسُلِكَ وَصِفْوَتِكَ وَأَهْلِ الْكَرَامَةِ عَلَيْكَ مِنْ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Messengers and choicest people and those honored by You from among Your created beings.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وَصَلِّ عَلٰى عَلِيٍّ أَمِيرِ الْمُؤْمِنِينَ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`Ali, the Commander of the Believers,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وَوَصِيِّ رَسُولِ رَبِّ الْعَالَمِينَ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successor of the Messenger of the Lord of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عَبْدِكَ وَوَلِيِّكَ وَأَخِي رَسُولِكَ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Your servant, Your beloved representative, and the brother of Your Messenger,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وَحُجَّتِكَ عَلٰى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decisive argument over the mankind,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وَطَهِّرْ بُطُونَنَا مِنَ </a:t>
            </a:r>
            <a:r>
              <a:rPr lang="ar-SA" dirty="0" err="1"/>
              <a:t>ٱلْحَرَامِ</a:t>
            </a:r>
            <a:r>
              <a:rPr lang="ar-SA" dirty="0"/>
              <a:t> </a:t>
            </a:r>
            <a:r>
              <a:rPr lang="ar-SA" dirty="0" err="1"/>
              <a:t>وَٱلشُّبْهَةِ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purify our stomachs from illegally and suspiciously gotten food,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وَآيَتِكَ الْكُبْرٰى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most important sign,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وَالنَّبَأَ الْعَظِيمِ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great news (from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الصِّدِّيقَةِ الطَّاهِرَةِ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truthful, pure Lady,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فَاطِمَةَ [الزَّهْرَاءِ] سَيِّدَةِ نِسَاءِ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Fatimah: the Doyenne of the women of the world.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سِبْطَيِ الرَّحْمَةِ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sons of ‘the mercy to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وَإِمَامَيِ الْهُدَى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two leaders of true guidance,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ٱلْحَسَنِ</a:t>
            </a:r>
            <a:r>
              <a:rPr lang="ar-SA" kern="1200" dirty="0">
                <a:latin typeface="Arabic Typesetting" panose="03020402040406030203" pitchFamily="66" charset="-78"/>
                <a:ea typeface="+mn-ea"/>
                <a:cs typeface="Arabic Typesetting" panose="03020402040406030203" pitchFamily="66" charset="-78"/>
              </a:rPr>
              <a:t> </a:t>
            </a:r>
            <a:r>
              <a:rPr lang="ar-SA" kern="1200" dirty="0" err="1">
                <a:latin typeface="Arabic Typesetting" panose="03020402040406030203" pitchFamily="66" charset="-78"/>
                <a:ea typeface="+mn-ea"/>
                <a:cs typeface="Arabic Typesetting" panose="03020402040406030203" pitchFamily="66" charset="-78"/>
              </a:rPr>
              <a:t>وَٱلْحُسَيْنِ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a:t>
            </a:r>
            <a:r>
              <a:rPr lang="en-US" kern="1200" dirty="0" err="1">
                <a:ea typeface="MS Mincho" pitchFamily="49" charset="-128"/>
              </a:rPr>
              <a:t>Hasan</a:t>
            </a:r>
            <a:r>
              <a:rPr lang="en-US" kern="1200" dirty="0">
                <a:ea typeface="MS Mincho" pitchFamily="49" charset="-128"/>
              </a:rPr>
              <a:t> and al-</a:t>
            </a:r>
            <a:r>
              <a:rPr lang="en-US" kern="1200" dirty="0" err="1">
                <a:ea typeface="MS Mincho" pitchFamily="49" charset="-128"/>
              </a:rPr>
              <a:t>Husayn</a:t>
            </a:r>
            <a:r>
              <a:rPr lang="en-US" kern="1200" dirty="0">
                <a:ea typeface="MS Mincho" pitchFamily="49" charset="-128"/>
              </a:rPr>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سَيِّدَيْ شَبَابِ أَهْلِ الْجَنَّةِ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two Chiefs of the dwellers of Paradise.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أَئِمَّةِ الْمُسْلِمِينَ: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leaders of the Muslims,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عَلِيِّ بْنِ الْحُسَيْنِ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al-</a:t>
            </a:r>
            <a:r>
              <a:rPr lang="en-US" kern="1200" dirty="0" err="1">
                <a:ea typeface="MS Mincho" pitchFamily="49" charset="-128"/>
              </a:rPr>
              <a:t>Husayn</a:t>
            </a:r>
            <a:r>
              <a:rPr lang="en-US" kern="1200" dirty="0">
                <a:ea typeface="MS Mincho" pitchFamily="49" charset="-128"/>
              </a:rPr>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وَٱكْفُفْ</a:t>
            </a:r>
            <a:r>
              <a:rPr lang="ar-SA" dirty="0"/>
              <a:t> ايْدِيَنَا عَنِ </a:t>
            </a:r>
            <a:r>
              <a:rPr lang="ar-SA" dirty="0" err="1"/>
              <a:t>ٱلظُّلْمِ</a:t>
            </a:r>
            <a:r>
              <a:rPr lang="ar-SA" dirty="0"/>
              <a:t> </a:t>
            </a:r>
            <a:r>
              <a:rPr lang="ar-SA" dirty="0" err="1"/>
              <a:t>وَٱلسَّرِقَةِ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withhold our hands from oppression and larceny,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وَمُحَمَّدِ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Muhammad bin `Ali,</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وَجَعْفَرِ بْنِ مُحَمَّدٍ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err="1">
                <a:ea typeface="MS Mincho" pitchFamily="49" charset="-128"/>
              </a:rPr>
              <a:t>Ja`far</a:t>
            </a:r>
            <a:r>
              <a:rPr lang="en-US" kern="1200" dirty="0">
                <a:ea typeface="MS Mincho" pitchFamily="49" charset="-128"/>
              </a:rPr>
              <a:t> bin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وَمُوسَى بْنِ جَعْفَرٍ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Musa bin </a:t>
            </a:r>
            <a:r>
              <a:rPr lang="en-US" kern="1200" dirty="0" err="1">
                <a:ea typeface="MS Mincho" pitchFamily="49" charset="-128"/>
              </a:rPr>
              <a:t>Ja`far</a:t>
            </a:r>
            <a:r>
              <a:rPr lang="en-US" kern="1200" dirty="0">
                <a:ea typeface="MS Mincho" pitchFamily="49" charset="-128"/>
              </a:rPr>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وَعَلِيِّ بْنِ مُوسٰى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Musa,</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وَمُحَمَّدِ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Muhammad bin `Ali,</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وَعَلِيِّ بْنِ مُحَمَّدٍ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وَالْحَسَنِ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a:t>
            </a:r>
            <a:r>
              <a:rPr lang="en-US" kern="1200" dirty="0" err="1">
                <a:ea typeface="MS Mincho" pitchFamily="49" charset="-128"/>
              </a:rPr>
              <a:t>Hasan</a:t>
            </a:r>
            <a:r>
              <a:rPr lang="en-US" kern="1200" dirty="0">
                <a:ea typeface="MS Mincho" pitchFamily="49" charset="-128"/>
              </a:rPr>
              <a:t> bin `Ali,</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وَالْخَلَفِ الْهَادِي الْمَهْدِيِّ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successor, the guide, and the rightly guided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حُجَجِكَ عَلٰى عِبَادِكَ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(Those Imams are) Your decisive arguments over Your servants,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وَأُمَنَائِكَ فِي بِلادِكَ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Your trustworthy confidants in Your lands—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وَٱغْضُضْ</a:t>
            </a:r>
            <a:r>
              <a:rPr lang="ar-SA" dirty="0"/>
              <a:t> ابْصَارَنَا عَنِ </a:t>
            </a:r>
            <a:r>
              <a:rPr lang="ar-SA" dirty="0" err="1"/>
              <a:t>ٱلْفُجُورِ</a:t>
            </a:r>
            <a:r>
              <a:rPr lang="ar-SA" dirty="0"/>
              <a:t> </a:t>
            </a:r>
            <a:r>
              <a:rPr lang="ar-SA" dirty="0" err="1"/>
              <a:t>وَٱلْخِيَانَةِ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turn our sights away from licentiousness and treachery,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صَلاةً كَثِيرَةً دَائِمَةً.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Blessings that are numerous and non-stop.</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وَصَلِّ عَلٰى وَليِّ أَمْرِكَ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the custodian of Your commandments,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الْقَائِمِ الْمُؤَمَّلِ</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vigilant guardian, the reliable patron,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وَالْعَدْلِ الْمُنْتَظَرِ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awaited justice.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وَحُفَّهُ [</a:t>
            </a:r>
            <a:r>
              <a:rPr lang="ar-SA" kern="1200" dirty="0" err="1">
                <a:latin typeface="Arabic Typesetting" panose="03020402040406030203" pitchFamily="66" charset="-78"/>
                <a:ea typeface="+mn-ea"/>
                <a:cs typeface="Arabic Typesetting" panose="03020402040406030203" pitchFamily="66" charset="-78"/>
              </a:rPr>
              <a:t>وَٱحْفُفْهُ</a:t>
            </a:r>
            <a:r>
              <a:rPr lang="ar-SA" kern="1200" dirty="0">
                <a:latin typeface="Arabic Typesetting" panose="03020402040406030203" pitchFamily="66" charset="-78"/>
                <a:ea typeface="+mn-ea"/>
                <a:cs typeface="Arabic Typesetting" panose="03020402040406030203" pitchFamily="66" charset="-78"/>
              </a:rPr>
              <a:t>‏] بِمَلائِكَتِكَ الْمُقَرَّبِينَ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surround him with Your favorite Angels,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وَأَيِّدْهُ بِرُوحِ الْقُدُسِ</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assist him with the Holy Spirit.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يَارَبَّ</a:t>
            </a:r>
            <a:r>
              <a:rPr lang="ar-SA" kern="1200" dirty="0">
                <a:latin typeface="Arabic Typesetting" panose="03020402040406030203" pitchFamily="66" charset="-78"/>
                <a:ea typeface="+mn-ea"/>
                <a:cs typeface="Arabic Typesetting" panose="03020402040406030203" pitchFamily="66" charset="-78"/>
              </a:rPr>
              <a:t>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the Lord of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اجْعَلْهُ الدَّاعِيَ إِلٰى كِتَابِكَ وَالْقَائِمَ بِدِينِكَ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choose him to be the caller to Your Book and the for establisher of Your religion,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ٱسْتَخْلِفْهُ</a:t>
            </a:r>
            <a:r>
              <a:rPr lang="ar-SA" kern="1200" dirty="0">
                <a:latin typeface="Arabic Typesetting" panose="03020402040406030203" pitchFamily="66" charset="-78"/>
                <a:ea typeface="+mn-ea"/>
                <a:cs typeface="Arabic Typesetting" panose="03020402040406030203" pitchFamily="66" charset="-78"/>
              </a:rPr>
              <a:t> فِي الْأَرْضِ كَمَا </a:t>
            </a:r>
            <a:r>
              <a:rPr lang="ar-SA" kern="1200" dirty="0" err="1">
                <a:latin typeface="Arabic Typesetting" panose="03020402040406030203" pitchFamily="66" charset="-78"/>
                <a:ea typeface="+mn-ea"/>
                <a:cs typeface="Arabic Typesetting" panose="03020402040406030203" pitchFamily="66" charset="-78"/>
              </a:rPr>
              <a:t>ٱسْتَخْلَفْتَ</a:t>
            </a:r>
            <a:r>
              <a:rPr lang="ar-SA" kern="1200" dirty="0">
                <a:latin typeface="Arabic Typesetting" panose="03020402040406030203" pitchFamily="66" charset="-78"/>
                <a:ea typeface="+mn-ea"/>
                <a:cs typeface="Arabic Typesetting" panose="03020402040406030203" pitchFamily="66" charset="-78"/>
              </a:rPr>
              <a:t> الَّذِينَ مِنْ قَبْلِهِ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make him succeed in the earth as You caused those who were before him to succeed,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مَكِّنْ لَهُ دِينَهُ الَّذِي ارْتَضَيْتَهُ 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establish for him his faith which You have approved for him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وَٱسْدُدْ</a:t>
            </a:r>
            <a:r>
              <a:rPr lang="ar-SA" dirty="0"/>
              <a:t> اسْمَاعَنَا عَنِ </a:t>
            </a:r>
            <a:r>
              <a:rPr lang="ar-SA" dirty="0" err="1"/>
              <a:t>ٱللَّغْوِ</a:t>
            </a:r>
            <a:r>
              <a:rPr lang="ar-SA" dirty="0"/>
              <a:t> </a:t>
            </a:r>
            <a:r>
              <a:rPr lang="ar-SA" dirty="0" err="1"/>
              <a:t>وَٱلْغِيبَةِ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block our hearings against vainness and backbiting,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أَبْدِلْهُ مِنْ بَعْدِ خَوْفِهِ أَمْناً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him in exchange safety after the fear.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يَعْبُدُكَ لا يُشْرِكُ بِكَ شَيْئاً.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serves You. He ascribes nothing as partner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أَعِزَّهُ وَأَعْزِزْ 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give him power and authority, and through him strengthen the people,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وَانْصُرْهُ وَانْتَصِرْ 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him the necessary assistance, and through him support the people,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وَانْصُرْهُ نَصْراً عَزِيزاً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help him with a mighty help</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وَافْتَحْ لَهُ فَتْحاً يَسِيراً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make him prevail over all with easiness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وَاجْعَلْ لَهُ مِنْ لَدُنْكَ سُلْطَاناً نَصِيراً.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delegate him Your controlling authority.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أَظْهِرْ بِهِ دِينَكَ وَسُنَّةَ نَبِيِّكَ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give currency to Your religion and to Your Prophet’s traditions through him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حَتّٰى لا يَسْتَخْفِـيَ بِشَيْءٍ مِنَ الْحَقِّ</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مَخَافَةَ أَحَدٍ مِنَ الْخَلْقِ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that nothing which is just and genuine is kept concealed from anyone of the human beings.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إِنَّا نَرْغَبُ إِلَيْكَ فِي دَوْلَةٍ كَرِيمَةٍ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we ardently desire that You confer upon us a respectful government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وَتَفَضَّلْ </a:t>
            </a:r>
            <a:r>
              <a:rPr lang="ar-SA" dirty="0" err="1"/>
              <a:t>عَلَىٰ</a:t>
            </a:r>
            <a:r>
              <a:rPr lang="ar-SA" dirty="0"/>
              <a:t> عُلَمَائِنَا </a:t>
            </a:r>
            <a:r>
              <a:rPr lang="ar-SA" dirty="0" err="1"/>
              <a:t>بِٱلزُّهْدِ</a:t>
            </a:r>
            <a:r>
              <a:rPr lang="ar-SA" dirty="0"/>
              <a:t> </a:t>
            </a:r>
            <a:r>
              <a:rPr lang="ar-SA" dirty="0" err="1"/>
              <a:t>وَٱلنَّصِيحَةِ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confer upon our scholars with asceticism and advice,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تُعِزُّ بِهَا الْإِسْلامَ وَأَهْلَهُ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Through which You may reactivate Islam and stimulate its followers,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وَتُذِلُّ بِهَا النِّفَاقَ وَأَهْلَهُ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humble and humiliate the imposters and their double-dealing shams,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وَتَجْعَلُنَا فِيهَا مِنَ الدُّعَاةِ إِلٰى طَاعَتِكَ</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وَالْقَادَةِ إِلٰى سَبِيلِكَ</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include us among those who invite people to the obedience to You and lead them to Your approved path,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وَتَرْزُقُنَا بِهَا كَرَامَةَ الدُّنْيَا وَالْآخِرَةِ.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us the good of this world and the world to  come.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مَا عَرَّفْتَنَا مِنَ الْحَقِّ فَحَمِّلْنَاهُ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let us bear out and hold up that which You make known to us as the truth,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وَمَا قَصُرْنَا عَنْهُ فَبَلِّغْنَاهُ.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let us be fully aware of that which we fall short of doing.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الْمُمْ بِه شَعَثَنَا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through him, set in order our disorder;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وَاشْعَبْ بِهِ صَدْعَنَا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gather and unite our flock;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وَارْتُقْ بِهِ فَتْقَنَا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stitch together our ripped open separation;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وَكَثِّرْ بِهِ قِلَّتَنَا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turn our want and poverty into enough,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ٱلْمُتَعَلِّمِينَ</a:t>
            </a:r>
            <a:r>
              <a:rPr lang="ar-SA" dirty="0"/>
              <a:t> </a:t>
            </a:r>
            <a:r>
              <a:rPr lang="ar-SA" dirty="0" err="1"/>
              <a:t>بِٱلْجُهْدِ</a:t>
            </a:r>
            <a:r>
              <a:rPr lang="ar-SA" dirty="0"/>
              <a:t> </a:t>
            </a:r>
            <a:r>
              <a:rPr lang="ar-SA" dirty="0" err="1"/>
              <a:t>وَٱلرَّغْبَةِ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learners with hard work and desire (to learning),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وَأَعْزِزْ [اَعِزَّ] بِهِ ذِلَّتَنَا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lift us up from our degradation;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وَأَغْنِ بِهِ عَائِلَنَا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free us from our misery,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وَاقْضِ بِهِ عَنْ مُغْرَمِنَا [مَغْرَمِنَا]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pull us out from our debts,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وَاجْبُرْ بِهِ فَقْرَنَا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Set up our poverty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وَسُدَّ بِهِ خَلَّتَنَا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fill the gap created by confusion among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وَيَسِّرْ بِهِ عُسْرَنَا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let our difficulties be easy to deal with;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وَبَيِّضْ بِهِ وُجُوهَنَا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refine our substance and style,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وَفُكَّ بِهِ أَسْرَنَا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untie our ropes and straps;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وَأَنْجِحْ بِهِ طَلِبَتَنَا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let our efforts succeed well and secure success;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وَأَنْجِزْ بِهِ مَوَاعِيدَنَا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CA" dirty="0"/>
              <a:t>make us fulfil our promises;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ٱلْمُسْتَمِعِينَ</a:t>
            </a:r>
            <a:r>
              <a:rPr lang="ar-SA" dirty="0"/>
              <a:t> </a:t>
            </a:r>
            <a:r>
              <a:rPr lang="ar-SA" dirty="0" err="1"/>
              <a:t>بِٱلاِتِّبَاعِ</a:t>
            </a:r>
            <a:r>
              <a:rPr lang="ar-SA" dirty="0"/>
              <a:t> </a:t>
            </a:r>
            <a:r>
              <a:rPr lang="ar-SA" dirty="0" err="1"/>
              <a:t>وَٱلْمَوْعِظَةِ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listeners with following and learning (lessons),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وَاسْتَجِبْ بِهِ دَعْوَتَنَا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give answer to our prayers;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وَأَعْطِنَا بِهِ سُؤْلَنَا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listen to our requests;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وَبَلِّغْنَا بِهِ مِنَ الدُّنْيَا وَالْآخِرَةِ آمَالَنَا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cause us to obtain the good of this world and the Hereafter;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وَأَعْطِنَا بِهِ فَوْقَ رَغْبَتِنَا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give us much and more than our expectations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يَا خَيْرَ الْمَسْؤُولِينَ وَأَوْسَعَ الْمُعْطِينَ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the Best of givers and </a:t>
            </a:r>
            <a:r>
              <a:rPr lang="en-US" dirty="0" err="1"/>
              <a:t>bestowers</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err="1"/>
              <a:t>ٱشْفِ</a:t>
            </a:r>
            <a:r>
              <a:rPr lang="ar-SA" dirty="0"/>
              <a:t> بِهِ صُدُورَنَا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cleanse our hearts,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وَأَذْهِبْ بِهِ غَيْظَ قُلُوبِنَا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unburden our emotions from hate and anger,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وَاهْدِنَا بِهِ لِمَا اخْتُلِفَ فِيهِ مِنَ الْحَقِّ بِـإِذْنِكَ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the event of dispute in the matter of truth show us the right path,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إِنَّكَ تَهْدِي مَنْ تَشَاءُ إِلٰى صِرَاطٍ مُسْتَقِيمٍ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verily You guides whosoever You wills to the Right Path.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وَانْصُرْنَا بِهِ عَلٰى عَدُوِّكَ وَعَدُوِّنَا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Let us, through him, get the better of Your enemies and our opponents,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مَرْضَىٰ</a:t>
            </a:r>
            <a:r>
              <a:rPr lang="ar-SA" dirty="0"/>
              <a:t> </a:t>
            </a:r>
            <a:r>
              <a:rPr lang="ar-SA" dirty="0" err="1"/>
              <a:t>ٱلْمُسْلِمِينَ</a:t>
            </a:r>
            <a:r>
              <a:rPr lang="ar-SA" dirty="0"/>
              <a:t> </a:t>
            </a:r>
            <a:r>
              <a:rPr lang="ar-SA" dirty="0" err="1"/>
              <a:t>بِٱلشِّفَاءِ</a:t>
            </a:r>
            <a:r>
              <a:rPr lang="ar-SA" dirty="0"/>
              <a:t> </a:t>
            </a:r>
            <a:r>
              <a:rPr lang="ar-SA" dirty="0" err="1"/>
              <a:t>وَٱلرَّاحَةِ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Muslim patients with cure and comfort,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إِلهَ الْحَقِّ [الْخَلْقِ‏] آمِينَ.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the true God: Be it so!</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اَللّٰهُمَّ إِنَّا نَشْكُو إِلَيْكَ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we complain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فَقْدَ نَبِيِّنَا صَلَوَاتُكَ عَلَيْهِ وَآلِهِ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About the departure of our Prophet —Your blessings be on him and on his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وَغَيْبَةَ وَلِيِّنَا [</a:t>
            </a:r>
            <a:r>
              <a:rPr lang="ar-SA" dirty="0" err="1"/>
              <a:t>اِمَامِنَا</a:t>
            </a:r>
            <a:r>
              <a:rPr lang="ar-SA" dirty="0"/>
              <a:t>]</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the absence of our leader,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وَكَثْرَةَ عَدُوِّنَا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the big numbers of our enemies,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وَقِلَّةَ عَدَدِنَا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our few number,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وَشِدَّةَ الْفِتَنِ بِنَا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widespread disorder,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وَتَظَاهُرَ الزَّمَانِ عَلَيْنَا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vicissitudes of time against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فَصَلِّ عَلٰى مُحَمَّدٍ </a:t>
            </a:r>
            <a:r>
              <a:rPr lang="ar-SA" dirty="0" err="1"/>
              <a:t>وَآلِهِ</a:t>
            </a:r>
            <a:r>
              <a:rPr lang="ar-SA" dirty="0"/>
              <a:t> [آلِ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do) send blessings on Muhammad and on his Household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وَأَعِنَّا عَلٰى ذٰلِكَ بِفَتْحٍ مِنْكَ تُعَجِّلُهُ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help us overcome all that through victory from You that You expedite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مَوْتَاهُمْ </a:t>
            </a:r>
            <a:r>
              <a:rPr lang="ar-SA" dirty="0" err="1"/>
              <a:t>بِٱلرَّافَةِ</a:t>
            </a:r>
            <a:r>
              <a:rPr lang="ar-SA" dirty="0"/>
              <a:t> </a:t>
            </a:r>
            <a:r>
              <a:rPr lang="ar-SA" dirty="0" err="1"/>
              <a:t>وَٱلرَّحْمَةِ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dead Muslims with kindness and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وَبِضُرٍّ تَكْشِفُهُ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relieving us from our injuries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وَنَصْرٍ تُعِزُّهُ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Your help that You confirm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وَسُلْطَانِ حَقٍّ تُظْهِرُهُ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bringing in the rule of justice and fair play,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وَرَحْمَةٍ مِنْكَ تُجَلِّلُنَاهَا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mercy that You expand over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وَعَافِيَةٍ مِنْكَ تُلْبِسُنَاهَا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good health that You cover us with,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بِرَحْمَتِكَ يَا أَرْحَمَ الرَّاحِمِينَ.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Out of Your mercy, O the most Merciful of all those who show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69733565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266433" y="2492896"/>
            <a:ext cx="212269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کمیل</a:t>
            </a:r>
            <a:endParaRPr kumimoji="0" lang="en-CA"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29976751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7075773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49.xml><?xml version="1.0" encoding="utf-8"?>
<p:sld xmlns:a="http://schemas.openxmlformats.org/drawingml/2006/main" xmlns:r="http://schemas.openxmlformats.org/officeDocument/2006/relationships" xmlns:p="http://schemas.openxmlformats.org/presentationml/2006/main">
  <p:cSld>
    <p:bg>
      <p:bgPr>
        <a:solidFill>
          <a:srgbClr val="DAEDEF"/>
        </a:solidFill>
        <a:effectLst/>
      </p:bgPr>
    </p:bg>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مَشَايِخِنَا </a:t>
            </a:r>
            <a:r>
              <a:rPr lang="ar-SA" dirty="0" err="1"/>
              <a:t>بِٱلْوَقَارِ</a:t>
            </a:r>
            <a:r>
              <a:rPr lang="ar-SA" dirty="0"/>
              <a:t> </a:t>
            </a:r>
            <a:r>
              <a:rPr lang="ar-SA" dirty="0" err="1"/>
              <a:t>وَٱلسَّكِينَةِ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our aged people with somberness and gentleness,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أَسْأَلُكَ بِرَحْمَتِكَ الَّتِي وَسِعَتْ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by Your mercy, which embraces all things;</a:t>
            </a:r>
          </a:p>
        </p:txBody>
      </p:sp>
    </p:spTree>
    <p:extLst>
      <p:ext uri="{BB962C8B-B14F-4D97-AF65-F5344CB8AC3E}">
        <p14:creationId xmlns:p14="http://schemas.microsoft.com/office/powerpoint/2010/main" val="150659989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وَبِقُوَّتِكَ </a:t>
            </a:r>
            <a:r>
              <a:rPr lang="ar-SA" dirty="0" err="1"/>
              <a:t>الَّتِی</a:t>
            </a:r>
            <a:r>
              <a:rPr lang="ar-SA" dirty="0"/>
              <a:t> قَهَرْتَ بِهَا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strength, through which You dominate all things,</a:t>
            </a:r>
          </a:p>
        </p:txBody>
      </p:sp>
    </p:spTree>
    <p:extLst>
      <p:ext uri="{BB962C8B-B14F-4D97-AF65-F5344CB8AC3E}">
        <p14:creationId xmlns:p14="http://schemas.microsoft.com/office/powerpoint/2010/main" val="17985881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وَخَضَعَ لَهَا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toward which all things are humble</a:t>
            </a:r>
          </a:p>
        </p:txBody>
      </p:sp>
    </p:spTree>
    <p:extLst>
      <p:ext uri="{BB962C8B-B14F-4D97-AF65-F5344CB8AC3E}">
        <p14:creationId xmlns:p14="http://schemas.microsoft.com/office/powerpoint/2010/main" val="32944147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وَذَلَّ لَهَا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before which all things are lowly;</a:t>
            </a:r>
          </a:p>
        </p:txBody>
      </p:sp>
    </p:spTree>
    <p:extLst>
      <p:ext uri="{BB962C8B-B14F-4D97-AF65-F5344CB8AC3E}">
        <p14:creationId xmlns:p14="http://schemas.microsoft.com/office/powerpoint/2010/main" val="239693756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وَبِجَبَرُوتِكَ </a:t>
            </a:r>
            <a:r>
              <a:rPr lang="ar-SA" dirty="0" err="1"/>
              <a:t>الَّتِی</a:t>
            </a:r>
            <a:r>
              <a:rPr lang="ar-SA" dirty="0"/>
              <a:t> غَلَبْتَ بِهَا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invincibility through which You overwhelm all things,</a:t>
            </a:r>
          </a:p>
        </p:txBody>
      </p:sp>
    </p:spTree>
    <p:extLst>
      <p:ext uri="{BB962C8B-B14F-4D97-AF65-F5344CB8AC3E}">
        <p14:creationId xmlns:p14="http://schemas.microsoft.com/office/powerpoint/2010/main" val="28810911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وَبِعِزَّتِكَ </a:t>
            </a:r>
            <a:r>
              <a:rPr lang="ar-SA" dirty="0" err="1"/>
              <a:t>الَّتِی</a:t>
            </a:r>
            <a:r>
              <a:rPr lang="ar-SA" dirty="0"/>
              <a:t> لَا </a:t>
            </a:r>
            <a:r>
              <a:rPr lang="ar-SA" dirty="0" err="1"/>
              <a:t>یَقُومُ</a:t>
            </a:r>
            <a:r>
              <a:rPr lang="ar-SA" dirty="0"/>
              <a:t> لَهَا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a:t>
            </a:r>
            <a:r>
              <a:rPr lang="en-US" dirty="0" err="1"/>
              <a:t>Your</a:t>
            </a:r>
            <a:r>
              <a:rPr lang="en-US" dirty="0"/>
              <a:t> might, which nothing can resist;</a:t>
            </a:r>
          </a:p>
        </p:txBody>
      </p:sp>
    </p:spTree>
    <p:extLst>
      <p:ext uri="{BB962C8B-B14F-4D97-AF65-F5344CB8AC3E}">
        <p14:creationId xmlns:p14="http://schemas.microsoft.com/office/powerpoint/2010/main" val="27749422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وَبِعَظَمَتِكَ </a:t>
            </a:r>
            <a:r>
              <a:rPr lang="ar-SA" dirty="0" err="1"/>
              <a:t>الَّتِی</a:t>
            </a:r>
            <a:r>
              <a:rPr lang="ar-SA" dirty="0"/>
              <a:t> مَلَأَتْ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tremendousness, which has filled all things;</a:t>
            </a:r>
          </a:p>
        </p:txBody>
      </p:sp>
    </p:spTree>
    <p:extLst>
      <p:ext uri="{BB962C8B-B14F-4D97-AF65-F5344CB8AC3E}">
        <p14:creationId xmlns:p14="http://schemas.microsoft.com/office/powerpoint/2010/main" val="335771985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وَبِسُلْطَانِكَ الَّذِي عَلَا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by Your force, which towers over all things;</a:t>
            </a:r>
          </a:p>
        </p:txBody>
      </p:sp>
    </p:spTree>
    <p:extLst>
      <p:ext uri="{BB962C8B-B14F-4D97-AF65-F5344CB8AC3E}">
        <p14:creationId xmlns:p14="http://schemas.microsoft.com/office/powerpoint/2010/main" val="10571849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وَبِوَجْهِكَ الْبَاقِي بَعْدَ فَنَاءِ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face, which subsists after the annihilation of all things,</a:t>
            </a:r>
          </a:p>
        </p:txBody>
      </p:sp>
    </p:spTree>
    <p:extLst>
      <p:ext uri="{BB962C8B-B14F-4D97-AF65-F5344CB8AC3E}">
        <p14:creationId xmlns:p14="http://schemas.microsoft.com/office/powerpoint/2010/main" val="30554463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وَبِأَسْمَائِكَ </a:t>
            </a:r>
            <a:r>
              <a:rPr lang="ar-SA" dirty="0" err="1"/>
              <a:t>الَّتِی</a:t>
            </a:r>
            <a:r>
              <a:rPr lang="ar-SA" dirty="0"/>
              <a:t> مَلَأَتْ أَرْكَانَ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Names, which have filled the foundations of all things;</a:t>
            </a:r>
          </a:p>
        </p:txBody>
      </p:sp>
    </p:spTree>
    <p:extLst>
      <p:ext uri="{BB962C8B-B14F-4D97-AF65-F5344CB8AC3E}">
        <p14:creationId xmlns:p14="http://schemas.microsoft.com/office/powerpoint/2010/main" val="4163633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ٱلشَّبَابِ</a:t>
            </a:r>
            <a:r>
              <a:rPr lang="ar-SA" dirty="0"/>
              <a:t> </a:t>
            </a:r>
            <a:r>
              <a:rPr lang="ar-SA" dirty="0" err="1"/>
              <a:t>بِٱلإِنَابَةِ</a:t>
            </a:r>
            <a:r>
              <a:rPr lang="ar-SA" dirty="0"/>
              <a:t> </a:t>
            </a:r>
            <a:r>
              <a:rPr lang="ar-SA" dirty="0" err="1"/>
              <a:t>وَٱلتَّوْبَةِ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youths with turning (to You) and repentance,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وَبِعِلْمِكَ الَّذِي أَحَاطَ بِكُلِّ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knowledge, which encompasses all things;</a:t>
            </a:r>
          </a:p>
        </p:txBody>
      </p:sp>
    </p:spTree>
    <p:extLst>
      <p:ext uri="{BB962C8B-B14F-4D97-AF65-F5344CB8AC3E}">
        <p14:creationId xmlns:p14="http://schemas.microsoft.com/office/powerpoint/2010/main" val="22374388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وَبِنُورِ وَجْهِكَ الَّذِي أَضَاءَ لَهُ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the light of Your face, through which all things are illumined!</a:t>
            </a:r>
          </a:p>
        </p:txBody>
      </p:sp>
    </p:spTree>
    <p:extLst>
      <p:ext uri="{BB962C8B-B14F-4D97-AF65-F5344CB8AC3E}">
        <p14:creationId xmlns:p14="http://schemas.microsoft.com/office/powerpoint/2010/main" val="266476611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نُورُ </a:t>
            </a:r>
            <a:r>
              <a:rPr lang="ar-SA" dirty="0" err="1"/>
              <a:t>یَا</a:t>
            </a:r>
            <a:r>
              <a:rPr lang="ar-SA" dirty="0"/>
              <a:t> قُدُّوسُ</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Light! O All-holy!</a:t>
            </a:r>
          </a:p>
        </p:txBody>
      </p:sp>
    </p:spTree>
    <p:extLst>
      <p:ext uri="{BB962C8B-B14F-4D97-AF65-F5344CB8AC3E}">
        <p14:creationId xmlns:p14="http://schemas.microsoft.com/office/powerpoint/2010/main" val="30721599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أَوَّلَ الْأَوَّلِينَ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First of those who are first</a:t>
            </a:r>
          </a:p>
        </p:txBody>
      </p:sp>
    </p:spTree>
    <p:extLst>
      <p:ext uri="{BB962C8B-B14F-4D97-AF65-F5344CB8AC3E}">
        <p14:creationId xmlns:p14="http://schemas.microsoft.com/office/powerpoint/2010/main" val="86407722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وَیَا</a:t>
            </a:r>
            <a:r>
              <a:rPr lang="ar-SA" dirty="0"/>
              <a:t> آخِرَ </a:t>
            </a:r>
            <a:r>
              <a:rPr lang="ar-SA" dirty="0" err="1"/>
              <a:t>الْآخِرِینَ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 Last of those who are last!</a:t>
            </a:r>
          </a:p>
        </p:txBody>
      </p:sp>
    </p:spTree>
    <p:extLst>
      <p:ext uri="{BB962C8B-B14F-4D97-AF65-F5344CB8AC3E}">
        <p14:creationId xmlns:p14="http://schemas.microsoft.com/office/powerpoint/2010/main" val="25025561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تَهْتِكُ الْعِصَمَ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tear apart safeguards!</a:t>
            </a:r>
          </a:p>
        </p:txBody>
      </p:sp>
    </p:spTree>
    <p:extLst>
      <p:ext uri="{BB962C8B-B14F-4D97-AF65-F5344CB8AC3E}">
        <p14:creationId xmlns:p14="http://schemas.microsoft.com/office/powerpoint/2010/main" val="264332588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تُنْزِلُ النِّقَمَ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draw down adversities!</a:t>
            </a:r>
          </a:p>
        </p:txBody>
      </p:sp>
    </p:spTree>
    <p:extLst>
      <p:ext uri="{BB962C8B-B14F-4D97-AF65-F5344CB8AC3E}">
        <p14:creationId xmlns:p14="http://schemas.microsoft.com/office/powerpoint/2010/main" val="13588060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a:t>
            </a:r>
            <a:r>
              <a:rPr lang="ar-SA" dirty="0" err="1"/>
              <a:t>تُغَیِّرُ</a:t>
            </a:r>
            <a:r>
              <a:rPr lang="ar-SA" dirty="0"/>
              <a:t> النِّعَمَ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alter blessings!</a:t>
            </a:r>
          </a:p>
        </p:txBody>
      </p:sp>
    </p:spTree>
    <p:extLst>
      <p:ext uri="{BB962C8B-B14F-4D97-AF65-F5344CB8AC3E}">
        <p14:creationId xmlns:p14="http://schemas.microsoft.com/office/powerpoint/2010/main" val="170545750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تَحْبِسُ الدُّعَاءَ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hold back supplication!</a:t>
            </a:r>
          </a:p>
        </p:txBody>
      </p:sp>
    </p:spTree>
    <p:extLst>
      <p:ext uri="{BB962C8B-B14F-4D97-AF65-F5344CB8AC3E}">
        <p14:creationId xmlns:p14="http://schemas.microsoft.com/office/powerpoint/2010/main" val="2002953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تُنْزِلُ الْبَلَاءَ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draw down tribulation!</a:t>
            </a:r>
          </a:p>
        </p:txBody>
      </p:sp>
    </p:spTree>
    <p:extLst>
      <p:ext uri="{BB962C8B-B14F-4D97-AF65-F5344CB8AC3E}">
        <p14:creationId xmlns:p14="http://schemas.microsoft.com/office/powerpoint/2010/main" val="6694240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ٱلنِّسَاءِ</a:t>
            </a:r>
            <a:r>
              <a:rPr lang="ar-SA" dirty="0"/>
              <a:t> </a:t>
            </a:r>
            <a:r>
              <a:rPr lang="ar-SA" dirty="0" err="1"/>
              <a:t>بِٱلْحَيَاءِ</a:t>
            </a:r>
            <a:r>
              <a:rPr lang="ar-SA" dirty="0"/>
              <a:t> </a:t>
            </a:r>
            <a:r>
              <a:rPr lang="ar-SA" dirty="0" err="1"/>
              <a:t>وَٱلْعِفَّةِ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women with shyness and chastity,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كُلَّ ذَنْبٍ أَذْنَبْتُهُ وَكُلَّ </a:t>
            </a:r>
            <a:r>
              <a:rPr lang="ar-SA" dirty="0" err="1"/>
              <a:t>خَطِیئَةٍ</a:t>
            </a:r>
            <a:r>
              <a:rPr lang="ar-SA" dirty="0"/>
              <a:t> أَخْطَأْتُهَا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every sin I have committed and every mistake I have made!</a:t>
            </a:r>
          </a:p>
        </p:txBody>
      </p:sp>
    </p:spTree>
    <p:extLst>
      <p:ext uri="{BB962C8B-B14F-4D97-AF65-F5344CB8AC3E}">
        <p14:creationId xmlns:p14="http://schemas.microsoft.com/office/powerpoint/2010/main" val="368443942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أَتَقَرَّبُ </a:t>
            </a:r>
            <a:r>
              <a:rPr lang="ar-SA" dirty="0" err="1"/>
              <a:t>إِلَیْكَ</a:t>
            </a:r>
            <a:r>
              <a:rPr lang="ar-SA" dirty="0"/>
              <a:t> بِذِكْرِكَ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verily I seek nearness to You through remembrance of You,</a:t>
            </a:r>
          </a:p>
        </p:txBody>
      </p:sp>
    </p:spTree>
    <p:extLst>
      <p:ext uri="{BB962C8B-B14F-4D97-AF65-F5344CB8AC3E}">
        <p14:creationId xmlns:p14="http://schemas.microsoft.com/office/powerpoint/2010/main" val="131588865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وَاَسْتَشْفِعُ بِكَ </a:t>
            </a:r>
            <a:r>
              <a:rPr lang="ar-SA" dirty="0" err="1"/>
              <a:t>إِلَی</a:t>
            </a:r>
            <a:r>
              <a:rPr lang="ar-SA" dirty="0"/>
              <a:t> نَفْسِكَ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seek intercession from You with Yourself,</a:t>
            </a:r>
          </a:p>
        </p:txBody>
      </p:sp>
    </p:spTree>
    <p:extLst>
      <p:ext uri="{BB962C8B-B14F-4D97-AF65-F5344CB8AC3E}">
        <p14:creationId xmlns:p14="http://schemas.microsoft.com/office/powerpoint/2010/main" val="13605684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وَأَسْأَلُكَ بِجُودِكَ أَنْ </a:t>
            </a:r>
            <a:r>
              <a:rPr lang="ar-SA" dirty="0" err="1"/>
              <a:t>تُدْنِيَنى</a:t>
            </a:r>
            <a:r>
              <a:rPr lang="ar-SA" dirty="0"/>
              <a:t> مِنْ قُرْبِكَ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ask You through Your munificence to bring me near to Your proximity,</a:t>
            </a:r>
          </a:p>
        </p:txBody>
      </p:sp>
    </p:spTree>
    <p:extLst>
      <p:ext uri="{BB962C8B-B14F-4D97-AF65-F5344CB8AC3E}">
        <p14:creationId xmlns:p14="http://schemas.microsoft.com/office/powerpoint/2010/main" val="790175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تُوزِعَنِي شُكْرَكَ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provide me with gratitude toward You</a:t>
            </a:r>
          </a:p>
        </p:txBody>
      </p:sp>
    </p:spTree>
    <p:extLst>
      <p:ext uri="{BB962C8B-B14F-4D97-AF65-F5344CB8AC3E}">
        <p14:creationId xmlns:p14="http://schemas.microsoft.com/office/powerpoint/2010/main" val="352608831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تُلْهِمَنِي 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inspire me with Your remembrance.</a:t>
            </a:r>
          </a:p>
        </p:txBody>
      </p:sp>
    </p:spTree>
    <p:extLst>
      <p:ext uri="{BB962C8B-B14F-4D97-AF65-F5344CB8AC3E}">
        <p14:creationId xmlns:p14="http://schemas.microsoft.com/office/powerpoint/2010/main" val="9436713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أَسْأَلُكَ سُؤَالَ خَاضِعٍ مُّتَذَلِّلٍ خَاشِعٍ</a:t>
            </a:r>
            <a:br>
              <a:rPr lang="ar-SA" dirty="0"/>
            </a:br>
            <a:r>
              <a:rPr lang="ar-SA" dirty="0"/>
              <a:t>أَنْ تُسَامِحَنِي وَتَرْحَمَنِي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verily I ask You with the asking of a submissive, abased and lowly man to show me forbearance, to have mercy on me</a:t>
            </a:r>
          </a:p>
        </p:txBody>
      </p:sp>
    </p:spTree>
    <p:extLst>
      <p:ext uri="{BB962C8B-B14F-4D97-AF65-F5344CB8AC3E}">
        <p14:creationId xmlns:p14="http://schemas.microsoft.com/office/powerpoint/2010/main" val="350852653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وَتَجْعَلَنِي بِقِسْمِكَ </a:t>
            </a:r>
            <a:r>
              <a:rPr lang="ar-SA" dirty="0" err="1"/>
              <a:t>رَاضِیاً</a:t>
            </a:r>
            <a:r>
              <a:rPr lang="ar-SA" dirty="0"/>
              <a:t> قَانِعاً</a:t>
            </a:r>
            <a:br>
              <a:rPr lang="ar-SA" dirty="0"/>
            </a:br>
            <a:r>
              <a:rPr lang="ar-SA" dirty="0" err="1"/>
              <a:t>وَفِی</a:t>
            </a:r>
            <a:r>
              <a:rPr lang="ar-SA" dirty="0"/>
              <a:t> </a:t>
            </a:r>
            <a:r>
              <a:rPr lang="ar-SA" dirty="0" err="1"/>
              <a:t>جَمِیعِ</a:t>
            </a:r>
            <a:r>
              <a:rPr lang="ar-SA" dirty="0"/>
              <a:t> الْأَحْوَالِ مُتَوَاضِعاً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make me satisfied and content with Your appointment and [make me] humble in every state.</a:t>
            </a:r>
          </a:p>
        </p:txBody>
      </p:sp>
    </p:spTree>
    <p:extLst>
      <p:ext uri="{BB962C8B-B14F-4D97-AF65-F5344CB8AC3E}">
        <p14:creationId xmlns:p14="http://schemas.microsoft.com/office/powerpoint/2010/main" val="4820090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وَأَسْأَلُكَ سُؤَالَ مَنِ اشْتَدَّتْ فَاقَتُهُ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the question of one whose indigence is extreme,</a:t>
            </a:r>
          </a:p>
        </p:txBody>
      </p:sp>
    </p:spTree>
    <p:extLst>
      <p:ext uri="{BB962C8B-B14F-4D97-AF65-F5344CB8AC3E}">
        <p14:creationId xmlns:p14="http://schemas.microsoft.com/office/powerpoint/2010/main" val="127013436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وَأَنْزَلَ بِكَ عِنْدَ الشَّدَائِدِ حَاجَتَهُ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 has stated to You in difficulties his need</a:t>
            </a:r>
          </a:p>
        </p:txBody>
      </p:sp>
    </p:spTree>
    <p:extLst>
      <p:ext uri="{BB962C8B-B14F-4D97-AF65-F5344CB8AC3E}">
        <p14:creationId xmlns:p14="http://schemas.microsoft.com/office/powerpoint/2010/main" val="235530140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ٱلاغْنِيَاءِ</a:t>
            </a:r>
            <a:r>
              <a:rPr lang="ar-SA" dirty="0"/>
              <a:t> </a:t>
            </a:r>
            <a:r>
              <a:rPr lang="ar-SA" dirty="0" err="1"/>
              <a:t>بِٱلتَّوَاضُعِ</a:t>
            </a:r>
            <a:r>
              <a:rPr lang="ar-SA" dirty="0"/>
              <a:t> </a:t>
            </a:r>
            <a:r>
              <a:rPr lang="ar-SA" dirty="0" err="1"/>
              <a:t>وَٱلسَّعَةِ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rich with modesty and ample giving,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وَعَظُمَ </a:t>
            </a:r>
            <a:r>
              <a:rPr lang="ar-SA" dirty="0" err="1"/>
              <a:t>فِیمَا</a:t>
            </a:r>
            <a:r>
              <a:rPr lang="ar-SA" dirty="0"/>
              <a:t> عِنْدَكَ رَغْبَتُهُ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desire for what is with You has become great.</a:t>
            </a:r>
          </a:p>
        </p:txBody>
      </p:sp>
    </p:spTree>
    <p:extLst>
      <p:ext uri="{BB962C8B-B14F-4D97-AF65-F5344CB8AC3E}">
        <p14:creationId xmlns:p14="http://schemas.microsoft.com/office/powerpoint/2010/main" val="392513629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عَظُمَ سُلْطَانُكَ وَعَلَا مَكَانُكَ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Your force is tremendous, Your place is lofty,</a:t>
            </a:r>
          </a:p>
        </p:txBody>
      </p:sp>
    </p:spTree>
    <p:extLst>
      <p:ext uri="{BB962C8B-B14F-4D97-AF65-F5344CB8AC3E}">
        <p14:creationId xmlns:p14="http://schemas.microsoft.com/office/powerpoint/2010/main" val="7426858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وَخَفِـيَ مَكْرُكَ وَظَهَرَ أَمْرُكَ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Your deception is hidden, Your command is manifest,</a:t>
            </a:r>
          </a:p>
        </p:txBody>
      </p:sp>
    </p:spTree>
    <p:extLst>
      <p:ext uri="{BB962C8B-B14F-4D97-AF65-F5344CB8AC3E}">
        <p14:creationId xmlns:p14="http://schemas.microsoft.com/office/powerpoint/2010/main" val="14896096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وَغَلَبَ قَهْرُكَ وَجَرَتْ قُدْرَتُكَ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Your domination is overwhelming, Your power is unhindered</a:t>
            </a:r>
          </a:p>
        </p:txBody>
      </p:sp>
    </p:spTree>
    <p:extLst>
      <p:ext uri="{BB962C8B-B14F-4D97-AF65-F5344CB8AC3E}">
        <p14:creationId xmlns:p14="http://schemas.microsoft.com/office/powerpoint/2010/main" val="11676708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a:t>
            </a:r>
            <a:r>
              <a:rPr lang="ar-SA" dirty="0" err="1"/>
              <a:t>یُمْكِنُ</a:t>
            </a:r>
            <a:r>
              <a:rPr lang="ar-SA" dirty="0"/>
              <a:t> الْفِرَارُ مِنْ حُكُومَتِكَ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escape from Your governance is impossible.</a:t>
            </a:r>
          </a:p>
        </p:txBody>
      </p:sp>
    </p:spTree>
    <p:extLst>
      <p:ext uri="{BB962C8B-B14F-4D97-AF65-F5344CB8AC3E}">
        <p14:creationId xmlns:p14="http://schemas.microsoft.com/office/powerpoint/2010/main" val="47486859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لَا أَجِدُ لِذُنُوبِي غَافِراً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find no forgiver of my sins,</a:t>
            </a:r>
          </a:p>
        </p:txBody>
      </p:sp>
    </p:spTree>
    <p:extLst>
      <p:ext uri="{BB962C8B-B14F-4D97-AF65-F5344CB8AC3E}">
        <p14:creationId xmlns:p14="http://schemas.microsoft.com/office/powerpoint/2010/main" val="172991446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لِقَبَائِحِي سَاتِراً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concealer of my ugly acts</a:t>
            </a:r>
          </a:p>
        </p:txBody>
      </p:sp>
    </p:spTree>
    <p:extLst>
      <p:ext uri="{BB962C8B-B14F-4D97-AF65-F5344CB8AC3E}">
        <p14:creationId xmlns:p14="http://schemas.microsoft.com/office/powerpoint/2010/main" val="262169070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لِشَيءٍ مِنْ عَمَلِيَ </a:t>
            </a:r>
            <a:r>
              <a:rPr lang="ar-SA" dirty="0" err="1"/>
              <a:t>الْقَبِیحِ</a:t>
            </a:r>
            <a:r>
              <a:rPr lang="ar-SA" dirty="0"/>
              <a:t> بِالْحَسَنِ مُبَدِّلاً </a:t>
            </a:r>
            <a:r>
              <a:rPr lang="ar-SA" dirty="0" err="1"/>
              <a:t>غَیرَكَ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transformer of any of my ugly acts into good acts but You</a:t>
            </a:r>
          </a:p>
        </p:txBody>
      </p:sp>
    </p:spTree>
    <p:extLst>
      <p:ext uri="{BB962C8B-B14F-4D97-AF65-F5344CB8AC3E}">
        <p14:creationId xmlns:p14="http://schemas.microsoft.com/office/powerpoint/2010/main" val="141579221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لَا إِلٰهَ </a:t>
            </a:r>
            <a:r>
              <a:rPr lang="ar-SA" dirty="0" err="1"/>
              <a:t>اِلَّا</a:t>
            </a:r>
            <a:r>
              <a:rPr lang="ar-SA" dirty="0"/>
              <a:t> أَنْتَ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There is no god but You!</a:t>
            </a:r>
          </a:p>
        </p:txBody>
      </p:sp>
    </p:spTree>
    <p:extLst>
      <p:ext uri="{BB962C8B-B14F-4D97-AF65-F5344CB8AC3E}">
        <p14:creationId xmlns:p14="http://schemas.microsoft.com/office/powerpoint/2010/main" val="39587785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سُبْحَانَكَ وَبِحَمْدِكَ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Glory be to You, and Thine is the praise!</a:t>
            </a:r>
          </a:p>
        </p:txBody>
      </p:sp>
    </p:spTree>
    <p:extLst>
      <p:ext uri="{BB962C8B-B14F-4D97-AF65-F5344CB8AC3E}">
        <p14:creationId xmlns:p14="http://schemas.microsoft.com/office/powerpoint/2010/main" val="303312250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ٱلْفُقَرَاءِ</a:t>
            </a:r>
            <a:r>
              <a:rPr lang="ar-SA" dirty="0"/>
              <a:t> </a:t>
            </a:r>
            <a:r>
              <a:rPr lang="ar-SA" dirty="0" err="1"/>
              <a:t>بِٱلصَّبْرِ</a:t>
            </a:r>
            <a:r>
              <a:rPr lang="ar-SA" dirty="0"/>
              <a:t> </a:t>
            </a:r>
            <a:r>
              <a:rPr lang="ar-SA" dirty="0" err="1"/>
              <a:t>وَٱلْقَنَاعَةِ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poor with patience and satisfaction,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ظَلَمْتُ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have wronged myself,</a:t>
            </a:r>
          </a:p>
        </p:txBody>
      </p:sp>
    </p:spTree>
    <p:extLst>
      <p:ext uri="{BB962C8B-B14F-4D97-AF65-F5344CB8AC3E}">
        <p14:creationId xmlns:p14="http://schemas.microsoft.com/office/powerpoint/2010/main" val="272229934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وَتَجَرَّأْتُ بِجَهْلِي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have been audacious in my ignorance</a:t>
            </a:r>
          </a:p>
        </p:txBody>
      </p:sp>
    </p:spTree>
    <p:extLst>
      <p:ext uri="{BB962C8B-B14F-4D97-AF65-F5344CB8AC3E}">
        <p14:creationId xmlns:p14="http://schemas.microsoft.com/office/powerpoint/2010/main" val="213312040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وَسَكَنْتُ إِلَي </a:t>
            </a:r>
            <a:r>
              <a:rPr lang="ar-SA" dirty="0" err="1"/>
              <a:t>قَدِیمِ</a:t>
            </a:r>
            <a:r>
              <a:rPr lang="ar-SA" dirty="0"/>
              <a:t> ذِكْرِكَ لِي وَمَنِّكَ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009614" y="4495801"/>
            <a:ext cx="8172772" cy="1905000"/>
          </a:xfrm>
        </p:spPr>
        <p:txBody>
          <a:bodyPr/>
          <a:lstStyle/>
          <a:p>
            <a:r>
              <a:rPr lang="en-US" dirty="0"/>
              <a:t>And I have depended upon Your ancient remembrance of me and Your favor toward me.</a:t>
            </a:r>
          </a:p>
        </p:txBody>
      </p:sp>
    </p:spTree>
    <p:extLst>
      <p:ext uri="{BB962C8B-B14F-4D97-AF65-F5344CB8AC3E}">
        <p14:creationId xmlns:p14="http://schemas.microsoft.com/office/powerpoint/2010/main" val="38297744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O my Protector!</a:t>
            </a:r>
          </a:p>
        </p:txBody>
      </p:sp>
    </p:spTree>
    <p:extLst>
      <p:ext uri="{BB962C8B-B14F-4D97-AF65-F5344CB8AC3E}">
        <p14:creationId xmlns:p14="http://schemas.microsoft.com/office/powerpoint/2010/main" val="34300095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كَمْ مِّنْ </a:t>
            </a:r>
            <a:r>
              <a:rPr lang="ar-SA" dirty="0" err="1"/>
              <a:t>قَبِیحٍ</a:t>
            </a:r>
            <a:r>
              <a:rPr lang="ar-SA" dirty="0"/>
              <a:t> سَتَرْتَهُ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How many ugly things You hast concealed!</a:t>
            </a:r>
          </a:p>
        </p:txBody>
      </p:sp>
    </p:spTree>
    <p:extLst>
      <p:ext uri="{BB962C8B-B14F-4D97-AF65-F5344CB8AC3E}">
        <p14:creationId xmlns:p14="http://schemas.microsoft.com/office/powerpoint/2010/main" val="27784949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فَادِحٍ مِّنَ الْبَلَاءِ أَقَلْتَهُ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How many burdensome tribulations You hast abolished!</a:t>
            </a:r>
          </a:p>
        </p:txBody>
      </p:sp>
    </p:spTree>
    <p:extLst>
      <p:ext uri="{BB962C8B-B14F-4D97-AF65-F5344CB8AC3E}">
        <p14:creationId xmlns:p14="http://schemas.microsoft.com/office/powerpoint/2010/main" val="30214529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عِثَارٍ وَقَيْتَهُ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many stumbles You hast prevented!</a:t>
            </a:r>
          </a:p>
        </p:txBody>
      </p:sp>
    </p:spTree>
    <p:extLst>
      <p:ext uri="{BB962C8B-B14F-4D97-AF65-F5344CB8AC3E}">
        <p14:creationId xmlns:p14="http://schemas.microsoft.com/office/powerpoint/2010/main" val="303268648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مَّكْرُوهٍ دَفَعْتَهُ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many ordeals You hast repelled!</a:t>
            </a:r>
          </a:p>
        </p:txBody>
      </p:sp>
    </p:spTree>
    <p:extLst>
      <p:ext uri="{BB962C8B-B14F-4D97-AF65-F5344CB8AC3E}">
        <p14:creationId xmlns:p14="http://schemas.microsoft.com/office/powerpoint/2010/main" val="71817730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ثَنَاءٍ </a:t>
            </a:r>
            <a:r>
              <a:rPr lang="ar-SA" dirty="0" err="1"/>
              <a:t>جَمِیلٍ</a:t>
            </a:r>
            <a:r>
              <a:rPr lang="ar-SA" dirty="0"/>
              <a:t> لَسْتُ أَهْلاً لَهُ نَشَرْتَهُ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much beautiful praise, for which I was unworthy, You hast spread abroad!</a:t>
            </a:r>
          </a:p>
        </p:txBody>
      </p:sp>
    </p:spTree>
    <p:extLst>
      <p:ext uri="{BB962C8B-B14F-4D97-AF65-F5344CB8AC3E}">
        <p14:creationId xmlns:p14="http://schemas.microsoft.com/office/powerpoint/2010/main" val="4186000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عَظُمَ بَلَائِي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my tribulation is tremendous,</a:t>
            </a:r>
          </a:p>
        </p:txBody>
      </p:sp>
    </p:spTree>
    <p:extLst>
      <p:ext uri="{BB962C8B-B14F-4D97-AF65-F5344CB8AC3E}">
        <p14:creationId xmlns:p14="http://schemas.microsoft.com/office/powerpoint/2010/main" val="173645562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إِنّي أَسْأَلُكَ بِكِتَابِكَ المُنْزَلِ وَمَا فِيهِ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I beseech You in the name of Your revealed Book and that which is in it,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ٱلْغُزَاةِ</a:t>
            </a:r>
            <a:r>
              <a:rPr lang="ar-SA" dirty="0"/>
              <a:t> </a:t>
            </a:r>
            <a:r>
              <a:rPr lang="ar-SA" dirty="0" err="1"/>
              <a:t>بِٱلنَّصْرِ</a:t>
            </a:r>
            <a:r>
              <a:rPr lang="ar-SA" dirty="0"/>
              <a:t> </a:t>
            </a:r>
            <a:r>
              <a:rPr lang="ar-SA" dirty="0" err="1"/>
              <a:t>وَٱلْغَلَبَةِ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warriors with triumph and supremacy,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وَأَفْرَطَ بِي سُوءُ حَالِي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bad state is excessive,</a:t>
            </a:r>
          </a:p>
        </p:txBody>
      </p:sp>
    </p:spTree>
    <p:extLst>
      <p:ext uri="{BB962C8B-B14F-4D97-AF65-F5344CB8AC3E}">
        <p14:creationId xmlns:p14="http://schemas.microsoft.com/office/powerpoint/2010/main" val="38533027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وَقَصُرَتْ بِي أَعْمَالِي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acts are inadequate,</a:t>
            </a:r>
          </a:p>
        </p:txBody>
      </p:sp>
    </p:spTree>
    <p:extLst>
      <p:ext uri="{BB962C8B-B14F-4D97-AF65-F5344CB8AC3E}">
        <p14:creationId xmlns:p14="http://schemas.microsoft.com/office/powerpoint/2010/main" val="38155369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وَقَعَدَتْ بِي أَغْلَالِي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fetters have tied me down,</a:t>
            </a:r>
          </a:p>
        </p:txBody>
      </p:sp>
    </p:spTree>
    <p:extLst>
      <p:ext uri="{BB962C8B-B14F-4D97-AF65-F5344CB8AC3E}">
        <p14:creationId xmlns:p14="http://schemas.microsoft.com/office/powerpoint/2010/main" val="40076489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وَحَبَسَنِي عَنْ نَفْعِي بُعْدُ أَمَلِي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far-fetched hopes have held me back from my gain</a:t>
            </a:r>
          </a:p>
        </p:txBody>
      </p:sp>
    </p:spTree>
    <p:extLst>
      <p:ext uri="{BB962C8B-B14F-4D97-AF65-F5344CB8AC3E}">
        <p14:creationId xmlns:p14="http://schemas.microsoft.com/office/powerpoint/2010/main" val="36333386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وَخَدَعَتْنِي </a:t>
            </a:r>
            <a:r>
              <a:rPr lang="ar-SA" dirty="0" err="1"/>
              <a:t>الدُّنْیَا</a:t>
            </a:r>
            <a:r>
              <a:rPr lang="ar-SA" dirty="0"/>
              <a:t> بِغُرُورِهَا وَنَفْسِي </a:t>
            </a:r>
            <a:r>
              <a:rPr lang="ar-SA" dirty="0" err="1"/>
              <a:t>بِجِنَایَتِهَا</a:t>
            </a:r>
            <a:r>
              <a:rPr lang="ar-SA" dirty="0"/>
              <a:t> وَمِطَالِي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901602" y="4495801"/>
            <a:ext cx="8388796" cy="1905000"/>
          </a:xfrm>
        </p:spPr>
        <p:txBody>
          <a:bodyPr/>
          <a:lstStyle/>
          <a:p>
            <a:r>
              <a:rPr lang="en-US" dirty="0"/>
              <a:t>And this world with its delusions, my own soul with its offences and my delay have deceived me.</a:t>
            </a:r>
          </a:p>
        </p:txBody>
      </p:sp>
    </p:spTree>
    <p:extLst>
      <p:ext uri="{BB962C8B-B14F-4D97-AF65-F5344CB8AC3E}">
        <p14:creationId xmlns:p14="http://schemas.microsoft.com/office/powerpoint/2010/main" val="31821288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فَأَسْأَلُكَ بِعِزَّتِكَ</a:t>
            </a:r>
            <a:br>
              <a:rPr lang="ar-SA" dirty="0"/>
            </a:br>
            <a:r>
              <a:rPr lang="ar-SA" dirty="0"/>
              <a:t>أَنْ </a:t>
            </a:r>
            <a:r>
              <a:rPr lang="ar-SA" dirty="0" err="1"/>
              <a:t>لَّایَحْجُبَ</a:t>
            </a:r>
            <a:r>
              <a:rPr lang="ar-SA" dirty="0"/>
              <a:t> عَنْكَ دُعَائِي سُوءُ عَمَلِي وَفِعَالِي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my Master! So I ask You by </a:t>
            </a:r>
            <a:r>
              <a:rPr lang="en-US" dirty="0" err="1"/>
              <a:t>Your</a:t>
            </a:r>
            <a:r>
              <a:rPr lang="en-US" dirty="0"/>
              <a:t> might not to let my evil works and acts veil my supplication from You,</a:t>
            </a:r>
          </a:p>
        </p:txBody>
      </p:sp>
    </p:spTree>
    <p:extLst>
      <p:ext uri="{BB962C8B-B14F-4D97-AF65-F5344CB8AC3E}">
        <p14:creationId xmlns:p14="http://schemas.microsoft.com/office/powerpoint/2010/main" val="1201067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تَفْضَحْنِي بِخَفِـيِّ مَا اطَّلَعْتَ عَلَيهِ مِنْ سِرِّي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not to disgrace me through the hidden things You know of my secrets</a:t>
            </a:r>
          </a:p>
        </p:txBody>
      </p:sp>
    </p:spTree>
    <p:extLst>
      <p:ext uri="{BB962C8B-B14F-4D97-AF65-F5344CB8AC3E}">
        <p14:creationId xmlns:p14="http://schemas.microsoft.com/office/powerpoint/2010/main" val="7141155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تُعَاجِلْنِي بِالْعُقُوبَةِ </a:t>
            </a:r>
            <a:r>
              <a:rPr lang="ar-SA" dirty="0" err="1"/>
              <a:t>عَلَی</a:t>
            </a:r>
            <a:r>
              <a:rPr lang="ar-SA" dirty="0"/>
              <a:t> مَا عَمِلْتُهُ </a:t>
            </a:r>
            <a:r>
              <a:rPr lang="ar-SA" dirty="0" err="1"/>
              <a:t>فِی</a:t>
            </a:r>
            <a:r>
              <a:rPr lang="ar-SA" dirty="0"/>
              <a:t> خَلَوَاتِي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not to hasten me to punishment for what I have done in private:</a:t>
            </a:r>
          </a:p>
        </p:txBody>
      </p:sp>
    </p:spTree>
    <p:extLst>
      <p:ext uri="{BB962C8B-B14F-4D97-AF65-F5344CB8AC3E}">
        <p14:creationId xmlns:p14="http://schemas.microsoft.com/office/powerpoint/2010/main" val="288564910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 سُوءِ فِعْلِي وَإِسَاءَتِي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evil acts in secrecy and my misdeeds</a:t>
            </a:r>
          </a:p>
        </p:txBody>
      </p:sp>
    </p:spTree>
    <p:extLst>
      <p:ext uri="{BB962C8B-B14F-4D97-AF65-F5344CB8AC3E}">
        <p14:creationId xmlns:p14="http://schemas.microsoft.com/office/powerpoint/2010/main" val="27808932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وَدَوَامِ تَفْرِيطِي وَجَهَالَتِي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continuous negligence and my ignorance</a:t>
            </a:r>
          </a:p>
        </p:txBody>
      </p:sp>
    </p:spTree>
    <p:extLst>
      <p:ext uri="{BB962C8B-B14F-4D97-AF65-F5344CB8AC3E}">
        <p14:creationId xmlns:p14="http://schemas.microsoft.com/office/powerpoint/2010/main" val="225014349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ٱلاسَرَاءِ</a:t>
            </a:r>
            <a:r>
              <a:rPr lang="ar-SA" dirty="0"/>
              <a:t> </a:t>
            </a:r>
            <a:r>
              <a:rPr lang="ar-SA" dirty="0" err="1"/>
              <a:t>بِٱلْخَلاَصِ</a:t>
            </a:r>
            <a:r>
              <a:rPr lang="ar-SA" dirty="0"/>
              <a:t> </a:t>
            </a:r>
            <a:r>
              <a:rPr lang="ar-SA" dirty="0" err="1"/>
              <a:t>وَٱلرَّاحَةِ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prisoners with release and comfort,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وَكَثْرَةِ شَهَوَاتِي وَغَفْلَتِي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manifold passions and my forgetfulness.</a:t>
            </a:r>
          </a:p>
        </p:txBody>
      </p:sp>
    </p:spTree>
    <p:extLst>
      <p:ext uri="{BB962C8B-B14F-4D97-AF65-F5344CB8AC3E}">
        <p14:creationId xmlns:p14="http://schemas.microsoft.com/office/powerpoint/2010/main" val="196243827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وَكُنِ اللّٰهُمَّ بِعِزَّتِكَ لِي فِي كُلِّ الْأَحْوَالِ </a:t>
            </a:r>
            <a:r>
              <a:rPr lang="ar-SA" dirty="0" err="1"/>
              <a:t>رَءُوفاً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a:t>
            </a:r>
            <a:r>
              <a:rPr lang="en-US" dirty="0" err="1"/>
              <a:t>Your</a:t>
            </a:r>
            <a:r>
              <a:rPr lang="en-US" dirty="0"/>
              <a:t> might, O Allah, be kind to me in all states</a:t>
            </a:r>
          </a:p>
        </p:txBody>
      </p:sp>
    </p:spTree>
    <p:extLst>
      <p:ext uri="{BB962C8B-B14F-4D97-AF65-F5344CB8AC3E}">
        <p14:creationId xmlns:p14="http://schemas.microsoft.com/office/powerpoint/2010/main" val="340608955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وَعَلَيَّ فِي جَمِيعِ الْأُمُورِ عَطُوفاً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 gracious to me in all affairs!</a:t>
            </a:r>
          </a:p>
        </p:txBody>
      </p:sp>
    </p:spTree>
    <p:extLst>
      <p:ext uri="{BB962C8B-B14F-4D97-AF65-F5344CB8AC3E}">
        <p14:creationId xmlns:p14="http://schemas.microsoft.com/office/powerpoint/2010/main" val="361785678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إِلٰهِي وَرَبِّي</a:t>
            </a:r>
            <a:br>
              <a:rPr lang="ar-SA" dirty="0"/>
            </a:br>
            <a:r>
              <a:rPr lang="ar-SA" dirty="0"/>
              <a:t>مَنْ لِي </a:t>
            </a:r>
            <a:r>
              <a:rPr lang="ar-SA" dirty="0" err="1"/>
              <a:t>غَیرُكَ</a:t>
            </a:r>
            <a:r>
              <a:rPr lang="ar-SA" dirty="0"/>
              <a:t> أَسْأَلُهُ كَشْفَ ضُرِّي </a:t>
            </a:r>
            <a:r>
              <a:rPr lang="ar-SA" dirty="0" err="1"/>
              <a:t>وَٱلنَّظَرَ</a:t>
            </a:r>
            <a:r>
              <a:rPr lang="ar-SA" dirty="0"/>
              <a:t> </a:t>
            </a:r>
            <a:r>
              <a:rPr lang="ar-SA" dirty="0" err="1"/>
              <a:t>فِی</a:t>
            </a:r>
            <a:r>
              <a:rPr lang="ar-SA" dirty="0"/>
              <a:t> أَمْرِي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Lord! Have I any but You from whom to ask removal of my affliction and regard for my affairs!</a:t>
            </a:r>
          </a:p>
        </p:txBody>
      </p:sp>
    </p:spTree>
    <p:extLst>
      <p:ext uri="{BB962C8B-B14F-4D97-AF65-F5344CB8AC3E}">
        <p14:creationId xmlns:p14="http://schemas.microsoft.com/office/powerpoint/2010/main" val="32622141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إِلٰهِي وَمَولَايَ</a:t>
            </a:r>
            <a:br>
              <a:rPr lang="ar-SA" dirty="0"/>
            </a:br>
            <a:r>
              <a:rPr lang="ar-SA" dirty="0" err="1"/>
              <a:t>أَجْرَیتَ</a:t>
            </a:r>
            <a:r>
              <a:rPr lang="ar-SA" dirty="0"/>
              <a:t> </a:t>
            </a:r>
            <a:r>
              <a:rPr lang="ar-SA" dirty="0" err="1"/>
              <a:t>عَلَیَّ</a:t>
            </a:r>
            <a:r>
              <a:rPr lang="ar-SA" dirty="0"/>
              <a:t> حُكْماَ</a:t>
            </a:r>
            <a:r>
              <a:rPr lang="ar-AE" dirty="0"/>
              <a:t>نِ</a:t>
            </a:r>
            <a:r>
              <a:rPr lang="ar-SA" dirty="0"/>
              <a:t> اتَّبَعْتُ فِيهِ </a:t>
            </a:r>
            <a:r>
              <a:rPr lang="ar-SA" dirty="0" err="1"/>
              <a:t>هَوٰی</a:t>
            </a:r>
            <a:r>
              <a:rPr lang="ar-SA" dirty="0"/>
              <a:t>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Protector! You put into effect through me a decree in which I followed the caprice of my own soul</a:t>
            </a:r>
          </a:p>
        </p:txBody>
      </p:sp>
    </p:spTree>
    <p:extLst>
      <p:ext uri="{BB962C8B-B14F-4D97-AF65-F5344CB8AC3E}">
        <p14:creationId xmlns:p14="http://schemas.microsoft.com/office/powerpoint/2010/main" val="13670300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وَلَمْ أَحْتَرِسْ فِيهِ مِنْ </a:t>
            </a:r>
            <a:r>
              <a:rPr lang="ar-SA" dirty="0" err="1"/>
              <a:t>تَزْیِینِ</a:t>
            </a:r>
            <a:r>
              <a:rPr lang="ar-SA" dirty="0"/>
              <a:t> عَدُوِّي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did not remain wary of adorning my enemy.</a:t>
            </a:r>
          </a:p>
        </p:txBody>
      </p:sp>
    </p:spTree>
    <p:extLst>
      <p:ext uri="{BB962C8B-B14F-4D97-AF65-F5344CB8AC3E}">
        <p14:creationId xmlns:p14="http://schemas.microsoft.com/office/powerpoint/2010/main" val="349719085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فَغَرَّنِي بِمَا </a:t>
            </a:r>
            <a:r>
              <a:rPr lang="ar-SA" dirty="0" err="1"/>
              <a:t>أَهْوَی</a:t>
            </a:r>
            <a:r>
              <a:rPr lang="ar-SA" dirty="0"/>
              <a:t> وَأَسْعَدَهُ </a:t>
            </a:r>
            <a:r>
              <a:rPr lang="ar-SA" dirty="0" err="1"/>
              <a:t>عَلَی</a:t>
            </a:r>
            <a:r>
              <a:rPr lang="ar-SA" dirty="0"/>
              <a:t> ذَلِكَ الْقَضَاءُ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he deluded me through my soul's caprice and therein destiny favored him</a:t>
            </a:r>
          </a:p>
        </p:txBody>
      </p:sp>
    </p:spTree>
    <p:extLst>
      <p:ext uri="{BB962C8B-B14F-4D97-AF65-F5344CB8AC3E}">
        <p14:creationId xmlns:p14="http://schemas.microsoft.com/office/powerpoint/2010/main" val="29339266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فَتَجَاوَزْتُ بِمَا </a:t>
            </a:r>
            <a:r>
              <a:rPr lang="ar-SA" dirty="0" err="1"/>
              <a:t>جَرٰی</a:t>
            </a:r>
            <a:r>
              <a:rPr lang="ar-SA" dirty="0"/>
              <a:t> عَلَيَّ مِنْ ذَلِكَ بَعْضَ حُدُودِكَ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in what was put into effect through me in that situation, I transgressed some of Your statutes</a:t>
            </a:r>
          </a:p>
        </p:txBody>
      </p:sp>
    </p:spTree>
    <p:extLst>
      <p:ext uri="{BB962C8B-B14F-4D97-AF65-F5344CB8AC3E}">
        <p14:creationId xmlns:p14="http://schemas.microsoft.com/office/powerpoint/2010/main" val="36723334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وَخَالَفْتُ بَعْضَ أَوَامِرِكَ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disobeyed some of Your commands.</a:t>
            </a:r>
          </a:p>
        </p:txBody>
      </p:sp>
    </p:spTree>
    <p:extLst>
      <p:ext uri="{BB962C8B-B14F-4D97-AF65-F5344CB8AC3E}">
        <p14:creationId xmlns:p14="http://schemas.microsoft.com/office/powerpoint/2010/main" val="35996962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فَلَكَ الْحَمْدُ عَلَيَّ </a:t>
            </a:r>
            <a:r>
              <a:rPr lang="ar-SA" dirty="0" err="1"/>
              <a:t>فِی</a:t>
            </a:r>
            <a:r>
              <a:rPr lang="ar-SA" dirty="0"/>
              <a:t> </a:t>
            </a:r>
            <a:r>
              <a:rPr lang="ar-SA" dirty="0" err="1"/>
              <a:t>جَمِیعِ</a:t>
            </a:r>
            <a:r>
              <a:rPr lang="ar-SA" dirty="0"/>
              <a:t> ذَلِكَ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Thine is the argument against me in all of that</a:t>
            </a:r>
          </a:p>
        </p:txBody>
      </p:sp>
    </p:spTree>
    <p:extLst>
      <p:ext uri="{BB962C8B-B14F-4D97-AF65-F5344CB8AC3E}">
        <p14:creationId xmlns:p14="http://schemas.microsoft.com/office/powerpoint/2010/main" val="8263009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ٱلامَرَاءِ</a:t>
            </a:r>
            <a:r>
              <a:rPr lang="ar-SA" dirty="0"/>
              <a:t> </a:t>
            </a:r>
            <a:r>
              <a:rPr lang="ar-SA" dirty="0" err="1"/>
              <a:t>بِٱلْعَدْلِ</a:t>
            </a:r>
            <a:r>
              <a:rPr lang="ar-SA" dirty="0"/>
              <a:t> </a:t>
            </a:r>
            <a:r>
              <a:rPr lang="ar-SA" dirty="0" err="1"/>
              <a:t>وَٱلشَّفَقَةِ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rulers with justice and sympathy,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حُجَّةَ لِي </a:t>
            </a:r>
            <a:r>
              <a:rPr lang="ar-SA" dirty="0" err="1"/>
              <a:t>فِیمَا</a:t>
            </a:r>
            <a:r>
              <a:rPr lang="ar-SA" dirty="0"/>
              <a:t> </a:t>
            </a:r>
            <a:r>
              <a:rPr lang="ar-SA" dirty="0" err="1"/>
              <a:t>جَرٰی</a:t>
            </a:r>
            <a:r>
              <a:rPr lang="ar-SA" dirty="0"/>
              <a:t> عَلَيَّ </a:t>
            </a:r>
            <a:r>
              <a:rPr lang="ar-SA" dirty="0" err="1"/>
              <a:t>فِیهِ</a:t>
            </a:r>
            <a:r>
              <a:rPr lang="ar-SA" dirty="0"/>
              <a:t> قَضَاؤُكَ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have no argument in what Your destiny put into effect through me therein</a:t>
            </a:r>
          </a:p>
        </p:txBody>
      </p:sp>
    </p:spTree>
    <p:extLst>
      <p:ext uri="{BB962C8B-B14F-4D97-AF65-F5344CB8AC3E}">
        <p14:creationId xmlns:p14="http://schemas.microsoft.com/office/powerpoint/2010/main" val="89983860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وَأَلْزَمَنِي حُكْمُكَ وَبَلَاؤُكَ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in what Your decree and Your tribulation imposed upon me.</a:t>
            </a:r>
          </a:p>
        </p:txBody>
      </p:sp>
    </p:spTree>
    <p:extLst>
      <p:ext uri="{BB962C8B-B14F-4D97-AF65-F5344CB8AC3E}">
        <p14:creationId xmlns:p14="http://schemas.microsoft.com/office/powerpoint/2010/main" val="8588345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وَقَدْ </a:t>
            </a:r>
            <a:r>
              <a:rPr lang="ar-SA" dirty="0" err="1"/>
              <a:t>أَتَیتُكَ</a:t>
            </a:r>
            <a:r>
              <a:rPr lang="ar-SA" dirty="0"/>
              <a:t> </a:t>
            </a:r>
            <a:r>
              <a:rPr lang="ar-SA" dirty="0" err="1"/>
              <a:t>یَاإِلٰهِي</a:t>
            </a:r>
            <a:r>
              <a:rPr lang="ar-SA" dirty="0"/>
              <a:t> بَعْدَ تَقْصِيرِي </a:t>
            </a:r>
            <a:r>
              <a:rPr lang="ar-SA" dirty="0" err="1"/>
              <a:t>وَإِسْرَافِی</a:t>
            </a:r>
            <a:r>
              <a:rPr lang="ar-SA" dirty="0"/>
              <a:t> </a:t>
            </a:r>
            <a:r>
              <a:rPr lang="ar-SA" dirty="0" err="1"/>
              <a:t>عَلٰی</a:t>
            </a:r>
            <a:r>
              <a:rPr lang="ar-SA" dirty="0"/>
              <a:t>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793590" y="4495801"/>
            <a:ext cx="8604820" cy="1905000"/>
          </a:xfrm>
        </p:spPr>
        <p:txBody>
          <a:bodyPr/>
          <a:lstStyle/>
          <a:p>
            <a:r>
              <a:rPr lang="en-US" dirty="0"/>
              <a:t>Now I have come to You, My God, after my shortcoming and my immoderation toward myself,</a:t>
            </a:r>
          </a:p>
        </p:txBody>
      </p:sp>
    </p:spTree>
    <p:extLst>
      <p:ext uri="{BB962C8B-B14F-4D97-AF65-F5344CB8AC3E}">
        <p14:creationId xmlns:p14="http://schemas.microsoft.com/office/powerpoint/2010/main" val="155417530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مُعْتَذِراً نَّادِماً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Proffering my excuse, regretful,</a:t>
            </a:r>
          </a:p>
        </p:txBody>
      </p:sp>
    </p:spTree>
    <p:extLst>
      <p:ext uri="{BB962C8B-B14F-4D97-AF65-F5344CB8AC3E}">
        <p14:creationId xmlns:p14="http://schemas.microsoft.com/office/powerpoint/2010/main" val="44445412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مُنْكَسِراً </a:t>
            </a:r>
            <a:r>
              <a:rPr lang="ar-SA" dirty="0" err="1"/>
              <a:t>مُّسْتَقِیلاً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Broken, apologizing,</a:t>
            </a:r>
          </a:p>
        </p:txBody>
      </p:sp>
    </p:spTree>
    <p:extLst>
      <p:ext uri="{BB962C8B-B14F-4D97-AF65-F5344CB8AC3E}">
        <p14:creationId xmlns:p14="http://schemas.microsoft.com/office/powerpoint/2010/main" val="22590226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مُسْتَغْفِراً مُّنِيباً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Asking forgiveness, repenting,</a:t>
            </a:r>
          </a:p>
        </p:txBody>
      </p:sp>
    </p:spTree>
    <p:extLst>
      <p:ext uri="{BB962C8B-B14F-4D97-AF65-F5344CB8AC3E}">
        <p14:creationId xmlns:p14="http://schemas.microsoft.com/office/powerpoint/2010/main" val="250755688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مُقِرّاً مُذْعِناً مُعْتَرِفاً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Acknowledging, submissive, confessing.</a:t>
            </a:r>
          </a:p>
        </p:txBody>
      </p:sp>
    </p:spTree>
    <p:extLst>
      <p:ext uri="{BB962C8B-B14F-4D97-AF65-F5344CB8AC3E}">
        <p14:creationId xmlns:p14="http://schemas.microsoft.com/office/powerpoint/2010/main" val="8634181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لَا أَجِدُ مَفَرّاً مِمَّا كَانَ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find no place to flee from what occurred through me,</a:t>
            </a:r>
          </a:p>
        </p:txBody>
      </p:sp>
    </p:spTree>
    <p:extLst>
      <p:ext uri="{BB962C8B-B14F-4D97-AF65-F5344CB8AC3E}">
        <p14:creationId xmlns:p14="http://schemas.microsoft.com/office/powerpoint/2010/main" val="6672568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مَفْزَعاً أَتَوَجَّهُ إِلَيهِ </a:t>
            </a:r>
            <a:r>
              <a:rPr lang="ar-SA" dirty="0" err="1"/>
              <a:t>فِی</a:t>
            </a:r>
            <a:r>
              <a:rPr lang="ar-SA" dirty="0"/>
              <a:t> أَمْرِي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any place of escape to which I may turn in my affairs,</a:t>
            </a:r>
          </a:p>
        </p:txBody>
      </p:sp>
    </p:spTree>
    <p:extLst>
      <p:ext uri="{BB962C8B-B14F-4D97-AF65-F5344CB8AC3E}">
        <p14:creationId xmlns:p14="http://schemas.microsoft.com/office/powerpoint/2010/main" val="397057168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غَیرَ</a:t>
            </a:r>
            <a:r>
              <a:rPr lang="ar-SA" dirty="0"/>
              <a:t> قَبُولِكَ عُذْرِي</a:t>
            </a:r>
            <a:br>
              <a:rPr lang="ar-SA" dirty="0"/>
            </a:br>
            <a:r>
              <a:rPr lang="ar-SA" dirty="0"/>
              <a:t>وَإِدْخَالِكَ </a:t>
            </a:r>
            <a:r>
              <a:rPr lang="ar-SA" dirty="0" err="1"/>
              <a:t>اِيَّاىَ</a:t>
            </a:r>
            <a:r>
              <a:rPr lang="ar-SA" dirty="0"/>
              <a:t> </a:t>
            </a:r>
            <a:r>
              <a:rPr lang="ar-SA" dirty="0" err="1"/>
              <a:t>فِی</a:t>
            </a:r>
            <a:r>
              <a:rPr lang="ar-SA" dirty="0"/>
              <a:t> سَعَةِ 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829594" y="4495801"/>
            <a:ext cx="8532812" cy="1905000"/>
          </a:xfrm>
        </p:spPr>
        <p:txBody>
          <a:bodyPr/>
          <a:lstStyle/>
          <a:p>
            <a:r>
              <a:rPr lang="en-US" dirty="0"/>
              <a:t>Other than Your acceptance of my excuse and Your entering me into the compass of Your mercy.</a:t>
            </a:r>
          </a:p>
        </p:txBody>
      </p:sp>
    </p:spTree>
    <p:extLst>
      <p:ext uri="{BB962C8B-B14F-4D97-AF65-F5344CB8AC3E}">
        <p14:creationId xmlns:p14="http://schemas.microsoft.com/office/powerpoint/2010/main" val="1399429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ٱلرَّعِيَّةِ</a:t>
            </a:r>
            <a:r>
              <a:rPr lang="ar-SA" dirty="0"/>
              <a:t> </a:t>
            </a:r>
            <a:r>
              <a:rPr lang="ar-SA" dirty="0" err="1"/>
              <a:t>بِٱلإِنْصَافِ</a:t>
            </a:r>
            <a:r>
              <a:rPr lang="ar-SA" dirty="0"/>
              <a:t> وَحُسْنِ </a:t>
            </a:r>
            <a:r>
              <a:rPr lang="ar-SA" dirty="0" err="1"/>
              <a:t>ٱلسِّيرَةِ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upon the subjects with impartiality and good behavior.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فَاقْبَلْ عُذْرِي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so accept my excuse,</a:t>
            </a:r>
          </a:p>
        </p:txBody>
      </p:sp>
    </p:spTree>
    <p:extLst>
      <p:ext uri="{BB962C8B-B14F-4D97-AF65-F5344CB8AC3E}">
        <p14:creationId xmlns:p14="http://schemas.microsoft.com/office/powerpoint/2010/main" val="22059429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وَارْحَمْ شِدَّةَ ضُرِّي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Have mercy upon the severity of my affliction</a:t>
            </a:r>
          </a:p>
        </p:txBody>
      </p:sp>
    </p:spTree>
    <p:extLst>
      <p:ext uri="{BB962C8B-B14F-4D97-AF65-F5344CB8AC3E}">
        <p14:creationId xmlns:p14="http://schemas.microsoft.com/office/powerpoint/2010/main" val="402110449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وَفُكَّنِي مِنْ شَدِّ وَثَاقِي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release me from the tightness of my fetters,</a:t>
            </a:r>
          </a:p>
        </p:txBody>
      </p:sp>
    </p:spTree>
    <p:extLst>
      <p:ext uri="{BB962C8B-B14F-4D97-AF65-F5344CB8AC3E}">
        <p14:creationId xmlns:p14="http://schemas.microsoft.com/office/powerpoint/2010/main" val="12655946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ارْحَمْ ضَعْفَ بَدَنِي</a:t>
            </a:r>
            <a:br>
              <a:rPr lang="ar-SA" dirty="0"/>
            </a:br>
            <a:r>
              <a:rPr lang="ar-SA" dirty="0"/>
              <a:t>وَرِقَّةَ جِلْدِي وَدِقَّةَ عَظْمِي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have mercy upon the weakness of my body, the thinness of my skin and the frailty of my bones.</a:t>
            </a:r>
          </a:p>
        </p:txBody>
      </p:sp>
    </p:spTree>
    <p:extLst>
      <p:ext uri="{BB962C8B-B14F-4D97-AF65-F5344CB8AC3E}">
        <p14:creationId xmlns:p14="http://schemas.microsoft.com/office/powerpoint/2010/main" val="5279426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بَدَأَ خَلْقِي وَذِكرِي</a:t>
            </a:r>
            <a:br>
              <a:rPr lang="ar-SA" dirty="0"/>
            </a:br>
            <a:r>
              <a:rPr lang="ar-SA" dirty="0" err="1"/>
              <a:t>وَتَرْبِيَتِی</a:t>
            </a:r>
            <a:r>
              <a:rPr lang="ar-SA" dirty="0"/>
              <a:t> وَبِرِّي </a:t>
            </a:r>
            <a:r>
              <a:rPr lang="ar-SA" dirty="0" err="1"/>
              <a:t>وَتَغْذِیَتِی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505558" y="4495801"/>
            <a:ext cx="9180884" cy="1905000"/>
          </a:xfrm>
        </p:spPr>
        <p:txBody>
          <a:bodyPr/>
          <a:lstStyle/>
          <a:p>
            <a:r>
              <a:rPr lang="en-US" dirty="0"/>
              <a:t>O You who gave rise to my creation, to the remembrance of me, to the nurture of me, to goodness toward me and to nourishment on me,</a:t>
            </a:r>
          </a:p>
        </p:txBody>
      </p:sp>
    </p:spTree>
    <p:extLst>
      <p:ext uri="{BB962C8B-B14F-4D97-AF65-F5344CB8AC3E}">
        <p14:creationId xmlns:p14="http://schemas.microsoft.com/office/powerpoint/2010/main" val="9055100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هَبْنِي لِابْتِدَاءِ كَرَمِكَ وَسَالِفِ بِرِّكَ بِي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Bestow upon me for the sake of Your having given rise [to me] with generosity and Your previous goodness to me!</a:t>
            </a:r>
          </a:p>
        </p:txBody>
      </p:sp>
    </p:spTree>
    <p:extLst>
      <p:ext uri="{BB962C8B-B14F-4D97-AF65-F5344CB8AC3E}">
        <p14:creationId xmlns:p14="http://schemas.microsoft.com/office/powerpoint/2010/main" val="11244268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a:t>
            </a:r>
            <a:r>
              <a:rPr lang="ar-SA" dirty="0" err="1"/>
              <a:t>وَسَیِّدِي</a:t>
            </a:r>
            <a:r>
              <a:rPr lang="ar-SA" dirty="0"/>
              <a:t> وَرَبِّي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my Master and my Lord!</a:t>
            </a:r>
          </a:p>
        </p:txBody>
      </p:sp>
    </p:spTree>
    <p:extLst>
      <p:ext uri="{BB962C8B-B14F-4D97-AF65-F5344CB8AC3E}">
        <p14:creationId xmlns:p14="http://schemas.microsoft.com/office/powerpoint/2010/main" val="32970557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a:t>أَتُرَاكَ </a:t>
            </a:r>
            <a:r>
              <a:rPr lang="ar-SA" dirty="0"/>
              <a:t>مُعَذِّبِي بِنَارِكَ بَعْدَ </a:t>
            </a:r>
            <a:r>
              <a:rPr lang="ar-SA" dirty="0" err="1"/>
              <a:t>تَوْحِیدِكَ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Can You see Yourself tormenting me with Your fire after I have professed Your Unity</a:t>
            </a:r>
          </a:p>
        </p:txBody>
      </p:sp>
    </p:spTree>
    <p:extLst>
      <p:ext uri="{BB962C8B-B14F-4D97-AF65-F5344CB8AC3E}">
        <p14:creationId xmlns:p14="http://schemas.microsoft.com/office/powerpoint/2010/main" val="28325977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وَبَعْدَ مَا </a:t>
            </a:r>
            <a:r>
              <a:rPr lang="ar-SA" dirty="0" err="1"/>
              <a:t>انْطَوٰی</a:t>
            </a:r>
            <a:r>
              <a:rPr lang="ar-SA" dirty="0"/>
              <a:t> عَلَيهِ قَلْبِي مِنْ مَّعْرِفَتِكَ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after the knowledge of You my heart has embraced,</a:t>
            </a:r>
          </a:p>
        </p:txBody>
      </p:sp>
    </p:spTree>
    <p:extLst>
      <p:ext uri="{BB962C8B-B14F-4D97-AF65-F5344CB8AC3E}">
        <p14:creationId xmlns:p14="http://schemas.microsoft.com/office/powerpoint/2010/main" val="36266786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وَلَهِجَ بِهِ لِسَانِي مِنْ 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remembrance of You my tongue has constantly mentioned</a:t>
            </a:r>
          </a:p>
        </p:txBody>
      </p:sp>
    </p:spTree>
    <p:extLst>
      <p:ext uri="{BB962C8B-B14F-4D97-AF65-F5344CB8AC3E}">
        <p14:creationId xmlns:p14="http://schemas.microsoft.com/office/powerpoint/2010/main" val="290543920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وَبَارِكْ لِلْحُجَّاجِ وَالزُّوَّارِ فِي </a:t>
            </a:r>
            <a:r>
              <a:rPr lang="ar-SA" dirty="0" err="1"/>
              <a:t>ٱلزَّادِ</a:t>
            </a:r>
            <a:r>
              <a:rPr lang="ar-SA" dirty="0"/>
              <a:t> </a:t>
            </a:r>
            <a:r>
              <a:rPr lang="ar-SA" dirty="0" err="1"/>
              <a:t>وَٱلنَّفَقَةِ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(Please do) bless the pilgrims to Mecca and the visitors (of the tombs of the saints) with provision and expenditure,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وَاعْتَقَدَهُ </a:t>
            </a:r>
            <a:r>
              <a:rPr lang="ar-SA" dirty="0" err="1"/>
              <a:t>ضَمِیرِي</a:t>
            </a:r>
            <a:r>
              <a:rPr lang="ar-SA" dirty="0"/>
              <a:t> مِنْ حُبِّكَ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love of You to which my mind has clung,</a:t>
            </a:r>
          </a:p>
        </p:txBody>
      </p:sp>
    </p:spTree>
    <p:extLst>
      <p:ext uri="{BB962C8B-B14F-4D97-AF65-F5344CB8AC3E}">
        <p14:creationId xmlns:p14="http://schemas.microsoft.com/office/powerpoint/2010/main" val="19503147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وَبَعْدَ صِدْقِ </a:t>
            </a:r>
            <a:r>
              <a:rPr lang="ar-SA" dirty="0" err="1"/>
              <a:t>اعْتِرَافِی</a:t>
            </a:r>
            <a:r>
              <a:rPr lang="ar-SA" dirty="0"/>
              <a:t> وَدُعَائِي</a:t>
            </a:r>
            <a:br>
              <a:rPr lang="ar-SA" dirty="0"/>
            </a:br>
            <a:r>
              <a:rPr lang="ar-SA" dirty="0"/>
              <a:t>خَاضِع</a:t>
            </a:r>
            <a:r>
              <a:rPr lang="ar-IQ" dirty="0"/>
              <a:t>َ</a:t>
            </a:r>
            <a:r>
              <a:rPr lang="ar-SA" dirty="0"/>
              <a:t>ا ل</a:t>
            </a:r>
            <a:r>
              <a:rPr lang="ar-IQ" dirty="0"/>
              <a:t>ِّ</a:t>
            </a:r>
            <a:r>
              <a:rPr lang="ar-SA" dirty="0" err="1"/>
              <a:t>رُبُوبِیَّتِكَ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after the sincerity of my confession and my supplication, humble before Your lordship?</a:t>
            </a:r>
          </a:p>
        </p:txBody>
      </p:sp>
    </p:spTree>
    <p:extLst>
      <p:ext uri="{BB962C8B-B14F-4D97-AF65-F5344CB8AC3E}">
        <p14:creationId xmlns:p14="http://schemas.microsoft.com/office/powerpoint/2010/main" val="6249222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هَيْهاتَ أَنْتَ أَكْرَمُ مِنْ أَنْ </a:t>
            </a:r>
            <a:r>
              <a:rPr lang="ar-SA" dirty="0" err="1"/>
              <a:t>تُضَیِّعَ</a:t>
            </a:r>
            <a:r>
              <a:rPr lang="ar-SA" dirty="0"/>
              <a:t> مَنْ ر</a:t>
            </a:r>
            <a:r>
              <a:rPr lang="ar-IQ" dirty="0"/>
              <a:t>َّ</a:t>
            </a:r>
            <a:r>
              <a:rPr lang="ar-SA" dirty="0"/>
              <a:t>بَّيْتَهُ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Far be it from You! You are more generous than that You should squander him whom You have nurtured,</a:t>
            </a:r>
          </a:p>
        </p:txBody>
      </p:sp>
    </p:spTree>
    <p:extLst>
      <p:ext uri="{BB962C8B-B14F-4D97-AF65-F5344CB8AC3E}">
        <p14:creationId xmlns:p14="http://schemas.microsoft.com/office/powerpoint/2010/main" val="39949514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أَوْ تُبْعِدَ مَنْ </a:t>
            </a:r>
            <a:r>
              <a:rPr lang="ar-SA" dirty="0" err="1"/>
              <a:t>أَدْنَی</a:t>
            </a:r>
            <a:r>
              <a:rPr lang="ar-IQ" dirty="0"/>
              <a:t>ْ</a:t>
            </a:r>
            <a:r>
              <a:rPr lang="ar-SA" dirty="0"/>
              <a:t>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banish him whom You have brought nigh,</a:t>
            </a:r>
          </a:p>
        </p:txBody>
      </p:sp>
    </p:spTree>
    <p:extLst>
      <p:ext uri="{BB962C8B-B14F-4D97-AF65-F5344CB8AC3E}">
        <p14:creationId xmlns:p14="http://schemas.microsoft.com/office/powerpoint/2010/main" val="11066370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تُشَرِّدَ مَنْ </a:t>
            </a:r>
            <a:r>
              <a:rPr lang="ar-SA" dirty="0" err="1"/>
              <a:t>آوَی</a:t>
            </a:r>
            <a:r>
              <a:rPr lang="ar-IQ" dirty="0"/>
              <a:t>ْ</a:t>
            </a:r>
            <a:r>
              <a:rPr lang="ar-SA" dirty="0"/>
              <a:t>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drive away him whom You have given an abode</a:t>
            </a:r>
          </a:p>
        </p:txBody>
      </p:sp>
    </p:spTree>
    <p:extLst>
      <p:ext uri="{BB962C8B-B14F-4D97-AF65-F5344CB8AC3E}">
        <p14:creationId xmlns:p14="http://schemas.microsoft.com/office/powerpoint/2010/main" val="394388286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تُسَلِّمَ إِلَي الْبَلَاءِ مَنْ </a:t>
            </a:r>
            <a:r>
              <a:rPr lang="ar-SA" dirty="0" err="1"/>
              <a:t>كَفَیْتَهُ</a:t>
            </a:r>
            <a:r>
              <a:rPr lang="ar-SA" dirty="0"/>
              <a:t> وَرَحِمْتَهُ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submit to tribulation him whom You have spared and shown mercy.</a:t>
            </a:r>
          </a:p>
        </p:txBody>
      </p:sp>
    </p:spTree>
    <p:extLst>
      <p:ext uri="{BB962C8B-B14F-4D97-AF65-F5344CB8AC3E}">
        <p14:creationId xmlns:p14="http://schemas.microsoft.com/office/powerpoint/2010/main" val="22613393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وَلَي</a:t>
            </a:r>
            <a:r>
              <a:rPr lang="ar-IQ" dirty="0"/>
              <a:t>ْ</a:t>
            </a:r>
            <a:r>
              <a:rPr lang="ar-SA" dirty="0"/>
              <a:t>تَ شِعْرِي </a:t>
            </a:r>
            <a:r>
              <a:rPr lang="ar-SA" dirty="0" err="1"/>
              <a:t>یَا</a:t>
            </a:r>
            <a:r>
              <a:rPr lang="ar-SA" dirty="0"/>
              <a:t> </a:t>
            </a:r>
            <a:r>
              <a:rPr lang="ar-SA" dirty="0" err="1"/>
              <a:t>سَیِّدِي</a:t>
            </a:r>
            <a:r>
              <a:rPr lang="ar-SA" dirty="0"/>
              <a:t> وَإِلٰهِي وَمَوْلَايَ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Would that I knew, my Master, My God and my Protector,</a:t>
            </a:r>
          </a:p>
        </p:txBody>
      </p:sp>
    </p:spTree>
    <p:extLst>
      <p:ext uri="{BB962C8B-B14F-4D97-AF65-F5344CB8AC3E}">
        <p14:creationId xmlns:p14="http://schemas.microsoft.com/office/powerpoint/2010/main" val="251983432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أَتُسَلِّطُ النَّارَ </a:t>
            </a:r>
            <a:r>
              <a:rPr lang="ar-SA" dirty="0" err="1"/>
              <a:t>عَلٰی</a:t>
            </a:r>
            <a:r>
              <a:rPr lang="ar-SA" dirty="0"/>
              <a:t> وُجُوهٍ خَرَّتْ لِعَظَمَتِكَ سَاجِدَةً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Whether You will give the Fire dominion over faces fallen down prostrate before Your Tremendousness,</a:t>
            </a:r>
          </a:p>
        </p:txBody>
      </p:sp>
    </p:spTree>
    <p:extLst>
      <p:ext uri="{BB962C8B-B14F-4D97-AF65-F5344CB8AC3E}">
        <p14:creationId xmlns:p14="http://schemas.microsoft.com/office/powerpoint/2010/main" val="428549127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أَلْسُنٍ نَطَقَتْ </a:t>
            </a:r>
            <a:r>
              <a:rPr lang="ar-SA" dirty="0" err="1"/>
              <a:t>بِتَوحِی</a:t>
            </a:r>
            <a:r>
              <a:rPr lang="ar-IQ" dirty="0"/>
              <a:t>ْ</a:t>
            </a:r>
            <a:r>
              <a:rPr lang="ar-SA" dirty="0"/>
              <a:t>دِكَ صَادِقَةً</a:t>
            </a:r>
            <a:br>
              <a:rPr lang="ar-SA" dirty="0"/>
            </a:br>
            <a:r>
              <a:rPr lang="ar-SA" dirty="0"/>
              <a:t>وَبِشُكْرِكَ مَادِحَةً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tongues voicing sincerely the profession of Your Unity and giving thanks to You in praise,</a:t>
            </a:r>
          </a:p>
        </p:txBody>
      </p:sp>
    </p:spTree>
    <p:extLst>
      <p:ext uri="{BB962C8B-B14F-4D97-AF65-F5344CB8AC3E}">
        <p14:creationId xmlns:p14="http://schemas.microsoft.com/office/powerpoint/2010/main" val="282963658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قُلُوبِ</a:t>
            </a:r>
            <a:r>
              <a:rPr lang="ar-AE" dirty="0"/>
              <a:t>نِ</a:t>
            </a:r>
            <a:r>
              <a:rPr lang="ar-SA" dirty="0"/>
              <a:t> اعْتَرَفَتْ </a:t>
            </a:r>
            <a:r>
              <a:rPr lang="ar-SA" dirty="0" err="1"/>
              <a:t>بِـإِلٰهِیَّتِكَ</a:t>
            </a:r>
            <a:r>
              <a:rPr lang="ar-SA" dirty="0"/>
              <a:t> مُحَقِّقَةً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hearts acknowledging Your Divinity through verification,</a:t>
            </a:r>
          </a:p>
        </p:txBody>
      </p:sp>
    </p:spTree>
    <p:extLst>
      <p:ext uri="{BB962C8B-B14F-4D97-AF65-F5344CB8AC3E}">
        <p14:creationId xmlns:p14="http://schemas.microsoft.com/office/powerpoint/2010/main" val="82068099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وَٱقْضِ</a:t>
            </a:r>
            <a:r>
              <a:rPr lang="ar-SA" dirty="0"/>
              <a:t> مَا اوْجَبْتَ عَلَيْهِمْ مِنَ </a:t>
            </a:r>
            <a:r>
              <a:rPr lang="ar-SA" dirty="0" err="1"/>
              <a:t>ٱلْحَجِّ</a:t>
            </a:r>
            <a:r>
              <a:rPr lang="ar-SA" dirty="0"/>
              <a:t> </a:t>
            </a:r>
            <a:r>
              <a:rPr lang="ar-SA" dirty="0" err="1"/>
              <a:t>وَٱلْعُمْرَةِ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help them settle the Hajj and `</a:t>
            </a:r>
            <a:r>
              <a:rPr lang="en-US" dirty="0" err="1"/>
              <a:t>Umrah</a:t>
            </a:r>
            <a:r>
              <a:rPr lang="en-US" dirty="0"/>
              <a:t> that You have made incumbent upon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ضَمَائِرَ حَوَتْ مِنَ الْعِلْمِ بِكَ</a:t>
            </a:r>
            <a:br>
              <a:rPr lang="ar-SA" dirty="0"/>
            </a:br>
            <a:r>
              <a:rPr lang="ar-SA" dirty="0" err="1"/>
              <a:t>حَتّٰی</a:t>
            </a:r>
            <a:r>
              <a:rPr lang="ar-SA" dirty="0"/>
              <a:t> صَارَتْ خَاشِعَةً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minds encompassing knowledge of You until they have become humble</a:t>
            </a:r>
          </a:p>
        </p:txBody>
      </p:sp>
    </p:spTree>
    <p:extLst>
      <p:ext uri="{BB962C8B-B14F-4D97-AF65-F5344CB8AC3E}">
        <p14:creationId xmlns:p14="http://schemas.microsoft.com/office/powerpoint/2010/main" val="34732894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جَوَارِحَ سَعَتْ </a:t>
            </a:r>
            <a:r>
              <a:rPr lang="ar-SA" dirty="0" err="1"/>
              <a:t>إِلٰی</a:t>
            </a:r>
            <a:r>
              <a:rPr lang="ar-SA" dirty="0"/>
              <a:t> أَوْطَانِ تَعَبُّدِكَ طَائِعَةً</a:t>
            </a:r>
            <a:br>
              <a:rPr lang="ar-SA" dirty="0"/>
            </a:br>
            <a:r>
              <a:rPr lang="ar-SA" dirty="0"/>
              <a:t>وَأَشَارَتْ بِاسْتِغْفَارِكَ مُذْعِنَةً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bodily members speeding to the places of Your worship in obedience and beckoning for Your forgiveness in submission.</a:t>
            </a:r>
          </a:p>
        </p:txBody>
      </p:sp>
    </p:spTree>
    <p:extLst>
      <p:ext uri="{BB962C8B-B14F-4D97-AF65-F5344CB8AC3E}">
        <p14:creationId xmlns:p14="http://schemas.microsoft.com/office/powerpoint/2010/main" val="9097359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مَا هٰكَذَا الظَّنُّ بِكَ وَلَا أُخْبِرْنَا بِفَضْلِكَ عَنْكَ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 such opinion is held of You! Nor has such been reported - thanks to Your bounty — concerning You,</a:t>
            </a:r>
          </a:p>
        </p:txBody>
      </p:sp>
    </p:spTree>
    <p:extLst>
      <p:ext uri="{BB962C8B-B14F-4D97-AF65-F5344CB8AC3E}">
        <p14:creationId xmlns:p14="http://schemas.microsoft.com/office/powerpoint/2010/main" val="368987300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كَرِیمُ</a:t>
            </a:r>
            <a:r>
              <a:rPr lang="ar-SA" dirty="0"/>
              <a:t>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All-generous! My Lord,</a:t>
            </a:r>
          </a:p>
        </p:txBody>
      </p:sp>
    </p:spTree>
    <p:extLst>
      <p:ext uri="{BB962C8B-B14F-4D97-AF65-F5344CB8AC3E}">
        <p14:creationId xmlns:p14="http://schemas.microsoft.com/office/powerpoint/2010/main" val="372743368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وَأَنْتَ تَعْلَمُ </a:t>
            </a:r>
            <a:r>
              <a:rPr lang="ar-SA" dirty="0" err="1"/>
              <a:t>ضَعْفِى</a:t>
            </a:r>
            <a:r>
              <a:rPr lang="ar-SA" dirty="0"/>
              <a:t> عَنْ قَلِيلٍ</a:t>
            </a:r>
            <a:br>
              <a:rPr lang="ar-SA" dirty="0"/>
            </a:br>
            <a:r>
              <a:rPr lang="ar-SA" dirty="0"/>
              <a:t>مِّنْ بَلَاءِ </a:t>
            </a:r>
            <a:r>
              <a:rPr lang="ar-SA" dirty="0" err="1"/>
              <a:t>الدُّنْیَا</a:t>
            </a:r>
            <a:r>
              <a:rPr lang="ar-SA" dirty="0"/>
              <a:t> وَعُقُوبَاتِهَا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knowest my weakness before a little of this world's tribulations and punishments,</a:t>
            </a:r>
          </a:p>
        </p:txBody>
      </p:sp>
    </p:spTree>
    <p:extLst>
      <p:ext uri="{BB962C8B-B14F-4D97-AF65-F5344CB8AC3E}">
        <p14:creationId xmlns:p14="http://schemas.microsoft.com/office/powerpoint/2010/main" val="122079552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وَمَا </a:t>
            </a:r>
            <a:r>
              <a:rPr lang="ar-SA" dirty="0" err="1"/>
              <a:t>یَجْرِي</a:t>
            </a:r>
            <a:r>
              <a:rPr lang="ar-SA" dirty="0"/>
              <a:t> </a:t>
            </a:r>
            <a:r>
              <a:rPr lang="ar-SA" dirty="0" err="1"/>
              <a:t>فِیهَا</a:t>
            </a:r>
            <a:r>
              <a:rPr lang="ar-SA" dirty="0"/>
              <a:t> مِنَ الْمَكَارِهِ </a:t>
            </a:r>
            <a:r>
              <a:rPr lang="ar-SA" dirty="0" err="1"/>
              <a:t>عَلٰی</a:t>
            </a:r>
            <a:r>
              <a:rPr lang="ar-SA" dirty="0"/>
              <a:t> أَهْلِهَا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before those ordeals which befall its inhabitants,</a:t>
            </a:r>
          </a:p>
        </p:txBody>
      </p:sp>
    </p:spTree>
    <p:extLst>
      <p:ext uri="{BB962C8B-B14F-4D97-AF65-F5344CB8AC3E}">
        <p14:creationId xmlns:p14="http://schemas.microsoft.com/office/powerpoint/2010/main" val="18105558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عَلٰی</a:t>
            </a:r>
            <a:r>
              <a:rPr lang="ar-SA" dirty="0"/>
              <a:t> أَنَّ ذَلِكَ بَلَاءٌ وَمَكرُوهٌ</a:t>
            </a:r>
            <a:br>
              <a:rPr lang="ar-SA" dirty="0"/>
            </a:br>
            <a:r>
              <a:rPr lang="ar-SA" dirty="0"/>
              <a:t>قَلِيلٌ مَكثُهُ </a:t>
            </a:r>
            <a:r>
              <a:rPr lang="ar-SA" dirty="0" err="1"/>
              <a:t>یَسِيرٌ</a:t>
            </a:r>
            <a:r>
              <a:rPr lang="ar-SA" dirty="0"/>
              <a:t> بَقَاؤُهُ </a:t>
            </a:r>
            <a:r>
              <a:rPr lang="ar-SA" dirty="0" err="1"/>
              <a:t>قَصِیرٌ</a:t>
            </a:r>
            <a:r>
              <a:rPr lang="ar-SA" dirty="0"/>
              <a:t> مُدَّتُهُ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Even though it is a tribulation and ordeal whose stay is short, whose subsistence is but little and, whose period is but fleeting.</a:t>
            </a:r>
          </a:p>
        </p:txBody>
      </p:sp>
    </p:spTree>
    <p:extLst>
      <p:ext uri="{BB962C8B-B14F-4D97-AF65-F5344CB8AC3E}">
        <p14:creationId xmlns:p14="http://schemas.microsoft.com/office/powerpoint/2010/main" val="16729065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احْتِمَالِي لِبَلَاءِ الْآخِرَةِ</a:t>
            </a:r>
            <a:br>
              <a:rPr lang="ar-SA" dirty="0"/>
            </a:br>
            <a:r>
              <a:rPr lang="ar-SA" dirty="0"/>
              <a:t>وَجَلِيلِ وُقُوعِ الْمَكَارِهِ </a:t>
            </a:r>
            <a:r>
              <a:rPr lang="ar-SA" dirty="0" err="1"/>
              <a:t>فِیهَا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how can I endure the tribulations of the next world and the great ordeals that occur within it?</a:t>
            </a:r>
          </a:p>
        </p:txBody>
      </p:sp>
    </p:spTree>
    <p:extLst>
      <p:ext uri="{BB962C8B-B14F-4D97-AF65-F5344CB8AC3E}">
        <p14:creationId xmlns:p14="http://schemas.microsoft.com/office/powerpoint/2010/main" val="24134700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وَهُوَ بَلَاءٌ تَطُولُ مُدَّتُهُ </a:t>
            </a:r>
            <a:r>
              <a:rPr lang="ar-SA" dirty="0" err="1"/>
              <a:t>وَیَدُومُ</a:t>
            </a:r>
            <a:r>
              <a:rPr lang="ar-SA" dirty="0"/>
              <a:t> مَقَامُهُ</a:t>
            </a:r>
            <a:br>
              <a:rPr lang="ar-SA" dirty="0"/>
            </a:br>
            <a:r>
              <a:rPr lang="ar-SA" dirty="0" err="1"/>
              <a:t>وَلَایُخَفَّفُ</a:t>
            </a:r>
            <a:r>
              <a:rPr lang="ar-SA" dirty="0"/>
              <a:t> عَنْ أَهْلِهِ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it is a tribulation whose period is long, whose station endures and whose sufferers are given no respite,</a:t>
            </a:r>
          </a:p>
        </p:txBody>
      </p:sp>
    </p:spTree>
    <p:extLst>
      <p:ext uri="{BB962C8B-B14F-4D97-AF65-F5344CB8AC3E}">
        <p14:creationId xmlns:p14="http://schemas.microsoft.com/office/powerpoint/2010/main" val="14800386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لِأَنَّهُ </a:t>
            </a:r>
            <a:r>
              <a:rPr lang="ar-SA" dirty="0" err="1"/>
              <a:t>لَایَكُونُ</a:t>
            </a:r>
            <a:r>
              <a:rPr lang="ar-SA" dirty="0"/>
              <a:t> </a:t>
            </a:r>
            <a:r>
              <a:rPr lang="ar-SA" dirty="0" err="1"/>
              <a:t>اِلّا</a:t>
            </a:r>
            <a:r>
              <a:rPr lang="ar-SA" dirty="0"/>
              <a:t> عَنْ غَضَبِكَ وَانْتِقَامِكَ وَسَخَطِكَ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Since it only occurs as a result of Your wrath, Your vengeance and Your anger,</a:t>
            </a:r>
          </a:p>
        </p:txBody>
      </p:sp>
    </p:spTree>
    <p:extLst>
      <p:ext uri="{BB962C8B-B14F-4D97-AF65-F5344CB8AC3E}">
        <p14:creationId xmlns:p14="http://schemas.microsoft.com/office/powerpoint/2010/main" val="421064525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بِفَضْلِكَ وَرَحْمَتِكَ يَا ارْحَمَ </a:t>
            </a:r>
            <a:r>
              <a:rPr lang="ar-SA" dirty="0" err="1"/>
              <a:t>ٱلرَّاحِمِينَ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in the name of Your grace and mercy, O most merciful of all those who show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 وَهٰذَا مَا لَا تَقُومُ لَهُ السَّمٰواتُ وَالْأَرْضُ</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these cannot be withstood by the heavens and the earth.</a:t>
            </a:r>
          </a:p>
        </p:txBody>
      </p:sp>
    </p:spTree>
    <p:extLst>
      <p:ext uri="{BB962C8B-B14F-4D97-AF65-F5344CB8AC3E}">
        <p14:creationId xmlns:p14="http://schemas.microsoft.com/office/powerpoint/2010/main" val="336795813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a:t>
            </a:r>
            <a:r>
              <a:rPr lang="ar-SA" dirty="0" err="1"/>
              <a:t>فَكَیفَ</a:t>
            </a:r>
            <a:r>
              <a:rPr lang="ar-SA" dirty="0"/>
              <a:t> 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Master, so what about me?!</a:t>
            </a:r>
          </a:p>
        </p:txBody>
      </p:sp>
    </p:spTree>
    <p:extLst>
      <p:ext uri="{BB962C8B-B14F-4D97-AF65-F5344CB8AC3E}">
        <p14:creationId xmlns:p14="http://schemas.microsoft.com/office/powerpoint/2010/main" val="8598549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وَأَنَا عَبْدُكَ </a:t>
            </a:r>
            <a:r>
              <a:rPr lang="ar-SA" dirty="0" err="1"/>
              <a:t>الضَّعِیفُ</a:t>
            </a:r>
            <a:r>
              <a:rPr lang="ar-SA" dirty="0"/>
              <a:t> الذَّلِيلُ</a:t>
            </a:r>
            <a:br>
              <a:rPr lang="ar-SA" dirty="0"/>
            </a:br>
            <a:r>
              <a:rPr lang="ar-SA" dirty="0" err="1"/>
              <a:t>الْحَقِیرُ</a:t>
            </a:r>
            <a:r>
              <a:rPr lang="ar-SA" dirty="0"/>
              <a:t> </a:t>
            </a:r>
            <a:r>
              <a:rPr lang="ar-SA" dirty="0" err="1"/>
              <a:t>الْمِسْكِینُ</a:t>
            </a:r>
            <a:r>
              <a:rPr lang="ar-SA" dirty="0"/>
              <a:t> </a:t>
            </a:r>
            <a:r>
              <a:rPr lang="ar-SA" dirty="0" err="1"/>
              <a:t>الْمُسْتَكِینُ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I am Your weak, lowly, base, wretched and miserable slave.</a:t>
            </a:r>
          </a:p>
        </p:txBody>
      </p:sp>
    </p:spTree>
    <p:extLst>
      <p:ext uri="{BB962C8B-B14F-4D97-AF65-F5344CB8AC3E}">
        <p14:creationId xmlns:p14="http://schemas.microsoft.com/office/powerpoint/2010/main" val="147168647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وَرَبِّي </a:t>
            </a:r>
            <a:r>
              <a:rPr lang="ar-SA" dirty="0" err="1"/>
              <a:t>وَسَیِّدِي</a:t>
            </a:r>
            <a:r>
              <a:rPr lang="ar-SA" dirty="0"/>
              <a:t> وَمَولَاي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My Lord! My Master! My Protector!</a:t>
            </a:r>
          </a:p>
        </p:txBody>
      </p:sp>
    </p:spTree>
    <p:extLst>
      <p:ext uri="{BB962C8B-B14F-4D97-AF65-F5344CB8AC3E}">
        <p14:creationId xmlns:p14="http://schemas.microsoft.com/office/powerpoint/2010/main" val="44846630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لِأَيِّ الْأُمُورِ </a:t>
            </a:r>
            <a:r>
              <a:rPr lang="ar-SA" dirty="0" err="1"/>
              <a:t>إِلَیكَ</a:t>
            </a:r>
            <a:r>
              <a:rPr lang="ar-SA" dirty="0"/>
              <a:t> أَشْكُو</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which things would I complain to You?</a:t>
            </a:r>
          </a:p>
        </p:txBody>
      </p:sp>
    </p:spTree>
    <p:extLst>
      <p:ext uri="{BB962C8B-B14F-4D97-AF65-F5344CB8AC3E}">
        <p14:creationId xmlns:p14="http://schemas.microsoft.com/office/powerpoint/2010/main" val="190291893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وَلِمَا مِنْهَا أَضِجُّ وَأَبْكِي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 which of them would I lament and weep?</a:t>
            </a:r>
          </a:p>
        </p:txBody>
      </p:sp>
    </p:spTree>
    <p:extLst>
      <p:ext uri="{BB962C8B-B14F-4D97-AF65-F5344CB8AC3E}">
        <p14:creationId xmlns:p14="http://schemas.microsoft.com/office/powerpoint/2010/main" val="41974175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لِأَلِيمِ الْعَذَابِ وَشِدَّتِهِ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the pain and severity of chastisement?</a:t>
            </a:r>
          </a:p>
        </p:txBody>
      </p:sp>
    </p:spTree>
    <p:extLst>
      <p:ext uri="{BB962C8B-B14F-4D97-AF65-F5344CB8AC3E}">
        <p14:creationId xmlns:p14="http://schemas.microsoft.com/office/powerpoint/2010/main" val="13078904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لِطُولِ الْبَلَاءِ وَمُدَّتِهِ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for the length and period of tribulation?</a:t>
            </a:r>
          </a:p>
        </p:txBody>
      </p:sp>
    </p:spTree>
    <p:extLst>
      <p:ext uri="{BB962C8B-B14F-4D97-AF65-F5344CB8AC3E}">
        <p14:creationId xmlns:p14="http://schemas.microsoft.com/office/powerpoint/2010/main" val="3363223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فَلَئِنْ </a:t>
            </a:r>
            <a:r>
              <a:rPr lang="ar-SA" dirty="0" err="1"/>
              <a:t>صَیَّرْتَنِي</a:t>
            </a:r>
            <a:r>
              <a:rPr lang="ar-SA" dirty="0"/>
              <a:t> لِلْعُقُوبَاتِ مَعَ أَعْدَائِكَ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if You take me to the punishments with Your enemies,</a:t>
            </a:r>
          </a:p>
        </p:txBody>
      </p:sp>
    </p:spTree>
    <p:extLst>
      <p:ext uri="{BB962C8B-B14F-4D97-AF65-F5344CB8AC3E}">
        <p14:creationId xmlns:p14="http://schemas.microsoft.com/office/powerpoint/2010/main" val="101217678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وَجَمَعْتَ </a:t>
            </a:r>
            <a:r>
              <a:rPr lang="ar-SA" dirty="0" err="1"/>
              <a:t>بَینِي</a:t>
            </a:r>
            <a:r>
              <a:rPr lang="ar-SA" dirty="0"/>
              <a:t> </a:t>
            </a:r>
            <a:r>
              <a:rPr lang="ar-SA" dirty="0" err="1"/>
              <a:t>وَبَینَ</a:t>
            </a:r>
            <a:r>
              <a:rPr lang="ar-SA" dirty="0"/>
              <a:t> أَهْلِ بَلَائِكَ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gather me with the people of Your tribulation</a:t>
            </a:r>
          </a:p>
        </p:txBody>
      </p:sp>
    </p:spTree>
    <p:extLst>
      <p:ext uri="{BB962C8B-B14F-4D97-AF65-F5344CB8AC3E}">
        <p14:creationId xmlns:p14="http://schemas.microsoft.com/office/powerpoint/2010/main" val="319595627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7137059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وَفَرَّقْتَ </a:t>
            </a:r>
            <a:r>
              <a:rPr lang="ar-SA" dirty="0" err="1"/>
              <a:t>بَینِي</a:t>
            </a:r>
            <a:r>
              <a:rPr lang="ar-SA" dirty="0"/>
              <a:t> </a:t>
            </a:r>
            <a:r>
              <a:rPr lang="ar-SA" dirty="0" err="1"/>
              <a:t>وَبَینَ</a:t>
            </a:r>
            <a:r>
              <a:rPr lang="ar-SA" dirty="0"/>
              <a:t> أَحِبَّائِكَ وَأَوْلِيائِكَ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separate me from Your friends and saints,</a:t>
            </a:r>
          </a:p>
        </p:txBody>
      </p:sp>
    </p:spTree>
    <p:extLst>
      <p:ext uri="{BB962C8B-B14F-4D97-AF65-F5344CB8AC3E}">
        <p14:creationId xmlns:p14="http://schemas.microsoft.com/office/powerpoint/2010/main" val="8288206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فَهَبْنِي </a:t>
            </a:r>
            <a:r>
              <a:rPr lang="ar-SA" dirty="0" err="1"/>
              <a:t>یَا</a:t>
            </a:r>
            <a:r>
              <a:rPr lang="ar-SA" dirty="0"/>
              <a:t> إِلٰهِي </a:t>
            </a:r>
            <a:r>
              <a:rPr lang="ar-SA" dirty="0" err="1"/>
              <a:t>وَسَیِّدِي</a:t>
            </a:r>
            <a:r>
              <a:rPr lang="ar-SA" dirty="0"/>
              <a:t> وَمَولَايَ وَرَبِّي</a:t>
            </a:r>
            <a:br>
              <a:rPr lang="ar-SA" dirty="0"/>
            </a:br>
            <a:r>
              <a:rPr lang="ar-SA" dirty="0"/>
              <a:t>صَبَرْتُ </a:t>
            </a:r>
            <a:r>
              <a:rPr lang="ar-SA" dirty="0" err="1"/>
              <a:t>عَلٰی</a:t>
            </a:r>
            <a:r>
              <a:rPr lang="ar-SA" dirty="0"/>
              <a:t> عَذَابِكَ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Then suppose, My God, my Master, my Protector, and my Lord, that I am able to endure Your chastisement,</a:t>
            </a:r>
          </a:p>
        </p:txBody>
      </p:sp>
    </p:spTree>
    <p:extLst>
      <p:ext uri="{BB962C8B-B14F-4D97-AF65-F5344CB8AC3E}">
        <p14:creationId xmlns:p14="http://schemas.microsoft.com/office/powerpoint/2010/main" val="22147104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أَصْبِرُ </a:t>
            </a:r>
            <a:r>
              <a:rPr lang="ar-SA" dirty="0" err="1"/>
              <a:t>عَلَی</a:t>
            </a:r>
            <a:r>
              <a:rPr lang="ar-SA" dirty="0"/>
              <a:t> فِرَاقِكَ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how can I endure separation from You?</a:t>
            </a:r>
          </a:p>
        </p:txBody>
      </p:sp>
    </p:spTree>
    <p:extLst>
      <p:ext uri="{BB962C8B-B14F-4D97-AF65-F5344CB8AC3E}">
        <p14:creationId xmlns:p14="http://schemas.microsoft.com/office/powerpoint/2010/main" val="186901041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وَهَبْنِي صَبَرْتُ </a:t>
            </a:r>
            <a:r>
              <a:rPr lang="ar-SA" dirty="0" err="1"/>
              <a:t>عَلٰی</a:t>
            </a:r>
            <a:r>
              <a:rPr lang="ar-SA" dirty="0"/>
              <a:t> حَرِّ نَارِكَ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suppose that I am able to endure the heat of Your fire,</a:t>
            </a:r>
          </a:p>
        </p:txBody>
      </p:sp>
    </p:spTree>
    <p:extLst>
      <p:ext uri="{BB962C8B-B14F-4D97-AF65-F5344CB8AC3E}">
        <p14:creationId xmlns:p14="http://schemas.microsoft.com/office/powerpoint/2010/main" val="144531556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أَصْبِرُ عَنِ النَّظَرِ </a:t>
            </a:r>
            <a:r>
              <a:rPr lang="ar-SA" dirty="0" err="1"/>
              <a:t>إِلٰی</a:t>
            </a:r>
            <a:r>
              <a:rPr lang="ar-SA" dirty="0"/>
              <a:t> كَرَامَتِكَ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how can I endure not gazing upon Your generosity?</a:t>
            </a:r>
          </a:p>
        </p:txBody>
      </p:sp>
    </p:spTree>
    <p:extLst>
      <p:ext uri="{BB962C8B-B14F-4D97-AF65-F5344CB8AC3E}">
        <p14:creationId xmlns:p14="http://schemas.microsoft.com/office/powerpoint/2010/main" val="41950084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أَسْكُنُ </a:t>
            </a:r>
            <a:r>
              <a:rPr lang="ar-SA" dirty="0" err="1"/>
              <a:t>فِی</a:t>
            </a:r>
            <a:r>
              <a:rPr lang="ar-SA" dirty="0"/>
              <a:t> النَّارِ وَرَجَائِي عَفْوُكَ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can I dwell in the Fire while my hope is Your pardon?</a:t>
            </a:r>
          </a:p>
        </p:txBody>
      </p:sp>
    </p:spTree>
    <p:extLst>
      <p:ext uri="{BB962C8B-B14F-4D97-AF65-F5344CB8AC3E}">
        <p14:creationId xmlns:p14="http://schemas.microsoft.com/office/powerpoint/2010/main" val="31875471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فَبِعِزَّتِكَ </a:t>
            </a:r>
            <a:r>
              <a:rPr lang="ar-SA" dirty="0" err="1"/>
              <a:t>یَا</a:t>
            </a:r>
            <a:r>
              <a:rPr lang="ar-SA" dirty="0"/>
              <a:t> </a:t>
            </a:r>
            <a:r>
              <a:rPr lang="ar-SA" dirty="0" err="1"/>
              <a:t>سَیِّدِي</a:t>
            </a:r>
            <a:r>
              <a:rPr lang="ar-SA" dirty="0"/>
              <a:t> وَمَولَايَ</a:t>
            </a:r>
            <a:br>
              <a:rPr lang="ar-SA" dirty="0"/>
            </a:br>
            <a:r>
              <a:rPr lang="ar-SA" dirty="0"/>
              <a:t>أُقْسِمُ صَادِقاً لَئِنْ تَرَكتَنِي نَاطِقاً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by </a:t>
            </a:r>
            <a:r>
              <a:rPr lang="en-US" dirty="0" err="1"/>
              <a:t>Your</a:t>
            </a:r>
            <a:r>
              <a:rPr lang="en-US" dirty="0"/>
              <a:t> might, my Master and my protector, I swear sincerely, if You leave me with speech,</a:t>
            </a:r>
          </a:p>
        </p:txBody>
      </p:sp>
    </p:spTree>
    <p:extLst>
      <p:ext uri="{BB962C8B-B14F-4D97-AF65-F5344CB8AC3E}">
        <p14:creationId xmlns:p14="http://schemas.microsoft.com/office/powerpoint/2010/main" val="18967906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لَأَضِجَّنَّ</a:t>
            </a:r>
            <a:r>
              <a:rPr lang="ar-SA" dirty="0"/>
              <a:t> </a:t>
            </a:r>
            <a:r>
              <a:rPr lang="ar-SA" dirty="0" err="1"/>
              <a:t>إِلَیْكَ</a:t>
            </a:r>
            <a:r>
              <a:rPr lang="ar-SA" dirty="0"/>
              <a:t> </a:t>
            </a:r>
            <a:r>
              <a:rPr lang="ar-SA" dirty="0" err="1"/>
              <a:t>بَیْنَ</a:t>
            </a:r>
            <a:r>
              <a:rPr lang="ar-SA" dirty="0"/>
              <a:t> أَهْلِهَا </a:t>
            </a:r>
            <a:r>
              <a:rPr lang="ar-SA" dirty="0" err="1"/>
              <a:t>ضَجِیجَ</a:t>
            </a:r>
            <a:r>
              <a:rPr lang="ar-SA" dirty="0"/>
              <a:t> الْآمِلِينَ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lament to You from the midst of the Fire's inhabitants with lamentation of the hopeful;</a:t>
            </a:r>
          </a:p>
        </p:txBody>
      </p:sp>
    </p:spTree>
    <p:extLst>
      <p:ext uri="{BB962C8B-B14F-4D97-AF65-F5344CB8AC3E}">
        <p14:creationId xmlns:p14="http://schemas.microsoft.com/office/powerpoint/2010/main" val="42878221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وَلَأَصْرُخَنَّ</a:t>
            </a:r>
            <a:r>
              <a:rPr lang="ar-SA" dirty="0"/>
              <a:t> </a:t>
            </a:r>
            <a:r>
              <a:rPr lang="ar-SA" dirty="0" err="1"/>
              <a:t>إِلَیْكَ</a:t>
            </a:r>
            <a:r>
              <a:rPr lang="ar-SA" dirty="0"/>
              <a:t> صُرَاخَ </a:t>
            </a:r>
            <a:r>
              <a:rPr lang="ar-SA" dirty="0" err="1"/>
              <a:t>الْمُسْتَصْرِخِینَ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cry to You with the cry of those crying for help;</a:t>
            </a:r>
          </a:p>
        </p:txBody>
      </p:sp>
    </p:spTree>
    <p:extLst>
      <p:ext uri="{BB962C8B-B14F-4D97-AF65-F5344CB8AC3E}">
        <p14:creationId xmlns:p14="http://schemas.microsoft.com/office/powerpoint/2010/main" val="15209695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وَلَأَبْكِیَنَّ</a:t>
            </a:r>
            <a:r>
              <a:rPr lang="ar-SA" dirty="0"/>
              <a:t> </a:t>
            </a:r>
            <a:r>
              <a:rPr lang="ar-SA" dirty="0" err="1"/>
              <a:t>عَلَیْكَ</a:t>
            </a:r>
            <a:r>
              <a:rPr lang="ar-SA" dirty="0"/>
              <a:t> بُكَاءَ </a:t>
            </a:r>
            <a:r>
              <a:rPr lang="ar-SA" dirty="0" err="1"/>
              <a:t>الْفَاقِدِینَ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weep to You with the weeping of the bereft;</a:t>
            </a:r>
          </a:p>
        </p:txBody>
      </p:sp>
    </p:spTree>
    <p:extLst>
      <p:ext uri="{BB962C8B-B14F-4D97-AF65-F5344CB8AC3E}">
        <p14:creationId xmlns:p14="http://schemas.microsoft.com/office/powerpoint/2010/main" val="301868609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844843" y="2492896"/>
            <a:ext cx="296587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أَمِينَ اللَّهِ</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7810093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وَلَأُنَادِيَنَّكَ</a:t>
            </a:r>
            <a:r>
              <a:rPr lang="ar-SA" dirty="0"/>
              <a:t> </a:t>
            </a:r>
            <a:r>
              <a:rPr lang="ar-SA" dirty="0" err="1"/>
              <a:t>أَینَ</a:t>
            </a:r>
            <a:r>
              <a:rPr lang="ar-SA" dirty="0"/>
              <a:t> كُنْتَ </a:t>
            </a:r>
            <a:r>
              <a:rPr lang="ar-SA" dirty="0" err="1"/>
              <a:t>یَا</a:t>
            </a:r>
            <a:r>
              <a:rPr lang="ar-SA" dirty="0"/>
              <a:t> وَلِيَّ الْمُؤْمِنِينَ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will call to You, Where art You, O Sponsor of the believers,</a:t>
            </a:r>
          </a:p>
        </p:txBody>
      </p:sp>
    </p:spTree>
    <p:extLst>
      <p:ext uri="{BB962C8B-B14F-4D97-AF65-F5344CB8AC3E}">
        <p14:creationId xmlns:p14="http://schemas.microsoft.com/office/powerpoint/2010/main" val="25861745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غَایَةَ</a:t>
            </a:r>
            <a:r>
              <a:rPr lang="ar-SA" dirty="0"/>
              <a:t> آمَالِ </a:t>
            </a:r>
            <a:r>
              <a:rPr lang="ar-SA" dirty="0" err="1"/>
              <a:t>الْعَارِفِینَ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Goal of the hopes of Your knowers,</a:t>
            </a:r>
          </a:p>
        </p:txBody>
      </p:sp>
    </p:spTree>
    <p:extLst>
      <p:ext uri="{BB962C8B-B14F-4D97-AF65-F5344CB8AC3E}">
        <p14:creationId xmlns:p14="http://schemas.microsoft.com/office/powerpoint/2010/main" val="263792688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غِیَاثَ</a:t>
            </a:r>
            <a:r>
              <a:rPr lang="ar-SA" dirty="0"/>
              <a:t> </a:t>
            </a:r>
            <a:r>
              <a:rPr lang="ar-SA" dirty="0" err="1"/>
              <a:t>الْمُسْتَغِیثِینَ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Aid of those who seek assistance,</a:t>
            </a:r>
          </a:p>
        </p:txBody>
      </p:sp>
    </p:spTree>
    <p:extLst>
      <p:ext uri="{BB962C8B-B14F-4D97-AF65-F5344CB8AC3E}">
        <p14:creationId xmlns:p14="http://schemas.microsoft.com/office/powerpoint/2010/main" val="14359608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حَبِیبَ</a:t>
            </a:r>
            <a:r>
              <a:rPr lang="ar-SA" dirty="0"/>
              <a:t> قُلُوبِ </a:t>
            </a:r>
            <a:r>
              <a:rPr lang="ar-SA" dirty="0" err="1"/>
              <a:t>الصَّادِقِینَ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Friend of the hearts of the sincere</a:t>
            </a:r>
          </a:p>
        </p:txBody>
      </p:sp>
    </p:spTree>
    <p:extLst>
      <p:ext uri="{BB962C8B-B14F-4D97-AF65-F5344CB8AC3E}">
        <p14:creationId xmlns:p14="http://schemas.microsoft.com/office/powerpoint/2010/main" val="36090230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وَیَا</a:t>
            </a:r>
            <a:r>
              <a:rPr lang="ar-SA" dirty="0"/>
              <a:t> إِلٰهَ </a:t>
            </a:r>
            <a:r>
              <a:rPr lang="ar-SA" dirty="0" err="1"/>
              <a:t>الْعَالَمِینَ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 God of all the world's inhabitants!</a:t>
            </a:r>
          </a:p>
        </p:txBody>
      </p:sp>
    </p:spTree>
    <p:extLst>
      <p:ext uri="{BB962C8B-B14F-4D97-AF65-F5344CB8AC3E}">
        <p14:creationId xmlns:p14="http://schemas.microsoft.com/office/powerpoint/2010/main" val="175101706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أَفَتُرَاكَ سُبْحَانَكَ </a:t>
            </a:r>
            <a:r>
              <a:rPr lang="ar-SA" dirty="0" err="1"/>
              <a:t>یَا</a:t>
            </a:r>
            <a:r>
              <a:rPr lang="ar-SA" dirty="0"/>
              <a:t> إِلٰهِي وَبِحَمْدِكَ</a:t>
            </a:r>
            <a:br>
              <a:rPr lang="ar-SA" dirty="0"/>
            </a:br>
            <a:r>
              <a:rPr lang="ar-SA" dirty="0"/>
              <a:t>تَسْمَعُ </a:t>
            </a:r>
            <a:r>
              <a:rPr lang="ar-SA" dirty="0" err="1"/>
              <a:t>فِیهَا</a:t>
            </a:r>
            <a:r>
              <a:rPr lang="ar-SA" dirty="0"/>
              <a:t> صَوْتَ عَبْدٍ مُسْلِمٍ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829594" y="4495801"/>
            <a:ext cx="8532812" cy="1905000"/>
          </a:xfrm>
        </p:spPr>
        <p:txBody>
          <a:bodyPr/>
          <a:lstStyle/>
          <a:p>
            <a:r>
              <a:rPr lang="en-US" dirty="0"/>
              <a:t>Can You see Yourself — Glory be to You My God, and Thine is the praise — hearing within the Fire the voice of a slave surrendered to You,</a:t>
            </a:r>
          </a:p>
        </p:txBody>
      </p:sp>
    </p:spTree>
    <p:extLst>
      <p:ext uri="{BB962C8B-B14F-4D97-AF65-F5344CB8AC3E}">
        <p14:creationId xmlns:p14="http://schemas.microsoft.com/office/powerpoint/2010/main" val="41821787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سُجِنَ </a:t>
            </a:r>
            <a:r>
              <a:rPr lang="ar-SA" dirty="0" err="1"/>
              <a:t>فِیهَا</a:t>
            </a:r>
            <a:r>
              <a:rPr lang="ar-SA" dirty="0"/>
              <a:t> بِمُخَالَفَتِهِ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Imprisoned there because of his violations,</a:t>
            </a:r>
          </a:p>
        </p:txBody>
      </p:sp>
    </p:spTree>
    <p:extLst>
      <p:ext uri="{BB962C8B-B14F-4D97-AF65-F5344CB8AC3E}">
        <p14:creationId xmlns:p14="http://schemas.microsoft.com/office/powerpoint/2010/main" val="67535439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وَذَاقَ طَعْمَ عَذَابِهَا </a:t>
            </a:r>
            <a:r>
              <a:rPr lang="ar-SA" dirty="0" err="1"/>
              <a:t>بِمَعْصِیَتِهِ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Tasting the favor of its torment because of his disobedience,</a:t>
            </a:r>
          </a:p>
        </p:txBody>
      </p:sp>
    </p:spTree>
    <p:extLst>
      <p:ext uri="{BB962C8B-B14F-4D97-AF65-F5344CB8AC3E}">
        <p14:creationId xmlns:p14="http://schemas.microsoft.com/office/powerpoint/2010/main" val="32435915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وَحُبِسَ </a:t>
            </a:r>
            <a:r>
              <a:rPr lang="ar-SA" dirty="0" err="1"/>
              <a:t>بَینَ</a:t>
            </a:r>
            <a:r>
              <a:rPr lang="ar-SA" dirty="0"/>
              <a:t> أَطْبَاقِهَا بِجُرْمِهِ </a:t>
            </a:r>
            <a:r>
              <a:rPr lang="ar-SA" dirty="0" err="1"/>
              <a:t>وَجَرِیرَتِهِ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confined within its levels because of his sin and crime,</a:t>
            </a:r>
          </a:p>
        </p:txBody>
      </p:sp>
    </p:spTree>
    <p:extLst>
      <p:ext uri="{BB962C8B-B14F-4D97-AF65-F5344CB8AC3E}">
        <p14:creationId xmlns:p14="http://schemas.microsoft.com/office/powerpoint/2010/main" val="34009442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وَهُوَ </a:t>
            </a:r>
            <a:r>
              <a:rPr lang="ar-SA" dirty="0" err="1"/>
              <a:t>یَضِجُّ</a:t>
            </a:r>
            <a:r>
              <a:rPr lang="ar-SA" dirty="0"/>
              <a:t> </a:t>
            </a:r>
            <a:r>
              <a:rPr lang="ar-SA" dirty="0" err="1"/>
              <a:t>إِلَیْكَ</a:t>
            </a:r>
            <a:r>
              <a:rPr lang="ar-SA" dirty="0"/>
              <a:t> </a:t>
            </a:r>
            <a:r>
              <a:rPr lang="ar-SA" dirty="0" err="1"/>
              <a:t>ضَجِیجَ</a:t>
            </a:r>
            <a:r>
              <a:rPr lang="ar-SA" dirty="0"/>
              <a:t> مُؤَمِّلٍ لِرَحْمَتِكَ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While he laments to You with the lament of one hopeful for Your mercy,</a:t>
            </a:r>
          </a:p>
        </p:txBody>
      </p:sp>
    </p:spTree>
    <p:extLst>
      <p:ext uri="{BB962C8B-B14F-4D97-AF65-F5344CB8AC3E}">
        <p14:creationId xmlns:p14="http://schemas.microsoft.com/office/powerpoint/2010/main" val="37780983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2972270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وَیُنَادِیكَ</a:t>
            </a:r>
            <a:r>
              <a:rPr lang="ar-SA" dirty="0"/>
              <a:t> بِلِسَانِ أَهْلِ </a:t>
            </a:r>
            <a:r>
              <a:rPr lang="ar-SA" dirty="0" err="1"/>
              <a:t>تَوحِیدِكَ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calls to You with the tongue of those who profess Your Unity</a:t>
            </a:r>
          </a:p>
        </p:txBody>
      </p:sp>
    </p:spTree>
    <p:extLst>
      <p:ext uri="{BB962C8B-B14F-4D97-AF65-F5344CB8AC3E}">
        <p14:creationId xmlns:p14="http://schemas.microsoft.com/office/powerpoint/2010/main" val="11529266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وَیَتَوَسَّلُ</a:t>
            </a:r>
            <a:r>
              <a:rPr lang="ar-SA" dirty="0"/>
              <a:t> </a:t>
            </a:r>
            <a:r>
              <a:rPr lang="ar-SA" dirty="0" err="1"/>
              <a:t>إِلَیْكَ</a:t>
            </a:r>
            <a:r>
              <a:rPr lang="ar-SA" dirty="0"/>
              <a:t> بِرُبُوبِيَّتِكَ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entreats You by Your lordship!</a:t>
            </a:r>
          </a:p>
        </p:txBody>
      </p:sp>
    </p:spTree>
    <p:extLst>
      <p:ext uri="{BB962C8B-B14F-4D97-AF65-F5344CB8AC3E}">
        <p14:creationId xmlns:p14="http://schemas.microsoft.com/office/powerpoint/2010/main" val="155005205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مَولَايَ </a:t>
            </a:r>
            <a:r>
              <a:rPr lang="ar-SA" dirty="0" err="1"/>
              <a:t>فَكَیفَ</a:t>
            </a:r>
            <a:r>
              <a:rPr lang="ar-SA" dirty="0"/>
              <a:t> </a:t>
            </a:r>
            <a:r>
              <a:rPr lang="ar-SA" dirty="0" err="1"/>
              <a:t>یَبْقَی</a:t>
            </a:r>
            <a:r>
              <a:rPr lang="ar-SA" dirty="0"/>
              <a:t> </a:t>
            </a:r>
            <a:r>
              <a:rPr lang="ar-SA" dirty="0" err="1"/>
              <a:t>فِی</a:t>
            </a:r>
            <a:r>
              <a:rPr lang="ar-SA" dirty="0"/>
              <a:t> الْعَذَابِ</a:t>
            </a:r>
            <a:br>
              <a:rPr lang="ar-SA" dirty="0"/>
            </a:br>
            <a:r>
              <a:rPr lang="ar-SA" dirty="0"/>
              <a:t>وَهُوَ يَرْجُوا مَا سَلَفَ مِنْ حِلْمِكَ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Protector, so how should he remain in the chastisement, while he has hope for Your previous clemency?</a:t>
            </a:r>
          </a:p>
        </p:txBody>
      </p:sp>
    </p:spTree>
    <p:extLst>
      <p:ext uri="{BB962C8B-B14F-4D97-AF65-F5344CB8AC3E}">
        <p14:creationId xmlns:p14="http://schemas.microsoft.com/office/powerpoint/2010/main" val="254178351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تُؤْلِمُهُ النَّارُ وَهُوَ يَأمُلُ فَضْلَكَ وَرَحْمَتَكَ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the Fire cause him pain while he expects Your bounty and mercy?</a:t>
            </a:r>
          </a:p>
        </p:txBody>
      </p:sp>
    </p:spTree>
    <p:extLst>
      <p:ext uri="{BB962C8B-B14F-4D97-AF65-F5344CB8AC3E}">
        <p14:creationId xmlns:p14="http://schemas.microsoft.com/office/powerpoint/2010/main" val="33392109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يُحْرِقُهُ </a:t>
            </a:r>
            <a:r>
              <a:rPr lang="ar-SA" dirty="0" err="1"/>
              <a:t>لَهِیبُهَا</a:t>
            </a:r>
            <a:r>
              <a:rPr lang="ar-SA" dirty="0"/>
              <a:t> وَأَنْتَ تَسْمَعُ صَوْتَهُ </a:t>
            </a:r>
            <a:r>
              <a:rPr lang="ar-SA" dirty="0" err="1"/>
              <a:t>وَتَرٰی</a:t>
            </a:r>
            <a:r>
              <a:rPr lang="ar-SA" dirty="0"/>
              <a:t> مَكَانَهُ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flames burn him, while You hear his voice and see his place?</a:t>
            </a:r>
          </a:p>
        </p:txBody>
      </p:sp>
    </p:spTree>
    <p:extLst>
      <p:ext uri="{BB962C8B-B14F-4D97-AF65-F5344CB8AC3E}">
        <p14:creationId xmlns:p14="http://schemas.microsoft.com/office/powerpoint/2010/main" val="14087081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یَشْتَمِلُ</a:t>
            </a:r>
            <a:r>
              <a:rPr lang="ar-SA" dirty="0"/>
              <a:t> </a:t>
            </a:r>
            <a:r>
              <a:rPr lang="ar-SA" dirty="0" err="1"/>
              <a:t>عَلَیهِ</a:t>
            </a:r>
            <a:r>
              <a:rPr lang="ar-SA" dirty="0"/>
              <a:t> </a:t>
            </a:r>
            <a:r>
              <a:rPr lang="ar-SA" dirty="0" err="1"/>
              <a:t>زَفِیرُهَا</a:t>
            </a:r>
            <a:r>
              <a:rPr lang="ar-SA" dirty="0"/>
              <a:t> وَأَنْتَ تَعْلَمُ ضَعْفَهُ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groaning encompass him, while You know his weakness?</a:t>
            </a:r>
          </a:p>
        </p:txBody>
      </p:sp>
    </p:spTree>
    <p:extLst>
      <p:ext uri="{BB962C8B-B14F-4D97-AF65-F5344CB8AC3E}">
        <p14:creationId xmlns:p14="http://schemas.microsoft.com/office/powerpoint/2010/main" val="243897023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یَتَقَلْقَلُ</a:t>
            </a:r>
            <a:r>
              <a:rPr lang="ar-SA" dirty="0"/>
              <a:t> </a:t>
            </a:r>
            <a:r>
              <a:rPr lang="ar-SA" dirty="0" err="1"/>
              <a:t>بَیْنَ</a:t>
            </a:r>
            <a:r>
              <a:rPr lang="ar-SA" dirty="0"/>
              <a:t> أَطْبَاقِهَا وَأَنْتَ تَعْلَمُ صِدْقَهُ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he be convulsed among its levels, while You know his sincerity?</a:t>
            </a:r>
          </a:p>
        </p:txBody>
      </p:sp>
    </p:spTree>
    <p:extLst>
      <p:ext uri="{BB962C8B-B14F-4D97-AF65-F5344CB8AC3E}">
        <p14:creationId xmlns:p14="http://schemas.microsoft.com/office/powerpoint/2010/main" val="38845291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تَزْجُرُهُ زَبَانِيَتُهَا وَهُوَ </a:t>
            </a:r>
            <a:r>
              <a:rPr lang="ar-SA" dirty="0" err="1"/>
              <a:t>یُنَادِیكَ</a:t>
            </a:r>
            <a:r>
              <a:rPr lang="ar-SA" dirty="0"/>
              <a:t> </a:t>
            </a:r>
            <a:r>
              <a:rPr lang="ar-SA" dirty="0" err="1"/>
              <a:t>یَا</a:t>
            </a:r>
            <a:r>
              <a:rPr lang="ar-SA" dirty="0"/>
              <a:t> رَبَّهُ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keepers torture him while he calls out to You, O Lord?</a:t>
            </a:r>
          </a:p>
        </p:txBody>
      </p:sp>
    </p:spTree>
    <p:extLst>
      <p:ext uri="{BB962C8B-B14F-4D97-AF65-F5344CB8AC3E}">
        <p14:creationId xmlns:p14="http://schemas.microsoft.com/office/powerpoint/2010/main" val="298301831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یَرْجُو</a:t>
            </a:r>
            <a:r>
              <a:rPr lang="ar-SA" dirty="0"/>
              <a:t> فَضْلَكَ </a:t>
            </a:r>
            <a:r>
              <a:rPr lang="ar-SA" dirty="0" err="1"/>
              <a:t>فِی</a:t>
            </a:r>
            <a:r>
              <a:rPr lang="ar-SA" dirty="0"/>
              <a:t> عِتْقِهِ مِنْهَا فَتَتْرُكُهُ </a:t>
            </a:r>
            <a:r>
              <a:rPr lang="ar-SA" dirty="0" err="1"/>
              <a:t>فِیهَا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he have hope of Your bounty in freeing him from it, while You abandon him within it?</a:t>
            </a:r>
          </a:p>
        </p:txBody>
      </p:sp>
    </p:spTree>
    <p:extLst>
      <p:ext uri="{BB962C8B-B14F-4D97-AF65-F5344CB8AC3E}">
        <p14:creationId xmlns:p14="http://schemas.microsoft.com/office/powerpoint/2010/main" val="157380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هَیْهَاتَ</a:t>
            </a:r>
            <a:r>
              <a:rPr lang="ar-SA" dirty="0"/>
              <a:t> مَا ذٰلِكَ الظَّنُّ 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Far be it from You! That is not what is expected of You,</a:t>
            </a:r>
          </a:p>
        </p:txBody>
      </p:sp>
    </p:spTree>
    <p:extLst>
      <p:ext uri="{BB962C8B-B14F-4D97-AF65-F5344CB8AC3E}">
        <p14:creationId xmlns:p14="http://schemas.microsoft.com/office/powerpoint/2010/main" val="341803588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وَفِيهِ اسْمُكَ الأَكْبَرُ وَأَسْمَاؤُكَ الحُسْنٰى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Your Great Name and Your (Other) beautiful names are in it,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63394947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الْمَعْرُوفُ مِنْ 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what is well-known of Your bounty,</a:t>
            </a:r>
          </a:p>
        </p:txBody>
      </p:sp>
    </p:spTree>
    <p:extLst>
      <p:ext uri="{BB962C8B-B14F-4D97-AF65-F5344CB8AC3E}">
        <p14:creationId xmlns:p14="http://schemas.microsoft.com/office/powerpoint/2010/main" val="180691296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مُشْبِهٌ لِمَا عَامَلْتَ بِهِ </a:t>
            </a:r>
            <a:r>
              <a:rPr lang="ar-SA" dirty="0" err="1"/>
              <a:t>الْمُوَحِّدِینَ</a:t>
            </a:r>
            <a:br>
              <a:rPr lang="ar-SA" dirty="0"/>
            </a:br>
            <a:r>
              <a:rPr lang="ar-SA" dirty="0"/>
              <a:t>مِنْ بِرِّكَ وَإِحْسَانِكَ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it is similar to the goodness and kindness You hast shown to those who profess Your Unity.</a:t>
            </a:r>
          </a:p>
        </p:txBody>
      </p:sp>
    </p:spTree>
    <p:extLst>
      <p:ext uri="{BB962C8B-B14F-4D97-AF65-F5344CB8AC3E}">
        <p14:creationId xmlns:p14="http://schemas.microsoft.com/office/powerpoint/2010/main" val="9349149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فَبِالْیقِینِ</a:t>
            </a:r>
            <a:r>
              <a:rPr lang="ar-SA" dirty="0"/>
              <a:t> أَقْطَعُ لَوْ لَا مَا حَكَمْتَ بِهِ</a:t>
            </a:r>
            <a:br>
              <a:rPr lang="ar-SA" dirty="0"/>
            </a:br>
            <a:r>
              <a:rPr lang="ar-SA" dirty="0"/>
              <a:t>مِنْ </a:t>
            </a:r>
            <a:r>
              <a:rPr lang="ar-SA" dirty="0" err="1"/>
              <a:t>تَعْذِیبِ</a:t>
            </a:r>
            <a:r>
              <a:rPr lang="ar-SA" dirty="0"/>
              <a:t> </a:t>
            </a:r>
            <a:r>
              <a:rPr lang="ar-SA" dirty="0" err="1"/>
              <a:t>جَاحِدِیكَ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 declare with certainty that were it not for what You hast decreed concerning the chastisement of Your deniers</a:t>
            </a:r>
          </a:p>
        </p:txBody>
      </p:sp>
    </p:spTree>
    <p:extLst>
      <p:ext uri="{BB962C8B-B14F-4D97-AF65-F5344CB8AC3E}">
        <p14:creationId xmlns:p14="http://schemas.microsoft.com/office/powerpoint/2010/main" val="217263376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وَقَضَیْتَ</a:t>
            </a:r>
            <a:r>
              <a:rPr lang="ar-SA" dirty="0"/>
              <a:t> بِهِ مِنْ إِخْلَادِ </a:t>
            </a:r>
            <a:r>
              <a:rPr lang="ar-SA" dirty="0" err="1"/>
              <a:t>مُعَانِدِیكَ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what You hast foreordained concerning the everlasting home of those who stubbornly resist,</a:t>
            </a:r>
          </a:p>
        </p:txBody>
      </p:sp>
    </p:spTree>
    <p:extLst>
      <p:ext uri="{BB962C8B-B14F-4D97-AF65-F5344CB8AC3E}">
        <p14:creationId xmlns:p14="http://schemas.microsoft.com/office/powerpoint/2010/main" val="354748788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لَجَعَلْتَ النَّارَ كُلَّهَا بَرْدًا وَسَلَاماً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You wouldst make the Fire, all of it, coolness and safety,</a:t>
            </a:r>
          </a:p>
        </p:txBody>
      </p:sp>
    </p:spTree>
    <p:extLst>
      <p:ext uri="{BB962C8B-B14F-4D97-AF65-F5344CB8AC3E}">
        <p14:creationId xmlns:p14="http://schemas.microsoft.com/office/powerpoint/2010/main" val="24233839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وَمَا كَانَ لِأَحَدٍ </a:t>
            </a:r>
            <a:r>
              <a:rPr lang="ar-SA" dirty="0" err="1"/>
              <a:t>فیهَا</a:t>
            </a:r>
            <a:r>
              <a:rPr lang="ar-SA" dirty="0"/>
              <a:t> مَقَرًّا وَلَا مُقَاماً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 one would have a place of rest or abode within it.</a:t>
            </a:r>
          </a:p>
        </p:txBody>
      </p:sp>
    </p:spTree>
    <p:extLst>
      <p:ext uri="{BB962C8B-B14F-4D97-AF65-F5344CB8AC3E}">
        <p14:creationId xmlns:p14="http://schemas.microsoft.com/office/powerpoint/2010/main" val="41518729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لٰكِنَّكَ تَقَدَّسَتْ أَسْمَاؤُكَ</a:t>
            </a:r>
            <a:br>
              <a:rPr lang="ar-SA" dirty="0"/>
            </a:br>
            <a:r>
              <a:rPr lang="ar-SA" dirty="0"/>
              <a:t>أَقْسَمْتَ أَنْ تَمْلَأَهَا مِنَ </a:t>
            </a:r>
            <a:r>
              <a:rPr lang="ar-SA" dirty="0" err="1"/>
              <a:t>الْكَافِرِینَ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You—holy are Your Names—hast sworn that You will fill it with the unbelievers,</a:t>
            </a:r>
          </a:p>
        </p:txBody>
      </p:sp>
    </p:spTree>
    <p:extLst>
      <p:ext uri="{BB962C8B-B14F-4D97-AF65-F5344CB8AC3E}">
        <p14:creationId xmlns:p14="http://schemas.microsoft.com/office/powerpoint/2010/main" val="373734850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 الْجِنَّةِ وَالنَّاسِ </a:t>
            </a:r>
            <a:r>
              <a:rPr lang="ar-SA" dirty="0" err="1"/>
              <a:t>أَجْمَعِینَ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Both Jinn and men together,</a:t>
            </a:r>
          </a:p>
        </p:txBody>
      </p:sp>
    </p:spTree>
    <p:extLst>
      <p:ext uri="{BB962C8B-B14F-4D97-AF65-F5344CB8AC3E}">
        <p14:creationId xmlns:p14="http://schemas.microsoft.com/office/powerpoint/2010/main" val="251559381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تُخَلِّدَ </a:t>
            </a:r>
            <a:r>
              <a:rPr lang="ar-SA" dirty="0" err="1"/>
              <a:t>فِیهَا</a:t>
            </a:r>
            <a:r>
              <a:rPr lang="ar-SA" dirty="0"/>
              <a:t> </a:t>
            </a:r>
            <a:r>
              <a:rPr lang="ar-SA" dirty="0" err="1"/>
              <a:t>الْمُعَانِدِینَ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that You wilt place those who stubbornly resist therein forever.</a:t>
            </a:r>
          </a:p>
        </p:txBody>
      </p:sp>
    </p:spTree>
    <p:extLst>
      <p:ext uri="{BB962C8B-B14F-4D97-AF65-F5344CB8AC3E}">
        <p14:creationId xmlns:p14="http://schemas.microsoft.com/office/powerpoint/2010/main" val="10558300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وَأَنْتَ جَلَّ ثَنَاؤُكَ قُلْتَ مُبْتَدِئاً</a:t>
            </a:r>
            <a:br>
              <a:rPr lang="ar-SA" dirty="0"/>
            </a:br>
            <a:r>
              <a:rPr lang="ar-SA" dirty="0"/>
              <a:t>وَتَطَوَّلْتَ بِالْإِنْعَامِ مُتَكَرِّماً: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majestic is Your eulogy— said at the beginning and were gracious through kindness as a favor,</a:t>
            </a:r>
          </a:p>
        </p:txBody>
      </p:sp>
    </p:spTree>
    <p:extLst>
      <p:ext uri="{BB962C8B-B14F-4D97-AF65-F5344CB8AC3E}">
        <p14:creationId xmlns:p14="http://schemas.microsoft.com/office/powerpoint/2010/main" val="82550560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A3C7C9E-AAC1-4D4F-82AF-3CBE10C632B2}"/>
              </a:ext>
            </a:extLst>
          </p:cNvPr>
          <p:cNvSpPr>
            <a:spLocks noGrp="1"/>
          </p:cNvSpPr>
          <p:nvPr>
            <p:ph type="title"/>
            <p:custDataLst>
              <p:tags r:id="rId1"/>
            </p:custDataLst>
          </p:nvPr>
        </p:nvSpPr>
        <p:spPr>
          <a:ln cap="flat" algn="ctr">
            <a:round/>
            <a:headEnd type="none" w="med" len="med"/>
            <a:tailEnd type="none" w="med" len="med"/>
          </a:ln>
        </p:spPr>
        <p:txBody>
          <a:bodyPr/>
          <a:lstStyle/>
          <a:p>
            <a:pPr eaLnBrk="1" hangingPunct="1">
              <a:lnSpc>
                <a:spcPts val="7500"/>
              </a:lnSpc>
              <a:defRPr/>
            </a:pPr>
            <a:r>
              <a:rPr lang="ar-SA" dirty="0">
                <a:sym typeface="Wingdings"/>
              </a:rPr>
              <a:t>اَلسَّلاَمُ عَلَيْكَ يَا امِينَ ٱللَّهِ فِي ارْضِهِ</a:t>
            </a:r>
            <a:endParaRPr lang="en-US" dirty="0"/>
          </a:p>
        </p:txBody>
      </p:sp>
      <p:sp>
        <p:nvSpPr>
          <p:cNvPr id="12" name="Subtitle 4">
            <a:extLst>
              <a:ext uri="{FF2B5EF4-FFF2-40B4-BE49-F238E27FC236}">
                <a16:creationId xmlns:a16="http://schemas.microsoft.com/office/drawing/2014/main" id="{C0FF70CF-523F-4370-A845-5F98604DD019}"/>
              </a:ext>
            </a:extLst>
          </p:cNvPr>
          <p:cNvSpPr>
            <a:spLocks noGrp="1"/>
          </p:cNvSpPr>
          <p:nvPr>
            <p:ph type="body" sz="quarter" idx="10"/>
            <p:custDataLst>
              <p:tags r:id="rId2"/>
            </p:custDataLst>
          </p:nvPr>
        </p:nvSpPr>
        <p:spPr>
          <a:ln cap="flat" algn="ctr">
            <a:round/>
            <a:headEnd type="none" w="med" len="med"/>
            <a:tailEnd type="none" w="med" len="med"/>
          </a:ln>
        </p:spPr>
        <p:txBody>
          <a:bodyPr/>
          <a:lstStyle/>
          <a:p>
            <a:pPr marL="342900" indent="-342900" eaLnBrk="1" hangingPunct="1">
              <a:defRPr/>
            </a:pPr>
            <a:r>
              <a:rPr lang="en-US">
                <a:sym typeface="Wingdings"/>
              </a:rPr>
              <a:t>Peace be upon you, O trustee of Allah on His lands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اَفَمَنْ</a:t>
            </a:r>
            <a:r>
              <a:rPr lang="ar-SA" dirty="0"/>
              <a:t> كَانَ مُؤْمِناً كَمَنْ كَانَ فَاسِقاً </a:t>
            </a:r>
            <a:r>
              <a:rPr lang="ar-SA" dirty="0" err="1"/>
              <a:t>لَایَسْتَوُونَ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What? Is he who has been believer like unto him who has been ungodly? They are not equal [Holy Quran 32:18]</a:t>
            </a:r>
          </a:p>
        </p:txBody>
      </p:sp>
    </p:spTree>
    <p:extLst>
      <p:ext uri="{BB962C8B-B14F-4D97-AF65-F5344CB8AC3E}">
        <p14:creationId xmlns:p14="http://schemas.microsoft.com/office/powerpoint/2010/main" val="33813351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إِلٰهِي </a:t>
            </a:r>
            <a:r>
              <a:rPr lang="ar-SA" dirty="0" err="1"/>
              <a:t>وَسَیِّدِي</a:t>
            </a:r>
            <a:r>
              <a:rPr lang="ar-SA" dirty="0"/>
              <a:t> </a:t>
            </a:r>
            <a:r>
              <a:rPr lang="ar-SA" dirty="0" err="1"/>
              <a:t>فَأَسْئَلُكَ</a:t>
            </a:r>
            <a:r>
              <a:rPr lang="ar-SA" dirty="0"/>
              <a:t> بِالْقُدْرَةِ </a:t>
            </a:r>
            <a:r>
              <a:rPr lang="ar-SA" dirty="0" err="1"/>
              <a:t>الَّتِی</a:t>
            </a:r>
            <a:r>
              <a:rPr lang="ar-SA" dirty="0"/>
              <a:t> قَدَّرْتَهَا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Master! So I ask You by the power You hast apportioned</a:t>
            </a:r>
          </a:p>
        </p:txBody>
      </p:sp>
    </p:spTree>
    <p:extLst>
      <p:ext uri="{BB962C8B-B14F-4D97-AF65-F5344CB8AC3E}">
        <p14:creationId xmlns:p14="http://schemas.microsoft.com/office/powerpoint/2010/main" val="38561375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وَبِالْقَضِيَّةِ </a:t>
            </a:r>
            <a:r>
              <a:rPr lang="ar-SA" dirty="0" err="1"/>
              <a:t>الَّتِی</a:t>
            </a:r>
            <a:r>
              <a:rPr lang="ar-SA" dirty="0"/>
              <a:t> حَتَمْتَها وَحَكَمْتَها</a:t>
            </a:r>
            <a:br>
              <a:rPr lang="ar-SA" dirty="0"/>
            </a:br>
            <a:r>
              <a:rPr lang="ar-SA" dirty="0"/>
              <a:t>وَغَلَبْتَ مَنْ </a:t>
            </a:r>
            <a:r>
              <a:rPr lang="ar-SA" dirty="0" err="1"/>
              <a:t>عَلَیْهِ</a:t>
            </a:r>
            <a:r>
              <a:rPr lang="ar-SA" dirty="0"/>
              <a:t> </a:t>
            </a:r>
            <a:r>
              <a:rPr lang="ar-SA" dirty="0" err="1"/>
              <a:t>اَجْرَيْتَها</a:t>
            </a:r>
            <a:r>
              <a:rPr lang="ar-SA" dirty="0"/>
              <a:t>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721582" y="4495801"/>
            <a:ext cx="8748836" cy="1905000"/>
          </a:xfrm>
        </p:spPr>
        <p:txBody>
          <a:bodyPr/>
          <a:lstStyle/>
          <a:p>
            <a:r>
              <a:rPr lang="en-US" dirty="0"/>
              <a:t>And by the decision which You hast determined and imposed and through which You hast overcome him toward whom it has been put into effect,</a:t>
            </a:r>
          </a:p>
        </p:txBody>
      </p:sp>
    </p:spTree>
    <p:extLst>
      <p:ext uri="{BB962C8B-B14F-4D97-AF65-F5344CB8AC3E}">
        <p14:creationId xmlns:p14="http://schemas.microsoft.com/office/powerpoint/2010/main" val="134897995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أَنْ تَهَبَ لِي </a:t>
            </a:r>
            <a:r>
              <a:rPr lang="ar-SA" dirty="0" err="1"/>
              <a:t>فِی</a:t>
            </a:r>
            <a:r>
              <a:rPr lang="ar-SA" dirty="0"/>
              <a:t> هٰذِهِ </a:t>
            </a:r>
            <a:r>
              <a:rPr lang="ar-SA" dirty="0" err="1"/>
              <a:t>اللَّیلَةِ</a:t>
            </a:r>
            <a:r>
              <a:rPr lang="ar-SA" dirty="0"/>
              <a:t> </a:t>
            </a:r>
            <a:r>
              <a:rPr lang="ar-SA" dirty="0" err="1"/>
              <a:t>وَفِی</a:t>
            </a:r>
            <a:r>
              <a:rPr lang="ar-SA" dirty="0"/>
              <a:t> هٰذِهِ السّاعَةِ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That You </a:t>
            </a:r>
            <a:r>
              <a:rPr lang="en-US" dirty="0" err="1"/>
              <a:t>forgivest</a:t>
            </a:r>
            <a:r>
              <a:rPr lang="en-US" dirty="0"/>
              <a:t> me in this night and at this hour</a:t>
            </a:r>
          </a:p>
        </p:txBody>
      </p:sp>
    </p:spTree>
    <p:extLst>
      <p:ext uri="{BB962C8B-B14F-4D97-AF65-F5344CB8AC3E}">
        <p14:creationId xmlns:p14="http://schemas.microsoft.com/office/powerpoint/2010/main" val="39391336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كُلَّ جُرْمٍ أَجْرَمْتُهُ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Every offence I have committed,</a:t>
            </a:r>
          </a:p>
        </p:txBody>
      </p:sp>
    </p:spTree>
    <p:extLst>
      <p:ext uri="{BB962C8B-B14F-4D97-AF65-F5344CB8AC3E}">
        <p14:creationId xmlns:p14="http://schemas.microsoft.com/office/powerpoint/2010/main" val="128810281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ذَنْبٍ أَذْنَبْتُهُ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sin I have performed,</a:t>
            </a:r>
          </a:p>
        </p:txBody>
      </p:sp>
    </p:spTree>
    <p:extLst>
      <p:ext uri="{BB962C8B-B14F-4D97-AF65-F5344CB8AC3E}">
        <p14:creationId xmlns:p14="http://schemas.microsoft.com/office/powerpoint/2010/main" val="176489179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قَبِيحٍ أَسْرَرْتُهُ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ugly thing I have concealed</a:t>
            </a:r>
          </a:p>
        </p:txBody>
      </p:sp>
    </p:spTree>
    <p:extLst>
      <p:ext uri="{BB962C8B-B14F-4D97-AF65-F5344CB8AC3E}">
        <p14:creationId xmlns:p14="http://schemas.microsoft.com/office/powerpoint/2010/main" val="31109046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جَهْلٍ عَمِلْتُهُ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folly I have enacted</a:t>
            </a:r>
          </a:p>
        </p:txBody>
      </p:sp>
    </p:spTree>
    <p:extLst>
      <p:ext uri="{BB962C8B-B14F-4D97-AF65-F5344CB8AC3E}">
        <p14:creationId xmlns:p14="http://schemas.microsoft.com/office/powerpoint/2010/main" val="78601327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كَتَمْتُهُ أَوْ أَعْلَنْتُهُ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Whether I have hidden or announced it,</a:t>
            </a:r>
          </a:p>
        </p:txBody>
      </p:sp>
    </p:spTree>
    <p:extLst>
      <p:ext uri="{BB962C8B-B14F-4D97-AF65-F5344CB8AC3E}">
        <p14:creationId xmlns:p14="http://schemas.microsoft.com/office/powerpoint/2010/main" val="42230258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أَخْفَیتُهُ</a:t>
            </a:r>
            <a:r>
              <a:rPr lang="ar-SA" dirty="0"/>
              <a:t> أَوْ أَظْهَرْتُهُ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I have concealed it or manifested it</a:t>
            </a:r>
          </a:p>
        </p:txBody>
      </p:sp>
    </p:spTree>
    <p:extLst>
      <p:ext uri="{BB962C8B-B14F-4D97-AF65-F5344CB8AC3E}">
        <p14:creationId xmlns:p14="http://schemas.microsoft.com/office/powerpoint/2010/main" val="39579918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764683D-70C7-4D84-AD3E-132A5268895C}"/>
              </a:ext>
            </a:extLst>
          </p:cNvPr>
          <p:cNvSpPr>
            <a:spLocks noGrp="1"/>
          </p:cNvSpPr>
          <p:nvPr>
            <p:ph type="title"/>
            <p:custDataLst>
              <p:tags r:id="rId1"/>
            </p:custDataLst>
          </p:nvPr>
        </p:nvSpPr>
        <p:spPr/>
        <p:txBody>
          <a:bodyPr/>
          <a:lstStyle/>
          <a:p>
            <a:r>
              <a:rPr lang="ar-SA" dirty="0">
                <a:sym typeface="Wingdings"/>
              </a:rPr>
              <a:t>وَحُجَّتَهُ عَلَىٰ عِبَادِهِ</a:t>
            </a:r>
            <a:endParaRPr lang="en-US" dirty="0"/>
          </a:p>
        </p:txBody>
      </p:sp>
      <p:sp>
        <p:nvSpPr>
          <p:cNvPr id="12" name="Subtitle 4">
            <a:extLst>
              <a:ext uri="{FF2B5EF4-FFF2-40B4-BE49-F238E27FC236}">
                <a16:creationId xmlns:a16="http://schemas.microsoft.com/office/drawing/2014/main" id="{2D5A7E29-7E2E-41E9-9EDD-191916B43F37}"/>
              </a:ext>
            </a:extLst>
          </p:cNvPr>
          <p:cNvSpPr>
            <a:spLocks noGrp="1"/>
          </p:cNvSpPr>
          <p:nvPr>
            <p:ph type="body" sz="quarter" idx="10"/>
            <p:custDataLst>
              <p:tags r:id="rId2"/>
            </p:custDataLst>
          </p:nvPr>
        </p:nvSpPr>
        <p:spPr/>
        <p:txBody>
          <a:bodyPr/>
          <a:lstStyle/>
          <a:p>
            <a:r>
              <a:rPr lang="en-US">
                <a:sym typeface="Wingdings"/>
              </a:rPr>
              <a:t>and argument of Allah against His servants.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a:t>
            </a:r>
            <a:r>
              <a:rPr lang="ar-SA" dirty="0" err="1"/>
              <a:t>سَیِّئَةٍ</a:t>
            </a:r>
            <a:r>
              <a:rPr lang="ar-SA" dirty="0"/>
              <a:t> أَمَرْتَ بِإِثْباتِهَا الْكِرَامَ </a:t>
            </a:r>
            <a:r>
              <a:rPr lang="ar-SA" dirty="0" err="1"/>
              <a:t>الْكَاتِبِینَ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evil act which You have commanded the Noble Writers to record,</a:t>
            </a:r>
          </a:p>
        </p:txBody>
      </p:sp>
    </p:spTree>
    <p:extLst>
      <p:ext uri="{BB962C8B-B14F-4D97-AF65-F5344CB8AC3E}">
        <p14:creationId xmlns:p14="http://schemas.microsoft.com/office/powerpoint/2010/main" val="21100595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اَلَّذِینَ</a:t>
            </a:r>
            <a:r>
              <a:rPr lang="ar-SA" dirty="0"/>
              <a:t> وَكَّلْتَهُمْ بِحِفْظِ ما </a:t>
            </a:r>
            <a:r>
              <a:rPr lang="ar-SA" dirty="0" err="1"/>
              <a:t>یَكُونُ</a:t>
            </a:r>
            <a:r>
              <a:rPr lang="ar-SA" dirty="0"/>
              <a:t>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Those whom You have appointed to watch over what appears from me</a:t>
            </a:r>
          </a:p>
        </p:txBody>
      </p:sp>
    </p:spTree>
    <p:extLst>
      <p:ext uri="{BB962C8B-B14F-4D97-AF65-F5344CB8AC3E}">
        <p14:creationId xmlns:p14="http://schemas.microsoft.com/office/powerpoint/2010/main" val="8579975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وَجَعَلْتَهُمْ شُهُوداً عَلَيَّ مَعَ جَوارِحِي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whom You have made, along with my bodily members, witness against me.</a:t>
            </a:r>
          </a:p>
        </p:txBody>
      </p:sp>
    </p:spTree>
    <p:extLst>
      <p:ext uri="{BB962C8B-B14F-4D97-AF65-F5344CB8AC3E}">
        <p14:creationId xmlns:p14="http://schemas.microsoft.com/office/powerpoint/2010/main" val="16460458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وَكُنْتَ أَنْتَ </a:t>
            </a:r>
            <a:r>
              <a:rPr lang="ar-SA" dirty="0" err="1"/>
              <a:t>الرَّقِیبَ</a:t>
            </a:r>
            <a:r>
              <a:rPr lang="ar-SA" dirty="0"/>
              <a:t> عَلَيَّ مِنْ وَرَائِهِمْ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were Yourself the Watcher over me from behind them,</a:t>
            </a:r>
          </a:p>
        </p:txBody>
      </p:sp>
    </p:spTree>
    <p:extLst>
      <p:ext uri="{BB962C8B-B14F-4D97-AF65-F5344CB8AC3E}">
        <p14:creationId xmlns:p14="http://schemas.microsoft.com/office/powerpoint/2010/main" val="30905448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وَالشَّاهِدَ لِمَا خَفِيَ عَنْهُمْ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Witness of what is hidden from them</a:t>
            </a:r>
          </a:p>
        </p:txBody>
      </p:sp>
    </p:spTree>
    <p:extLst>
      <p:ext uri="{BB962C8B-B14F-4D97-AF65-F5344CB8AC3E}">
        <p14:creationId xmlns:p14="http://schemas.microsoft.com/office/powerpoint/2010/main" val="268627107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وَبِرَحْمَتِكَ </a:t>
            </a:r>
            <a:r>
              <a:rPr lang="ar-SA" dirty="0" err="1"/>
              <a:t>أَخْفَیْتَهُ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through Your mercy You concealed it</a:t>
            </a:r>
          </a:p>
        </p:txBody>
      </p:sp>
    </p:spTree>
    <p:extLst>
      <p:ext uri="{BB962C8B-B14F-4D97-AF65-F5344CB8AC3E}">
        <p14:creationId xmlns:p14="http://schemas.microsoft.com/office/powerpoint/2010/main" val="39700362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وَبِفَضْلِكَ سَتَرْتَهُ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through Your bounty You veiled it.</a:t>
            </a:r>
          </a:p>
        </p:txBody>
      </p:sp>
    </p:spTree>
    <p:extLst>
      <p:ext uri="{BB962C8B-B14F-4D97-AF65-F5344CB8AC3E}">
        <p14:creationId xmlns:p14="http://schemas.microsoft.com/office/powerpoint/2010/main" val="341815811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تُوَفِّرَ حَظِّي مِنْ كُلِّ </a:t>
            </a:r>
            <a:r>
              <a:rPr lang="ar-SA" dirty="0" err="1"/>
              <a:t>خَیْرٍ</a:t>
            </a:r>
            <a:r>
              <a:rPr lang="ar-SA" dirty="0"/>
              <a:t> </a:t>
            </a:r>
            <a:r>
              <a:rPr lang="ar-SA" dirty="0" err="1"/>
              <a:t>اَنْزَلْتَهُ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ask You] that You bestow upon me an abundant share of every good You send down,</a:t>
            </a:r>
          </a:p>
        </p:txBody>
      </p:sp>
    </p:spTree>
    <p:extLst>
      <p:ext uri="{BB962C8B-B14F-4D97-AF65-F5344CB8AC3E}">
        <p14:creationId xmlns:p14="http://schemas.microsoft.com/office/powerpoint/2010/main" val="32653628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إِحْسانٍ فَضَّلْتَهُ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kindness You confer,</a:t>
            </a:r>
          </a:p>
        </p:txBody>
      </p:sp>
    </p:spTree>
    <p:extLst>
      <p:ext uri="{BB962C8B-B14F-4D97-AF65-F5344CB8AC3E}">
        <p14:creationId xmlns:p14="http://schemas.microsoft.com/office/powerpoint/2010/main" val="14117741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بِرٍّ نَشَرْتَهُ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goodness You unfold,</a:t>
            </a:r>
          </a:p>
        </p:txBody>
      </p:sp>
    </p:spTree>
    <p:extLst>
      <p:ext uri="{BB962C8B-B14F-4D97-AF65-F5344CB8AC3E}">
        <p14:creationId xmlns:p14="http://schemas.microsoft.com/office/powerpoint/2010/main" val="196947724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F5DAD5E-E130-41AC-9204-391BDC61F571}"/>
              </a:ext>
            </a:extLst>
          </p:cNvPr>
          <p:cNvSpPr>
            <a:spLocks noGrp="1"/>
          </p:cNvSpPr>
          <p:nvPr>
            <p:ph type="title"/>
            <p:custDataLst>
              <p:tags r:id="rId1"/>
            </p:custDataLst>
          </p:nvPr>
        </p:nvSpPr>
        <p:spPr/>
        <p:txBody>
          <a:bodyPr/>
          <a:lstStyle/>
          <a:p>
            <a:r>
              <a:rPr lang="ar-SA" dirty="0">
                <a:sym typeface="Wingdings"/>
              </a:rPr>
              <a:t>اَلسَّلاَمُ عَلَيْكَ يَا امِيرَ ٱلْمُؤْمِنِينَ</a:t>
            </a:r>
            <a:endParaRPr lang="en-US" dirty="0"/>
          </a:p>
        </p:txBody>
      </p:sp>
      <p:sp>
        <p:nvSpPr>
          <p:cNvPr id="12" name="Subtitle 4">
            <a:extLst>
              <a:ext uri="{FF2B5EF4-FFF2-40B4-BE49-F238E27FC236}">
                <a16:creationId xmlns:a16="http://schemas.microsoft.com/office/drawing/2014/main" id="{8632BE4F-8715-4F5B-889C-620061B91ED7}"/>
              </a:ext>
            </a:extLst>
          </p:cNvPr>
          <p:cNvSpPr>
            <a:spLocks noGrp="1"/>
          </p:cNvSpPr>
          <p:nvPr>
            <p:ph type="body" sz="quarter" idx="10"/>
            <p:custDataLst>
              <p:tags r:id="rId2"/>
            </p:custDataLst>
          </p:nvPr>
        </p:nvSpPr>
        <p:spPr/>
        <p:txBody>
          <a:bodyPr/>
          <a:lstStyle/>
          <a:p>
            <a:r>
              <a:rPr lang="en-US">
                <a:sym typeface="Wingdings"/>
              </a:rPr>
              <a:t>Peace be upon you, O Commander of the Faithful.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رِزْقٍ بَسَطْتَهُ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provision You spread out,</a:t>
            </a:r>
          </a:p>
        </p:txBody>
      </p:sp>
    </p:spTree>
    <p:extLst>
      <p:ext uri="{BB962C8B-B14F-4D97-AF65-F5344CB8AC3E}">
        <p14:creationId xmlns:p14="http://schemas.microsoft.com/office/powerpoint/2010/main" val="33571905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ذَنْبٍ تَغْفِرُهُ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sin You forgive,</a:t>
            </a:r>
          </a:p>
        </p:txBody>
      </p:sp>
    </p:spTree>
    <p:extLst>
      <p:ext uri="{BB962C8B-B14F-4D97-AF65-F5344CB8AC3E}">
        <p14:creationId xmlns:p14="http://schemas.microsoft.com/office/powerpoint/2010/main" val="163435073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a:t>
            </a:r>
            <a:r>
              <a:rPr lang="ar-SA" dirty="0" err="1"/>
              <a:t>خَطَإٍ</a:t>
            </a:r>
            <a:r>
              <a:rPr lang="ar-SA" dirty="0"/>
              <a:t> تَسْتُرُهُ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error You </a:t>
            </a:r>
            <a:r>
              <a:rPr lang="en-US" dirty="0" err="1"/>
              <a:t>covere</a:t>
            </a:r>
            <a:r>
              <a:rPr lang="en-US" dirty="0"/>
              <a:t>.</a:t>
            </a:r>
          </a:p>
        </p:txBody>
      </p:sp>
    </p:spTree>
    <p:extLst>
      <p:ext uri="{BB962C8B-B14F-4D97-AF65-F5344CB8AC3E}">
        <p14:creationId xmlns:p14="http://schemas.microsoft.com/office/powerpoint/2010/main" val="49426559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49837730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a:t>
            </a:r>
            <a:r>
              <a:rPr lang="ar-SA" dirty="0" err="1"/>
              <a:t>وَسَیِّدِي</a:t>
            </a:r>
            <a:r>
              <a:rPr lang="ar-SA" dirty="0"/>
              <a:t> وَمَولَايَ وَمالِكَ رِقِّي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My Master! My Protector! Owner of my bondage!</a:t>
            </a:r>
          </a:p>
        </p:txBody>
      </p:sp>
    </p:spTree>
    <p:extLst>
      <p:ext uri="{BB962C8B-B14F-4D97-AF65-F5344CB8AC3E}">
        <p14:creationId xmlns:p14="http://schemas.microsoft.com/office/powerpoint/2010/main" val="368586810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a:t>
            </a:r>
            <a:r>
              <a:rPr lang="ar-SA" dirty="0" err="1"/>
              <a:t>بِیَدِهِ</a:t>
            </a:r>
            <a:r>
              <a:rPr lang="ar-SA" dirty="0"/>
              <a:t> </a:t>
            </a:r>
            <a:r>
              <a:rPr lang="ar-SA" dirty="0" err="1"/>
              <a:t>ناصِیَتِی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in whose hand is my forelock!</a:t>
            </a:r>
          </a:p>
        </p:txBody>
      </p:sp>
    </p:spTree>
    <p:extLst>
      <p:ext uri="{BB962C8B-B14F-4D97-AF65-F5344CB8AC3E}">
        <p14:creationId xmlns:p14="http://schemas.microsoft.com/office/powerpoint/2010/main" val="35991537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عَلِيمًا بِضُرِّي </a:t>
            </a:r>
            <a:r>
              <a:rPr lang="ar-SA" dirty="0" err="1"/>
              <a:t>وَمَسْكَنَتِی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 knows my affliction and my misery!</a:t>
            </a:r>
          </a:p>
        </p:txBody>
      </p:sp>
    </p:spTree>
    <p:extLst>
      <p:ext uri="{BB962C8B-B14F-4D97-AF65-F5344CB8AC3E}">
        <p14:creationId xmlns:p14="http://schemas.microsoft.com/office/powerpoint/2010/main" val="4404478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خَبِیراً</a:t>
            </a:r>
            <a:r>
              <a:rPr lang="ar-SA" dirty="0"/>
              <a:t> بِفَقْرِي </a:t>
            </a:r>
            <a:r>
              <a:rPr lang="ar-SA" dirty="0" err="1"/>
              <a:t>وَفاقَتِی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 is aware of my poverty and indigence!</a:t>
            </a:r>
          </a:p>
        </p:txBody>
      </p:sp>
    </p:spTree>
    <p:extLst>
      <p:ext uri="{BB962C8B-B14F-4D97-AF65-F5344CB8AC3E}">
        <p14:creationId xmlns:p14="http://schemas.microsoft.com/office/powerpoint/2010/main" val="19453366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72158835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أَسْئَلُكَ بِحَقِّكَ وَقُدْسِكَ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ask You by Your Truth and Your Holiness</a:t>
            </a:r>
          </a:p>
        </p:txBody>
      </p:sp>
    </p:spTree>
    <p:extLst>
      <p:ext uri="{BB962C8B-B14F-4D97-AF65-F5344CB8AC3E}">
        <p14:creationId xmlns:p14="http://schemas.microsoft.com/office/powerpoint/2010/main" val="9302762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B727A29-B907-41FA-8904-657D67D2C99A}"/>
              </a:ext>
            </a:extLst>
          </p:cNvPr>
          <p:cNvSpPr>
            <a:spLocks noGrp="1"/>
          </p:cNvSpPr>
          <p:nvPr>
            <p:ph type="title"/>
            <p:custDataLst>
              <p:tags r:id="rId1"/>
            </p:custDataLst>
          </p:nvPr>
        </p:nvSpPr>
        <p:spPr/>
        <p:txBody>
          <a:bodyPr/>
          <a:lstStyle/>
          <a:p>
            <a:r>
              <a:rPr lang="ar-SA" dirty="0">
                <a:sym typeface="Wingdings"/>
              </a:rPr>
              <a:t>اشْهَدُ انَّكَ جَاهَدْتَ فِي ٱللَّهِ حَقَّ جِهَادِهِ</a:t>
            </a:r>
            <a:endParaRPr lang="en-US" dirty="0"/>
          </a:p>
        </p:txBody>
      </p:sp>
      <p:sp>
        <p:nvSpPr>
          <p:cNvPr id="12" name="Subtitle 4">
            <a:extLst>
              <a:ext uri="{FF2B5EF4-FFF2-40B4-BE49-F238E27FC236}">
                <a16:creationId xmlns:a16="http://schemas.microsoft.com/office/drawing/2014/main" id="{F9D80473-24AE-4981-942F-7C90A3453712}"/>
              </a:ext>
            </a:extLst>
          </p:cNvPr>
          <p:cNvSpPr>
            <a:spLocks noGrp="1"/>
          </p:cNvSpPr>
          <p:nvPr>
            <p:ph type="body" sz="quarter" idx="10"/>
            <p:custDataLst>
              <p:tags r:id="rId2"/>
            </p:custDataLst>
          </p:nvPr>
        </p:nvSpPr>
        <p:spPr/>
        <p:txBody>
          <a:bodyPr/>
          <a:lstStyle/>
          <a:p>
            <a:r>
              <a:rPr lang="en-US">
                <a:sym typeface="Wingdings"/>
              </a:rPr>
              <a:t>I bear witness that you strove for the sake of Allah as it ought to be striven,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وَأَعْظَمِ صِفاتِكَ وَأَسْماَئِكَ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greatest of Your Attributes and Names,</a:t>
            </a:r>
          </a:p>
        </p:txBody>
      </p:sp>
    </p:spTree>
    <p:extLst>
      <p:ext uri="{BB962C8B-B14F-4D97-AF65-F5344CB8AC3E}">
        <p14:creationId xmlns:p14="http://schemas.microsoft.com/office/powerpoint/2010/main" val="6354769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أَنْ تَجْعَلَ أَوْقاتِي مِنَ </a:t>
            </a:r>
            <a:r>
              <a:rPr lang="ar-SA" dirty="0" err="1"/>
              <a:t>اللَّیلِ</a:t>
            </a:r>
            <a:r>
              <a:rPr lang="ar-SA" dirty="0"/>
              <a:t> وَالنَّهارِ بِذِكْرِكَ مَعْمُورَةً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That You make my times in the night and the day inhabited by Your remembrance,</a:t>
            </a:r>
          </a:p>
        </p:txBody>
      </p:sp>
    </p:spTree>
    <p:extLst>
      <p:ext uri="{BB962C8B-B14F-4D97-AF65-F5344CB8AC3E}">
        <p14:creationId xmlns:p14="http://schemas.microsoft.com/office/powerpoint/2010/main" val="38385322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وَبِخِدْمَتِكَ مَوْصُولَةً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joined to Your service</a:t>
            </a:r>
          </a:p>
        </p:txBody>
      </p:sp>
    </p:spTree>
    <p:extLst>
      <p:ext uri="{BB962C8B-B14F-4D97-AF65-F5344CB8AC3E}">
        <p14:creationId xmlns:p14="http://schemas.microsoft.com/office/powerpoint/2010/main" val="41072561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وَأَعْمالِي عِنْدَكَ مَقْبُولَةً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works acceptable to You,</a:t>
            </a:r>
          </a:p>
        </p:txBody>
      </p:sp>
    </p:spTree>
    <p:extLst>
      <p:ext uri="{BB962C8B-B14F-4D97-AF65-F5344CB8AC3E}">
        <p14:creationId xmlns:p14="http://schemas.microsoft.com/office/powerpoint/2010/main" val="101724632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حَتّٰی</a:t>
            </a:r>
            <a:r>
              <a:rPr lang="ar-SA" dirty="0"/>
              <a:t> تَكُونَ أَعْمالِي وَأَوْرادِي كُلُّها وِرْداً وَاحِداً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that my works and my litanies may all be a single litany</a:t>
            </a:r>
          </a:p>
        </p:txBody>
      </p:sp>
    </p:spTree>
    <p:extLst>
      <p:ext uri="{BB962C8B-B14F-4D97-AF65-F5344CB8AC3E}">
        <p14:creationId xmlns:p14="http://schemas.microsoft.com/office/powerpoint/2010/main" val="39840017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وَحَالِي </a:t>
            </a:r>
            <a:r>
              <a:rPr lang="ar-SA" dirty="0" err="1"/>
              <a:t>فِی</a:t>
            </a:r>
            <a:r>
              <a:rPr lang="ar-SA" dirty="0"/>
              <a:t> خِدْمَتِكَ سَرْمَداً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occupation with Your service everlasting.</a:t>
            </a:r>
          </a:p>
        </p:txBody>
      </p:sp>
    </p:spTree>
    <p:extLst>
      <p:ext uri="{BB962C8B-B14F-4D97-AF65-F5344CB8AC3E}">
        <p14:creationId xmlns:p14="http://schemas.microsoft.com/office/powerpoint/2010/main" val="20577224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a:t>
            </a:r>
            <a:r>
              <a:rPr lang="ar-SA" dirty="0" err="1"/>
              <a:t>یَا</a:t>
            </a:r>
            <a:r>
              <a:rPr lang="ar-SA" dirty="0"/>
              <a:t> مَنْ </a:t>
            </a:r>
            <a:r>
              <a:rPr lang="ar-SA" dirty="0" err="1"/>
              <a:t>عَلَیهِ</a:t>
            </a:r>
            <a:r>
              <a:rPr lang="ar-SA" dirty="0"/>
              <a:t> مُعَوَّلِي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Master! O He upon whom I depend!</a:t>
            </a:r>
          </a:p>
        </p:txBody>
      </p:sp>
    </p:spTree>
    <p:extLst>
      <p:ext uri="{BB962C8B-B14F-4D97-AF65-F5344CB8AC3E}">
        <p14:creationId xmlns:p14="http://schemas.microsoft.com/office/powerpoint/2010/main" val="10863986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a:t>
            </a:r>
            <a:r>
              <a:rPr lang="ar-SA" dirty="0" err="1"/>
              <a:t>إِلَیْهِ</a:t>
            </a:r>
            <a:r>
              <a:rPr lang="ar-SA" dirty="0"/>
              <a:t> شَكَوْتُ أَحْوالِي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to whom I complain about my states!</a:t>
            </a:r>
          </a:p>
        </p:txBody>
      </p:sp>
    </p:spTree>
    <p:extLst>
      <p:ext uri="{BB962C8B-B14F-4D97-AF65-F5344CB8AC3E}">
        <p14:creationId xmlns:p14="http://schemas.microsoft.com/office/powerpoint/2010/main" val="33823005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92520411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قَوِّ </a:t>
            </a:r>
            <a:r>
              <a:rPr lang="ar-SA" dirty="0" err="1"/>
              <a:t>عَلٰی</a:t>
            </a:r>
            <a:r>
              <a:rPr lang="ar-SA" dirty="0"/>
              <a:t> خِدْمَتِكَ جَوَارِحِي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Strengthen my bodily members in Your service,</a:t>
            </a:r>
          </a:p>
        </p:txBody>
      </p:sp>
    </p:spTree>
    <p:extLst>
      <p:ext uri="{BB962C8B-B14F-4D97-AF65-F5344CB8AC3E}">
        <p14:creationId xmlns:p14="http://schemas.microsoft.com/office/powerpoint/2010/main" val="28526124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EFB1778-632F-495A-B760-84AD960BD308}"/>
              </a:ext>
            </a:extLst>
          </p:cNvPr>
          <p:cNvSpPr>
            <a:spLocks noGrp="1"/>
          </p:cNvSpPr>
          <p:nvPr>
            <p:ph type="title"/>
            <p:custDataLst>
              <p:tags r:id="rId1"/>
            </p:custDataLst>
          </p:nvPr>
        </p:nvSpPr>
        <p:spPr/>
        <p:txBody>
          <a:bodyPr/>
          <a:lstStyle/>
          <a:p>
            <a:r>
              <a:rPr lang="ar-SA" dirty="0">
                <a:sym typeface="Wingdings"/>
              </a:rPr>
              <a:t>وَعَمِلْتَ بِكِتَابِهِ</a:t>
            </a:r>
            <a:endParaRPr lang="en-US" dirty="0"/>
          </a:p>
        </p:txBody>
      </p:sp>
      <p:sp>
        <p:nvSpPr>
          <p:cNvPr id="12" name="Subtitle 4">
            <a:extLst>
              <a:ext uri="{FF2B5EF4-FFF2-40B4-BE49-F238E27FC236}">
                <a16:creationId xmlns:a16="http://schemas.microsoft.com/office/drawing/2014/main" id="{6C331631-C7D2-4C30-87DA-E52D793A763A}"/>
              </a:ext>
            </a:extLst>
          </p:cNvPr>
          <p:cNvSpPr>
            <a:spLocks noGrp="1"/>
          </p:cNvSpPr>
          <p:nvPr>
            <p:ph type="body" sz="quarter" idx="10"/>
            <p:custDataLst>
              <p:tags r:id="rId2"/>
            </p:custDataLst>
          </p:nvPr>
        </p:nvSpPr>
        <p:spPr/>
        <p:txBody>
          <a:bodyPr/>
          <a:lstStyle/>
          <a:p>
            <a:r>
              <a:rPr lang="en-US">
                <a:sym typeface="Wingdings"/>
              </a:rPr>
              <a:t>acted upon His Book,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وَاشْدُدْ</a:t>
            </a:r>
            <a:r>
              <a:rPr lang="ar-SA" dirty="0"/>
              <a:t> </a:t>
            </a:r>
            <a:r>
              <a:rPr lang="ar-SA" dirty="0" err="1"/>
              <a:t>عَلَی</a:t>
            </a:r>
            <a:r>
              <a:rPr lang="ar-SA" dirty="0"/>
              <a:t> </a:t>
            </a:r>
            <a:r>
              <a:rPr lang="ar-SA" dirty="0" err="1"/>
              <a:t>الْعَزِیمَةِ</a:t>
            </a:r>
            <a:r>
              <a:rPr lang="ar-SA" dirty="0"/>
              <a:t> جَوَانِحِي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fortify my ribs in determination</a:t>
            </a:r>
          </a:p>
        </p:txBody>
      </p:sp>
    </p:spTree>
    <p:extLst>
      <p:ext uri="{BB962C8B-B14F-4D97-AF65-F5344CB8AC3E}">
        <p14:creationId xmlns:p14="http://schemas.microsoft.com/office/powerpoint/2010/main" val="351573580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وَهَبْ لِيَ الْجِدَّ </a:t>
            </a:r>
            <a:r>
              <a:rPr lang="ar-SA" dirty="0" err="1"/>
              <a:t>فِی</a:t>
            </a:r>
            <a:r>
              <a:rPr lang="ar-SA" dirty="0"/>
              <a:t> </a:t>
            </a:r>
            <a:r>
              <a:rPr lang="ar-SA" dirty="0" err="1"/>
              <a:t>خَشْیَتِكَ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bestow upon me earnestness in my fear of You</a:t>
            </a:r>
          </a:p>
        </p:txBody>
      </p:sp>
    </p:spTree>
    <p:extLst>
      <p:ext uri="{BB962C8B-B14F-4D97-AF65-F5344CB8AC3E}">
        <p14:creationId xmlns:p14="http://schemas.microsoft.com/office/powerpoint/2010/main" val="14886999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وَالدَّوَامَ </a:t>
            </a:r>
            <a:r>
              <a:rPr lang="ar-SA" dirty="0" err="1"/>
              <a:t>فِی</a:t>
            </a:r>
            <a:r>
              <a:rPr lang="ar-SA" dirty="0"/>
              <a:t> </a:t>
            </a:r>
            <a:r>
              <a:rPr lang="ar-SA" dirty="0" err="1"/>
              <a:t>الإِتِّصَالِ</a:t>
            </a:r>
            <a:r>
              <a:rPr lang="ar-SA" dirty="0"/>
              <a:t> بِخِدْمَتِكَ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continuity in my being joined to Your service</a:t>
            </a:r>
            <a:endParaRPr lang="ar-SA" dirty="0"/>
          </a:p>
        </p:txBody>
      </p:sp>
    </p:spTree>
    <p:extLst>
      <p:ext uri="{BB962C8B-B14F-4D97-AF65-F5344CB8AC3E}">
        <p14:creationId xmlns:p14="http://schemas.microsoft.com/office/powerpoint/2010/main" val="12932290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حَتّٰی</a:t>
            </a:r>
            <a:r>
              <a:rPr lang="ar-SA" dirty="0"/>
              <a:t> أَسْرَحَ </a:t>
            </a:r>
            <a:r>
              <a:rPr lang="ar-SA" dirty="0" err="1"/>
              <a:t>إِلَیْكَ</a:t>
            </a:r>
            <a:r>
              <a:rPr lang="ar-SA" dirty="0"/>
              <a:t> </a:t>
            </a:r>
            <a:r>
              <a:rPr lang="ar-SA" dirty="0" err="1"/>
              <a:t>فِی</a:t>
            </a:r>
            <a:r>
              <a:rPr lang="ar-SA" dirty="0"/>
              <a:t> </a:t>
            </a:r>
            <a:r>
              <a:rPr lang="ar-SA" dirty="0" err="1"/>
              <a:t>مَیَادِینِ</a:t>
            </a:r>
            <a:r>
              <a:rPr lang="ar-SA" dirty="0"/>
              <a:t> </a:t>
            </a:r>
            <a:r>
              <a:rPr lang="ar-SA" dirty="0" err="1"/>
              <a:t>السَّابِقِینَ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that I may move easily toward You in the battlefields of the foremost</a:t>
            </a:r>
          </a:p>
        </p:txBody>
      </p:sp>
    </p:spTree>
    <p:extLst>
      <p:ext uri="{BB962C8B-B14F-4D97-AF65-F5344CB8AC3E}">
        <p14:creationId xmlns:p14="http://schemas.microsoft.com/office/powerpoint/2010/main" val="66221620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وَأُسْرِعَ </a:t>
            </a:r>
            <a:r>
              <a:rPr lang="ar-SA" dirty="0" err="1"/>
              <a:t>إِلَیْكَ</a:t>
            </a:r>
            <a:r>
              <a:rPr lang="ar-SA" dirty="0"/>
              <a:t> </a:t>
            </a:r>
            <a:r>
              <a:rPr lang="ar-SA" dirty="0" err="1"/>
              <a:t>فِی</a:t>
            </a:r>
            <a:r>
              <a:rPr lang="ar-SA" dirty="0"/>
              <a:t> الْبارِزينَ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hurry to You among the prominent</a:t>
            </a:r>
          </a:p>
        </p:txBody>
      </p:sp>
    </p:spTree>
    <p:extLst>
      <p:ext uri="{BB962C8B-B14F-4D97-AF65-F5344CB8AC3E}">
        <p14:creationId xmlns:p14="http://schemas.microsoft.com/office/powerpoint/2010/main" val="420035485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وَأَشْتاقَ </a:t>
            </a:r>
            <a:r>
              <a:rPr lang="ar-SA" dirty="0" err="1"/>
              <a:t>إِلٰی</a:t>
            </a:r>
            <a:r>
              <a:rPr lang="ar-SA" dirty="0"/>
              <a:t> قُرْبِكَ </a:t>
            </a:r>
            <a:r>
              <a:rPr lang="ar-SA" dirty="0" err="1"/>
              <a:t>فِی</a:t>
            </a:r>
            <a:r>
              <a:rPr lang="ar-SA" dirty="0"/>
              <a:t> </a:t>
            </a:r>
            <a:r>
              <a:rPr lang="ar-SA" dirty="0" err="1"/>
              <a:t>الْمُشْتاقِینَ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desire fervently Your proximity among the</a:t>
            </a:r>
          </a:p>
          <a:p>
            <a:r>
              <a:rPr lang="en-US" dirty="0"/>
              <a:t>fervently desirous</a:t>
            </a:r>
          </a:p>
        </p:txBody>
      </p:sp>
    </p:spTree>
    <p:extLst>
      <p:ext uri="{BB962C8B-B14F-4D97-AF65-F5344CB8AC3E}">
        <p14:creationId xmlns:p14="http://schemas.microsoft.com/office/powerpoint/2010/main" val="30204305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وَأَدْنُوَ مِنْكَ دُنُوَّ </a:t>
            </a:r>
            <a:r>
              <a:rPr lang="ar-SA" dirty="0" err="1"/>
              <a:t>الْمُخْلِصِینَ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move nearer to You with the nearness of the sincere</a:t>
            </a:r>
          </a:p>
        </p:txBody>
      </p:sp>
    </p:spTree>
    <p:extLst>
      <p:ext uri="{BB962C8B-B14F-4D97-AF65-F5344CB8AC3E}">
        <p14:creationId xmlns:p14="http://schemas.microsoft.com/office/powerpoint/2010/main" val="460754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وَأَخَافَكَ مَخَافَةَ الْمُوقِنِينَ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fear You with the fear of those who have certitude</a:t>
            </a:r>
          </a:p>
        </p:txBody>
      </p:sp>
    </p:spTree>
    <p:extLst>
      <p:ext uri="{BB962C8B-B14F-4D97-AF65-F5344CB8AC3E}">
        <p14:creationId xmlns:p14="http://schemas.microsoft.com/office/powerpoint/2010/main" val="10326989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وَاَجْتَمِعَ </a:t>
            </a:r>
            <a:r>
              <a:rPr lang="ar-SA" dirty="0" err="1"/>
              <a:t>فِی</a:t>
            </a:r>
            <a:r>
              <a:rPr lang="ar-SA" dirty="0"/>
              <a:t> جِوَارِكَ مَعَ الْمُؤْمِنِينَ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gather with the believers in Your vicinity.</a:t>
            </a:r>
          </a:p>
        </p:txBody>
      </p:sp>
    </p:spTree>
    <p:extLst>
      <p:ext uri="{BB962C8B-B14F-4D97-AF65-F5344CB8AC3E}">
        <p14:creationId xmlns:p14="http://schemas.microsoft.com/office/powerpoint/2010/main" val="349938935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وَمَنْ أَرَادَنِي بِسُوءٍ فَأَرِدْهُ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whoever desires evil for me, desire [it] for him!</a:t>
            </a:r>
          </a:p>
        </p:txBody>
      </p:sp>
    </p:spTree>
    <p:extLst>
      <p:ext uri="{BB962C8B-B14F-4D97-AF65-F5344CB8AC3E}">
        <p14:creationId xmlns:p14="http://schemas.microsoft.com/office/powerpoint/2010/main" val="10195002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273181E-F349-4BBD-9E06-A47F5FA8ECCC}"/>
              </a:ext>
            </a:extLst>
          </p:cNvPr>
          <p:cNvSpPr>
            <a:spLocks noGrp="1"/>
          </p:cNvSpPr>
          <p:nvPr>
            <p:ph type="title"/>
            <p:custDataLst>
              <p:tags r:id="rId1"/>
            </p:custDataLst>
          </p:nvPr>
        </p:nvSpPr>
        <p:spPr/>
        <p:txBody>
          <a:bodyPr/>
          <a:lstStyle/>
          <a:p>
            <a:r>
              <a:rPr lang="ar-SA" dirty="0">
                <a:sym typeface="Wingdings"/>
              </a:rPr>
              <a:t>وَٱتَّبَعْتَ سُنَنَ نَبِيِّهِ</a:t>
            </a:r>
            <a:endParaRPr lang="en-US" dirty="0"/>
          </a:p>
        </p:txBody>
      </p:sp>
      <p:sp>
        <p:nvSpPr>
          <p:cNvPr id="12" name="Subtitle 4">
            <a:extLst>
              <a:ext uri="{FF2B5EF4-FFF2-40B4-BE49-F238E27FC236}">
                <a16:creationId xmlns:a16="http://schemas.microsoft.com/office/drawing/2014/main" id="{CC7F2677-8641-435A-8911-4164EB6A6529}"/>
              </a:ext>
            </a:extLst>
          </p:cNvPr>
          <p:cNvSpPr>
            <a:spLocks noGrp="1"/>
          </p:cNvSpPr>
          <p:nvPr>
            <p:ph type="body" sz="quarter" idx="10"/>
            <p:custDataLst>
              <p:tags r:id="rId2"/>
            </p:custDataLst>
          </p:nvPr>
        </p:nvSpPr>
        <p:spPr/>
        <p:txBody>
          <a:bodyPr/>
          <a:lstStyle/>
          <a:p>
            <a:r>
              <a:rPr lang="en-US">
                <a:sym typeface="Wingdings"/>
              </a:rPr>
              <a:t>and followed the instructions of His Prophet,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وَمَنْ </a:t>
            </a:r>
            <a:r>
              <a:rPr lang="ar-SA" dirty="0" err="1"/>
              <a:t>كَادَنِي</a:t>
            </a:r>
            <a:r>
              <a:rPr lang="ar-SA" dirty="0"/>
              <a:t> فَكِدْهُ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whoever deceives me, deceive him!</a:t>
            </a:r>
          </a:p>
        </p:txBody>
      </p:sp>
    </p:spTree>
    <p:extLst>
      <p:ext uri="{BB962C8B-B14F-4D97-AF65-F5344CB8AC3E}">
        <p14:creationId xmlns:p14="http://schemas.microsoft.com/office/powerpoint/2010/main" val="31264062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وَاجْعَلْنِي مِنْ أَحْسَنِ </a:t>
            </a:r>
            <a:r>
              <a:rPr lang="ar-SA" dirty="0" err="1"/>
              <a:t>عَبِیْدِكَ</a:t>
            </a:r>
            <a:r>
              <a:rPr lang="ar-SA" dirty="0"/>
              <a:t> </a:t>
            </a:r>
            <a:r>
              <a:rPr lang="ar-SA" dirty="0" err="1"/>
              <a:t>نَصِیباً</a:t>
            </a:r>
            <a:r>
              <a:rPr lang="ar-SA" dirty="0"/>
              <a:t> عِنْدَكَ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me one of the most excellent of Your slaves in Portion from You,</a:t>
            </a:r>
          </a:p>
        </p:txBody>
      </p:sp>
    </p:spTree>
    <p:extLst>
      <p:ext uri="{BB962C8B-B14F-4D97-AF65-F5344CB8AC3E}">
        <p14:creationId xmlns:p14="http://schemas.microsoft.com/office/powerpoint/2010/main" val="305824239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وَأَقْرَبِهِمْ مَنْزِلَةً مِنْكَ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nearest of them in station to You</a:t>
            </a:r>
          </a:p>
        </p:txBody>
      </p:sp>
    </p:spTree>
    <p:extLst>
      <p:ext uri="{BB962C8B-B14F-4D97-AF65-F5344CB8AC3E}">
        <p14:creationId xmlns:p14="http://schemas.microsoft.com/office/powerpoint/2010/main" val="167024905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وَأَخَصِّهِمْ زُلْفَةً </a:t>
            </a:r>
            <a:r>
              <a:rPr lang="ar-SA" dirty="0" err="1"/>
              <a:t>لَّدَیْكَ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most elected of them in proximity to You.</a:t>
            </a:r>
          </a:p>
        </p:txBody>
      </p:sp>
    </p:spTree>
    <p:extLst>
      <p:ext uri="{BB962C8B-B14F-4D97-AF65-F5344CB8AC3E}">
        <p14:creationId xmlns:p14="http://schemas.microsoft.com/office/powerpoint/2010/main" val="26913459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فَأِنَّهُ لَا </a:t>
            </a:r>
            <a:r>
              <a:rPr lang="ar-SA" dirty="0" err="1"/>
              <a:t>یُنَالُ</a:t>
            </a:r>
            <a:r>
              <a:rPr lang="ar-SA" dirty="0"/>
              <a:t> ذٰلِكَ </a:t>
            </a:r>
            <a:r>
              <a:rPr lang="ar-SA" dirty="0" err="1"/>
              <a:t>اِلّا</a:t>
            </a:r>
            <a:r>
              <a:rPr lang="ar-SA" dirty="0"/>
              <a:t> بِفَضْلِكَ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that cannot be attained except by Your bounty.</a:t>
            </a:r>
          </a:p>
        </p:txBody>
      </p:sp>
    </p:spTree>
    <p:extLst>
      <p:ext uri="{BB962C8B-B14F-4D97-AF65-F5344CB8AC3E}">
        <p14:creationId xmlns:p14="http://schemas.microsoft.com/office/powerpoint/2010/main" val="17828795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وَجُدْ لِي بِجُودِكَ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grant generously to me through Your munificence,</a:t>
            </a:r>
          </a:p>
        </p:txBody>
      </p:sp>
    </p:spTree>
    <p:extLst>
      <p:ext uri="{BB962C8B-B14F-4D97-AF65-F5344CB8AC3E}">
        <p14:creationId xmlns:p14="http://schemas.microsoft.com/office/powerpoint/2010/main" val="130223697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وَاعْطِفْ عَلَيَّ بِمَجْدِكَ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incline toward me with Your splendor</a:t>
            </a:r>
          </a:p>
        </p:txBody>
      </p:sp>
    </p:spTree>
    <p:extLst>
      <p:ext uri="{BB962C8B-B14F-4D97-AF65-F5344CB8AC3E}">
        <p14:creationId xmlns:p14="http://schemas.microsoft.com/office/powerpoint/2010/main" val="203242964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وَاحْفَظْنِي</a:t>
            </a:r>
            <a:r>
              <a:rPr lang="ar-SA" dirty="0"/>
              <a:t> بِرَحْمَتِكَ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protect me with Your mercy!</a:t>
            </a:r>
          </a:p>
        </p:txBody>
      </p:sp>
    </p:spTree>
    <p:extLst>
      <p:ext uri="{BB962C8B-B14F-4D97-AF65-F5344CB8AC3E}">
        <p14:creationId xmlns:p14="http://schemas.microsoft.com/office/powerpoint/2010/main" val="19306789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وَاجْعَلْ لِسانِي بِذِكْرِكَ لَهِجاً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my tongue remember You without ceasing</a:t>
            </a:r>
          </a:p>
        </p:txBody>
      </p:sp>
    </p:spTree>
    <p:extLst>
      <p:ext uri="{BB962C8B-B14F-4D97-AF65-F5344CB8AC3E}">
        <p14:creationId xmlns:p14="http://schemas.microsoft.com/office/powerpoint/2010/main" val="31695721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وَقَلْبِي بِحُبِّكَ مُتَيَّماً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heart enthralled by Your love!</a:t>
            </a:r>
          </a:p>
        </p:txBody>
      </p:sp>
    </p:spTree>
    <p:extLst>
      <p:ext uri="{BB962C8B-B14F-4D97-AF65-F5344CB8AC3E}">
        <p14:creationId xmlns:p14="http://schemas.microsoft.com/office/powerpoint/2010/main" val="211438328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BA198FA-1EBE-41D9-B656-269603B4CCE0}"/>
              </a:ext>
            </a:extLst>
          </p:cNvPr>
          <p:cNvSpPr>
            <a:spLocks noGrp="1"/>
          </p:cNvSpPr>
          <p:nvPr>
            <p:ph type="title"/>
            <p:custDataLst>
              <p:tags r:id="rId1"/>
            </p:custDataLst>
          </p:nvPr>
        </p:nvSpPr>
        <p:spPr/>
        <p:txBody>
          <a:bodyPr/>
          <a:lstStyle/>
          <a:p>
            <a:r>
              <a:rPr lang="ar-SA" dirty="0">
                <a:sym typeface="Wingdings"/>
              </a:rPr>
              <a:t>صَلَّىٰ ٱللَّهُ عَلَيْهِ وَآلِهِ</a:t>
            </a:r>
            <a:endParaRPr lang="en-US" dirty="0"/>
          </a:p>
        </p:txBody>
      </p:sp>
      <p:sp>
        <p:nvSpPr>
          <p:cNvPr id="12" name="Subtitle 4">
            <a:extLst>
              <a:ext uri="{FF2B5EF4-FFF2-40B4-BE49-F238E27FC236}">
                <a16:creationId xmlns:a16="http://schemas.microsoft.com/office/drawing/2014/main" id="{A3B17A82-46FF-4378-8E3E-9BFD28E8BEE3}"/>
              </a:ext>
            </a:extLst>
          </p:cNvPr>
          <p:cNvSpPr>
            <a:spLocks noGrp="1"/>
          </p:cNvSpPr>
          <p:nvPr>
            <p:ph type="body" sz="quarter" idx="10"/>
            <p:custDataLst>
              <p:tags r:id="rId2"/>
            </p:custDataLst>
          </p:nvPr>
        </p:nvSpPr>
        <p:spPr/>
        <p:txBody>
          <a:bodyPr/>
          <a:lstStyle/>
          <a:p>
            <a:r>
              <a:rPr lang="en-US">
                <a:sym typeface="Wingdings"/>
              </a:rPr>
              <a:t>peace of Allah be upon him and his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وَمُنَّ عَلَيَّ بِحُسْنِ إِجَابَتِكَ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 gracious to me by answering me favorably,</a:t>
            </a:r>
          </a:p>
        </p:txBody>
      </p:sp>
    </p:spTree>
    <p:extLst>
      <p:ext uri="{BB962C8B-B14F-4D97-AF65-F5344CB8AC3E}">
        <p14:creationId xmlns:p14="http://schemas.microsoft.com/office/powerpoint/2010/main" val="15434496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وَأَقِلْنِي عَثْرَتِي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nullify my slips</a:t>
            </a:r>
          </a:p>
        </p:txBody>
      </p:sp>
    </p:spTree>
    <p:extLst>
      <p:ext uri="{BB962C8B-B14F-4D97-AF65-F5344CB8AC3E}">
        <p14:creationId xmlns:p14="http://schemas.microsoft.com/office/powerpoint/2010/main" val="21090687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وَاغْفِرْ </a:t>
            </a:r>
            <a:r>
              <a:rPr lang="ar-SA" dirty="0" err="1"/>
              <a:t>زَلَّتِی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forgive my lapses!</a:t>
            </a:r>
          </a:p>
        </p:txBody>
      </p:sp>
    </p:spTree>
    <p:extLst>
      <p:ext uri="{BB962C8B-B14F-4D97-AF65-F5344CB8AC3E}">
        <p14:creationId xmlns:p14="http://schemas.microsoft.com/office/powerpoint/2010/main" val="176703618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فَإِنَّكَ </a:t>
            </a:r>
            <a:r>
              <a:rPr lang="ar-SA" dirty="0" err="1"/>
              <a:t>قَضَیْتَ</a:t>
            </a:r>
            <a:r>
              <a:rPr lang="ar-SA" dirty="0"/>
              <a:t> </a:t>
            </a:r>
            <a:r>
              <a:rPr lang="ar-SA" dirty="0" err="1"/>
              <a:t>عَلٰی</a:t>
            </a:r>
            <a:r>
              <a:rPr lang="ar-SA" dirty="0"/>
              <a:t> عِبَادِكَ بِعِبَادَتِكَ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You hast decreed Your worship for Your servants</a:t>
            </a:r>
          </a:p>
        </p:txBody>
      </p:sp>
    </p:spTree>
    <p:extLst>
      <p:ext uri="{BB962C8B-B14F-4D97-AF65-F5344CB8AC3E}">
        <p14:creationId xmlns:p14="http://schemas.microsoft.com/office/powerpoint/2010/main" val="424440117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وَأَمَرْتَهُمْ بِدُعَائِكَ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commanded them to supplicate You</a:t>
            </a:r>
          </a:p>
        </p:txBody>
      </p:sp>
    </p:spTree>
    <p:extLst>
      <p:ext uri="{BB962C8B-B14F-4D97-AF65-F5344CB8AC3E}">
        <p14:creationId xmlns:p14="http://schemas.microsoft.com/office/powerpoint/2010/main" val="3312502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وَضَمِنْتَ لَهُمُ الْإِجَابَةَ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assured them that they would be answered.</a:t>
            </a:r>
          </a:p>
        </p:txBody>
      </p:sp>
    </p:spTree>
    <p:extLst>
      <p:ext uri="{BB962C8B-B14F-4D97-AF65-F5344CB8AC3E}">
        <p14:creationId xmlns:p14="http://schemas.microsoft.com/office/powerpoint/2010/main" val="9488893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فَإِلَیْكَ</a:t>
            </a:r>
            <a:r>
              <a:rPr lang="ar-SA" dirty="0"/>
              <a:t> </a:t>
            </a:r>
            <a:r>
              <a:rPr lang="ar-SA" dirty="0" err="1"/>
              <a:t>یَا</a:t>
            </a:r>
            <a:r>
              <a:rPr lang="ar-SA" dirty="0"/>
              <a:t> رَبِّ نَصَبْتُ وَجْهِي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toward You, my Lord, I have turned my face</a:t>
            </a:r>
          </a:p>
        </p:txBody>
      </p:sp>
    </p:spTree>
    <p:extLst>
      <p:ext uri="{BB962C8B-B14F-4D97-AF65-F5344CB8AC3E}">
        <p14:creationId xmlns:p14="http://schemas.microsoft.com/office/powerpoint/2010/main" val="42078372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وَإِلَیْكَ</a:t>
            </a:r>
            <a:r>
              <a:rPr lang="ar-SA" dirty="0"/>
              <a:t> </a:t>
            </a:r>
            <a:r>
              <a:rPr lang="ar-SA" dirty="0" err="1"/>
              <a:t>یَا</a:t>
            </a:r>
            <a:r>
              <a:rPr lang="ar-SA" dirty="0"/>
              <a:t> رَبِّ مَدَدْتُ </a:t>
            </a:r>
            <a:r>
              <a:rPr lang="ar-SA" dirty="0" err="1"/>
              <a:t>یَدِي</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toward You, my Lord, I have extended my hand.</a:t>
            </a:r>
          </a:p>
        </p:txBody>
      </p:sp>
    </p:spTree>
    <p:extLst>
      <p:ext uri="{BB962C8B-B14F-4D97-AF65-F5344CB8AC3E}">
        <p14:creationId xmlns:p14="http://schemas.microsoft.com/office/powerpoint/2010/main" val="35524565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فَبِعِزَّتِكَ اسْتَجِبْ لِي دُعَائِي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by </a:t>
            </a:r>
            <a:r>
              <a:rPr lang="en-US" dirty="0" err="1"/>
              <a:t>Your</a:t>
            </a:r>
            <a:r>
              <a:rPr lang="en-US" dirty="0"/>
              <a:t> might, comply with my supplication</a:t>
            </a:r>
          </a:p>
        </p:txBody>
      </p:sp>
    </p:spTree>
    <p:extLst>
      <p:ext uri="{BB962C8B-B14F-4D97-AF65-F5344CB8AC3E}">
        <p14:creationId xmlns:p14="http://schemas.microsoft.com/office/powerpoint/2010/main" val="316925545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وَبَلِّغْنِي مُنَاي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me attain my desires!</a:t>
            </a:r>
          </a:p>
        </p:txBody>
      </p:sp>
    </p:spTree>
    <p:extLst>
      <p:ext uri="{BB962C8B-B14F-4D97-AF65-F5344CB8AC3E}">
        <p14:creationId xmlns:p14="http://schemas.microsoft.com/office/powerpoint/2010/main" val="22637464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C165332-44DC-45EB-9EBD-AC54A8AE9857}"/>
              </a:ext>
            </a:extLst>
          </p:cNvPr>
          <p:cNvSpPr>
            <a:spLocks noGrp="1"/>
          </p:cNvSpPr>
          <p:nvPr>
            <p:ph type="title"/>
            <p:custDataLst>
              <p:tags r:id="rId1"/>
            </p:custDataLst>
          </p:nvPr>
        </p:nvSpPr>
        <p:spPr/>
        <p:txBody>
          <a:bodyPr/>
          <a:lstStyle/>
          <a:p>
            <a:r>
              <a:rPr lang="ar-SA" dirty="0">
                <a:sym typeface="Wingdings"/>
              </a:rPr>
              <a:t>حَتّىٰ دَعَاكَ ٱللَّهُ إِلَىٰ جِوَارِهِ</a:t>
            </a:r>
            <a:endParaRPr lang="en-US" dirty="0"/>
          </a:p>
        </p:txBody>
      </p:sp>
      <p:sp>
        <p:nvSpPr>
          <p:cNvPr id="12" name="Subtitle 4">
            <a:extLst>
              <a:ext uri="{FF2B5EF4-FFF2-40B4-BE49-F238E27FC236}">
                <a16:creationId xmlns:a16="http://schemas.microsoft.com/office/drawing/2014/main" id="{4C8CCB85-9C04-48A9-9B81-9F3459BA1514}"/>
              </a:ext>
            </a:extLst>
          </p:cNvPr>
          <p:cNvSpPr>
            <a:spLocks noGrp="1"/>
          </p:cNvSpPr>
          <p:nvPr>
            <p:ph type="body" sz="quarter" idx="10"/>
            <p:custDataLst>
              <p:tags r:id="rId2"/>
            </p:custDataLst>
          </p:nvPr>
        </p:nvSpPr>
        <p:spPr/>
        <p:txBody>
          <a:bodyPr/>
          <a:lstStyle/>
          <a:p>
            <a:r>
              <a:rPr lang="en-US">
                <a:sym typeface="Wingdings"/>
              </a:rPr>
              <a:t>until Allah called you to be in His vicinity.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تَقْطَعْ مِنْ فَضْلِكَ رَجَائِي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Do not severe my hoping for Your </a:t>
            </a:r>
            <a:r>
              <a:rPr lang="en-US" dirty="0" err="1"/>
              <a:t>Favours</a:t>
            </a:r>
            <a:endParaRPr lang="en-US" dirty="0"/>
          </a:p>
        </p:txBody>
      </p:sp>
    </p:spTree>
    <p:extLst>
      <p:ext uri="{BB962C8B-B14F-4D97-AF65-F5344CB8AC3E}">
        <p14:creationId xmlns:p14="http://schemas.microsoft.com/office/powerpoint/2010/main" val="93793481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وَاكْفِنِي شَرَّ الْجِنِّ وَ الْإِنْسِ مِنْ </a:t>
            </a:r>
            <a:r>
              <a:rPr lang="ar-SA" dirty="0" err="1"/>
              <a:t>اَعْدَائِي</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spare me the evil of my enemies from among the jinn and men!</a:t>
            </a:r>
          </a:p>
        </p:txBody>
      </p:sp>
    </p:spTree>
    <p:extLst>
      <p:ext uri="{BB962C8B-B14F-4D97-AF65-F5344CB8AC3E}">
        <p14:creationId xmlns:p14="http://schemas.microsoft.com/office/powerpoint/2010/main" val="18612583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سَرِیعَ</a:t>
            </a:r>
            <a:r>
              <a:rPr lang="ar-SA" dirty="0"/>
              <a:t> الرِّضَا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whose pleasure is quickly achieved!</a:t>
            </a:r>
          </a:p>
        </p:txBody>
      </p:sp>
    </p:spTree>
    <p:extLst>
      <p:ext uri="{BB962C8B-B14F-4D97-AF65-F5344CB8AC3E}">
        <p14:creationId xmlns:p14="http://schemas.microsoft.com/office/powerpoint/2010/main" val="307508283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اِغْفِرْ لِمَنْ لَا </a:t>
            </a:r>
            <a:r>
              <a:rPr lang="ar-SA" dirty="0" err="1"/>
              <a:t>یَمْلِكُ</a:t>
            </a:r>
            <a:r>
              <a:rPr lang="ar-SA" dirty="0"/>
              <a:t> إِلَّا الدُّعَاءَ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Forgive him who owns nothing but supplication</a:t>
            </a:r>
          </a:p>
        </p:txBody>
      </p:sp>
    </p:spTree>
    <p:extLst>
      <p:ext uri="{BB962C8B-B14F-4D97-AF65-F5344CB8AC3E}">
        <p14:creationId xmlns:p14="http://schemas.microsoft.com/office/powerpoint/2010/main" val="232955741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فَإِنَّكَ فَعَّالٌ لِمَا تَشَاءُ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You do what You will.</a:t>
            </a:r>
          </a:p>
        </p:txBody>
      </p:sp>
    </p:spTree>
    <p:extLst>
      <p:ext uri="{BB962C8B-B14F-4D97-AF65-F5344CB8AC3E}">
        <p14:creationId xmlns:p14="http://schemas.microsoft.com/office/powerpoint/2010/main" val="406219786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اسْمُهُ دَوَاءٌ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whose Name is a remedy,</a:t>
            </a:r>
          </a:p>
        </p:txBody>
      </p:sp>
    </p:spTree>
    <p:extLst>
      <p:ext uri="{BB962C8B-B14F-4D97-AF65-F5344CB8AC3E}">
        <p14:creationId xmlns:p14="http://schemas.microsoft.com/office/powerpoint/2010/main" val="357007346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 ذِكْرُهُ شِفَاءٌ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by Your mercy, which embraces all things;</a:t>
            </a:r>
          </a:p>
        </p:txBody>
      </p:sp>
    </p:spTree>
    <p:extLst>
      <p:ext uri="{BB962C8B-B14F-4D97-AF65-F5344CB8AC3E}">
        <p14:creationId xmlns:p14="http://schemas.microsoft.com/office/powerpoint/2010/main" val="1281882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 طَاعَتُهُ </a:t>
            </a:r>
            <a:r>
              <a:rPr lang="ar-SA" dirty="0" err="1"/>
              <a:t>غِنًی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obedience is wealth!</a:t>
            </a:r>
          </a:p>
        </p:txBody>
      </p:sp>
    </p:spTree>
    <p:extLst>
      <p:ext uri="{BB962C8B-B14F-4D97-AF65-F5344CB8AC3E}">
        <p14:creationId xmlns:p14="http://schemas.microsoft.com/office/powerpoint/2010/main" val="36978817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اِرْحَمْ مَنْ رَأْسُ مَالِهِ الرَّجَاءُ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Have mercy upon him whose capital is hope</a:t>
            </a:r>
          </a:p>
        </p:txBody>
      </p:sp>
    </p:spTree>
    <p:extLst>
      <p:ext uri="{BB962C8B-B14F-4D97-AF65-F5344CB8AC3E}">
        <p14:creationId xmlns:p14="http://schemas.microsoft.com/office/powerpoint/2010/main" val="31451154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وَسِلَاحُهُ الْبُكَاءُ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weapon is tears!</a:t>
            </a:r>
          </a:p>
        </p:txBody>
      </p:sp>
    </p:spTree>
    <p:extLst>
      <p:ext uri="{BB962C8B-B14F-4D97-AF65-F5344CB8AC3E}">
        <p14:creationId xmlns:p14="http://schemas.microsoft.com/office/powerpoint/2010/main" val="385990245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7EC2D7D-9E17-4CE4-BEC6-3C5687AFD0CC}"/>
              </a:ext>
            </a:extLst>
          </p:cNvPr>
          <p:cNvSpPr>
            <a:spLocks noGrp="1"/>
          </p:cNvSpPr>
          <p:nvPr>
            <p:ph type="title"/>
            <p:custDataLst>
              <p:tags r:id="rId1"/>
            </p:custDataLst>
          </p:nvPr>
        </p:nvSpPr>
        <p:spPr/>
        <p:txBody>
          <a:bodyPr/>
          <a:lstStyle/>
          <a:p>
            <a:r>
              <a:rPr lang="ar-SA" dirty="0">
                <a:sym typeface="Wingdings"/>
              </a:rPr>
              <a:t>فَقَبَضَكَ إِلَيْهِ بِٱخْتِيَارِهِ</a:t>
            </a:r>
            <a:endParaRPr lang="en-US" dirty="0"/>
          </a:p>
        </p:txBody>
      </p:sp>
      <p:sp>
        <p:nvSpPr>
          <p:cNvPr id="12" name="Subtitle 4">
            <a:extLst>
              <a:ext uri="{FF2B5EF4-FFF2-40B4-BE49-F238E27FC236}">
                <a16:creationId xmlns:a16="http://schemas.microsoft.com/office/drawing/2014/main" id="{55A29E7E-C931-474F-B807-35B10B1A2D8C}"/>
              </a:ext>
            </a:extLst>
          </p:cNvPr>
          <p:cNvSpPr>
            <a:spLocks noGrp="1"/>
          </p:cNvSpPr>
          <p:nvPr>
            <p:ph type="body" sz="quarter" idx="10"/>
            <p:custDataLst>
              <p:tags r:id="rId2"/>
            </p:custDataLst>
          </p:nvPr>
        </p:nvSpPr>
        <p:spPr/>
        <p:txBody>
          <a:bodyPr/>
          <a:lstStyle/>
          <a:p>
            <a:r>
              <a:rPr lang="en-US">
                <a:sym typeface="Wingdings"/>
              </a:rPr>
              <a:t>So, He grasped you to Him by His will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سَابِغَ النِّعَمِ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Ample in blessings!</a:t>
            </a:r>
          </a:p>
        </p:txBody>
      </p:sp>
    </p:spTree>
    <p:extLst>
      <p:ext uri="{BB962C8B-B14F-4D97-AF65-F5344CB8AC3E}">
        <p14:creationId xmlns:p14="http://schemas.microsoft.com/office/powerpoint/2010/main" val="188570286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دَافِعَ النِّقَمِ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Repeller of adversities!</a:t>
            </a:r>
          </a:p>
        </p:txBody>
      </p:sp>
    </p:spTree>
    <p:extLst>
      <p:ext uri="{BB962C8B-B14F-4D97-AF65-F5344CB8AC3E}">
        <p14:creationId xmlns:p14="http://schemas.microsoft.com/office/powerpoint/2010/main" val="106099371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نُورَ </a:t>
            </a:r>
            <a:r>
              <a:rPr lang="ar-SA" dirty="0" err="1"/>
              <a:t>الْمُسْتَوْحِشِینَ</a:t>
            </a:r>
            <a:r>
              <a:rPr lang="ar-SA" dirty="0"/>
              <a:t> </a:t>
            </a:r>
            <a:r>
              <a:rPr lang="ar-SA" dirty="0" err="1"/>
              <a:t>فِی</a:t>
            </a:r>
            <a:r>
              <a:rPr lang="ar-SA" dirty="0"/>
              <a:t> الظُّلَمِ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Light of those who are lonely in the darkness!</a:t>
            </a:r>
          </a:p>
        </p:txBody>
      </p:sp>
    </p:spTree>
    <p:extLst>
      <p:ext uri="{BB962C8B-B14F-4D97-AF65-F5344CB8AC3E}">
        <p14:creationId xmlns:p14="http://schemas.microsoft.com/office/powerpoint/2010/main" val="8188455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عَالِماً لَا </a:t>
            </a:r>
            <a:r>
              <a:rPr lang="ar-SA" dirty="0" err="1"/>
              <a:t>یُعَلَّمُ</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Knower who was never taught!</a:t>
            </a:r>
          </a:p>
        </p:txBody>
      </p:sp>
    </p:spTree>
    <p:extLst>
      <p:ext uri="{BB962C8B-B14F-4D97-AF65-F5344CB8AC3E}">
        <p14:creationId xmlns:p14="http://schemas.microsoft.com/office/powerpoint/2010/main" val="16174080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صَلِّ </a:t>
            </a:r>
            <a:r>
              <a:rPr lang="ar-SA" dirty="0" err="1"/>
              <a:t>عَلٰی</a:t>
            </a:r>
            <a:r>
              <a:rPr lang="ar-SA" dirty="0"/>
              <a:t> مُحَمَّدٍ وَ 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Bless Muhammad and Muhammad's household!</a:t>
            </a:r>
          </a:p>
        </p:txBody>
      </p:sp>
    </p:spTree>
    <p:extLst>
      <p:ext uri="{BB962C8B-B14F-4D97-AF65-F5344CB8AC3E}">
        <p14:creationId xmlns:p14="http://schemas.microsoft.com/office/powerpoint/2010/main" val="140254548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وَافْعَلْ بِي مَا أَنْتَ أَهْلُهُ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do with me what is worthy of You!</a:t>
            </a:r>
          </a:p>
        </p:txBody>
      </p:sp>
    </p:spTree>
    <p:extLst>
      <p:ext uri="{BB962C8B-B14F-4D97-AF65-F5344CB8AC3E}">
        <p14:creationId xmlns:p14="http://schemas.microsoft.com/office/powerpoint/2010/main" val="69467870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وَصَلَّی</a:t>
            </a:r>
            <a:r>
              <a:rPr lang="ar-SA" dirty="0"/>
              <a:t> اللهُ </a:t>
            </a:r>
            <a:r>
              <a:rPr lang="ar-SA" dirty="0" err="1"/>
              <a:t>عَلٰی</a:t>
            </a:r>
            <a:r>
              <a:rPr lang="ar-SA" dirty="0"/>
              <a:t> رَسُولِهِ وَالْأَئِمَّةِ </a:t>
            </a:r>
            <a:r>
              <a:rPr lang="ar-SA" dirty="0" err="1"/>
              <a:t>الْمَیَامِینَ</a:t>
            </a:r>
            <a:r>
              <a:rPr lang="ar-SA" dirty="0"/>
              <a:t> مِنْ </a:t>
            </a:r>
            <a:r>
              <a:rPr lang="ar-SA" dirty="0" err="1"/>
              <a:t>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Allah bless His messenger and the holy Imams of his household</a:t>
            </a:r>
          </a:p>
        </p:txBody>
      </p:sp>
    </p:spTree>
    <p:extLst>
      <p:ext uri="{BB962C8B-B14F-4D97-AF65-F5344CB8AC3E}">
        <p14:creationId xmlns:p14="http://schemas.microsoft.com/office/powerpoint/2010/main" val="13446584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وَسَلَّمَ تَسْلِيماً </a:t>
            </a:r>
            <a:r>
              <a:rPr lang="ar-SA" dirty="0" err="1"/>
              <a:t>كَثِیراً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give them abundant peace!</a:t>
            </a:r>
          </a:p>
        </p:txBody>
      </p:sp>
    </p:spTree>
    <p:extLst>
      <p:ext uri="{BB962C8B-B14F-4D97-AF65-F5344CB8AC3E}">
        <p14:creationId xmlns:p14="http://schemas.microsoft.com/office/powerpoint/2010/main" val="5731971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a:t>أَللّٰهُمَّ </a:t>
            </a:r>
            <a:r>
              <a:rPr lang="ar-SA" dirty="0"/>
              <a:t>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11925615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وَمَا يُخَافُ وَيُرْجٰى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it there is that which warns and gives hope.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244BE7-D82E-4885-8667-7090599D2C59}"/>
              </a:ext>
            </a:extLst>
          </p:cNvPr>
          <p:cNvSpPr>
            <a:spLocks noGrp="1"/>
          </p:cNvSpPr>
          <p:nvPr>
            <p:ph type="title"/>
            <p:custDataLst>
              <p:tags r:id="rId1"/>
            </p:custDataLst>
          </p:nvPr>
        </p:nvSpPr>
        <p:spPr/>
        <p:txBody>
          <a:bodyPr/>
          <a:lstStyle/>
          <a:p>
            <a:r>
              <a:rPr lang="ar-SA" dirty="0">
                <a:sym typeface="Wingdings"/>
              </a:rPr>
              <a:t>وَالْزَمَ اعْدَائَكَ ٱلْحُجَّةَ</a:t>
            </a:r>
            <a:endParaRPr lang="en-US" dirty="0"/>
          </a:p>
        </p:txBody>
      </p:sp>
      <p:sp>
        <p:nvSpPr>
          <p:cNvPr id="12" name="Subtitle 4">
            <a:extLst>
              <a:ext uri="{FF2B5EF4-FFF2-40B4-BE49-F238E27FC236}">
                <a16:creationId xmlns:a16="http://schemas.microsoft.com/office/drawing/2014/main" id="{E0559BC7-D7BA-44AE-9821-EAE2E6601447}"/>
              </a:ext>
            </a:extLst>
          </p:cNvPr>
          <p:cNvSpPr>
            <a:spLocks noGrp="1"/>
          </p:cNvSpPr>
          <p:nvPr>
            <p:ph type="body" sz="quarter" idx="10"/>
            <p:custDataLst>
              <p:tags r:id="rId2"/>
            </p:custDataLst>
          </p:nvPr>
        </p:nvSpPr>
        <p:spPr/>
        <p:txBody>
          <a:bodyPr/>
          <a:lstStyle/>
          <a:p>
            <a:r>
              <a:rPr lang="en-US">
                <a:sym typeface="Wingdings"/>
              </a:rPr>
              <a:t>and put your enemies under the claim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0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28677" y="2492896"/>
            <a:ext cx="399821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الجوشن الكبير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97173706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F7FC4B2-739D-4AD9-9929-15491B3D55D5}"/>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1C03E390-BB25-4DD6-AFC2-FCD8790FFA8C}"/>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896834A-0866-4C72-9BC9-1D9E451696CF}"/>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8998526B-2734-44A8-A210-2AEE3FBBF897}"/>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 يَا اَللّٰهُ</a:t>
            </a:r>
            <a:endParaRPr lang="en-US" dirty="0"/>
          </a:p>
        </p:txBody>
      </p:sp>
      <p:sp>
        <p:nvSpPr>
          <p:cNvPr id="5" name="Subtitle 4"/>
          <p:cNvSpPr>
            <a:spLocks noGrp="1"/>
          </p:cNvSpPr>
          <p:nvPr>
            <p:ph type="body" sz="quarter" idx="10"/>
          </p:nvPr>
        </p:nvSpPr>
        <p:spPr/>
        <p:txBody>
          <a:bodyPr/>
          <a:lstStyle/>
          <a:p>
            <a:r>
              <a:rPr lang="en-US" dirty="0"/>
              <a:t>O Allah, verily I beseech You in Your name: </a:t>
            </a:r>
          </a:p>
          <a:p>
            <a:r>
              <a:rPr lang="en-US" dirty="0"/>
              <a:t>O Allah,</a:t>
            </a:r>
          </a:p>
        </p:txBody>
      </p:sp>
      <p:sp>
        <p:nvSpPr>
          <p:cNvPr id="7" name="TextBox 6">
            <a:extLst>
              <a:ext uri="{FF2B5EF4-FFF2-40B4-BE49-F238E27FC236}">
                <a16:creationId xmlns:a16="http://schemas.microsoft.com/office/drawing/2014/main" id="{70DCE06D-0F8D-1728-E188-E97EC14DDFA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رَحْمٰنُ يَا رَحِيمُ</a:t>
            </a:r>
            <a:r>
              <a:rPr lang="en-US" dirty="0"/>
              <a:t> </a:t>
            </a:r>
            <a:r>
              <a:rPr lang="ar-SA" dirty="0"/>
              <a:t>يَا كَرِيمُ يَا مُقِيمُ</a:t>
            </a:r>
            <a:endParaRPr lang="en-US" dirty="0"/>
          </a:p>
        </p:txBody>
      </p:sp>
      <p:sp>
        <p:nvSpPr>
          <p:cNvPr id="5" name="Subtitle 4"/>
          <p:cNvSpPr>
            <a:spLocks noGrp="1"/>
          </p:cNvSpPr>
          <p:nvPr>
            <p:ph type="body" sz="quarter" idx="10"/>
          </p:nvPr>
        </p:nvSpPr>
        <p:spPr/>
        <p:txBody>
          <a:bodyPr/>
          <a:lstStyle/>
          <a:p>
            <a:r>
              <a:rPr lang="en-US" dirty="0"/>
              <a:t>O Most Merciful, O Most Compassionate, </a:t>
            </a:r>
          </a:p>
          <a:p>
            <a:r>
              <a:rPr lang="en-US" dirty="0"/>
              <a:t>O Most Generous, O Self-Subsisting,</a:t>
            </a:r>
          </a:p>
        </p:txBody>
      </p:sp>
      <p:sp>
        <p:nvSpPr>
          <p:cNvPr id="2" name="TextBox 1">
            <a:extLst>
              <a:ext uri="{FF2B5EF4-FFF2-40B4-BE49-F238E27FC236}">
                <a16:creationId xmlns:a16="http://schemas.microsoft.com/office/drawing/2014/main" id="{F8F0219B-9397-8746-ABF3-1CCDB3D914F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عَظِيمُ يَا قَدِيمُ</a:t>
            </a:r>
            <a:r>
              <a:rPr lang="en-US" dirty="0"/>
              <a:t> </a:t>
            </a:r>
            <a:r>
              <a:rPr lang="ar-SA" dirty="0"/>
              <a:t>يَا عَلِيمُ يَا حَلِيمُ يَا حَكِيمُ</a:t>
            </a:r>
            <a:endParaRPr lang="en-US" dirty="0"/>
          </a:p>
        </p:txBody>
      </p:sp>
      <p:sp>
        <p:nvSpPr>
          <p:cNvPr id="5" name="Subtitle 4"/>
          <p:cNvSpPr>
            <a:spLocks noGrp="1"/>
          </p:cNvSpPr>
          <p:nvPr>
            <p:ph type="body" sz="quarter" idx="10"/>
          </p:nvPr>
        </p:nvSpPr>
        <p:spPr/>
        <p:txBody>
          <a:bodyPr/>
          <a:lstStyle/>
          <a:p>
            <a:r>
              <a:rPr lang="en-US" dirty="0"/>
              <a:t>O Greatest, O Eternal, O All-Knowing, </a:t>
            </a:r>
          </a:p>
          <a:p>
            <a:r>
              <a:rPr lang="en-US" dirty="0"/>
              <a:t>O Forbearing, O Wise.</a:t>
            </a:r>
          </a:p>
        </p:txBody>
      </p:sp>
      <p:sp>
        <p:nvSpPr>
          <p:cNvPr id="2" name="TextBox 1">
            <a:extLst>
              <a:ext uri="{FF2B5EF4-FFF2-40B4-BE49-F238E27FC236}">
                <a16:creationId xmlns:a16="http://schemas.microsoft.com/office/drawing/2014/main" id="{E48E39CC-C4AA-0AE6-7DB2-C9DACF3CEE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سَيِّدَ السَّادَاتِ</a:t>
            </a:r>
            <a:br>
              <a:rPr lang="ar-SA" dirty="0"/>
            </a:br>
            <a:r>
              <a:rPr lang="ar-SA" dirty="0"/>
              <a:t>يَا مُجِيبَ الدَّعَوَاتِ</a:t>
            </a:r>
            <a:endParaRPr lang="en-US" dirty="0"/>
          </a:p>
        </p:txBody>
      </p:sp>
      <p:sp>
        <p:nvSpPr>
          <p:cNvPr id="5" name="Subtitle 4"/>
          <p:cNvSpPr>
            <a:spLocks noGrp="1"/>
          </p:cNvSpPr>
          <p:nvPr>
            <p:ph type="body" sz="quarter" idx="10"/>
          </p:nvPr>
        </p:nvSpPr>
        <p:spPr/>
        <p:txBody>
          <a:bodyPr/>
          <a:lstStyle/>
          <a:p>
            <a:r>
              <a:rPr lang="en-US" dirty="0"/>
              <a:t>O Master of Masters, O Acceptor of prayers,</a:t>
            </a:r>
          </a:p>
        </p:txBody>
      </p:sp>
      <p:sp>
        <p:nvSpPr>
          <p:cNvPr id="2" name="TextBox 1">
            <a:extLst>
              <a:ext uri="{FF2B5EF4-FFF2-40B4-BE49-F238E27FC236}">
                <a16:creationId xmlns:a16="http://schemas.microsoft.com/office/drawing/2014/main" id="{A51D268E-3FF7-9276-A092-216B242E250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الدَّرَجَاتِ</a:t>
            </a:r>
            <a:br>
              <a:rPr lang="en-US" dirty="0"/>
            </a:br>
            <a:r>
              <a:rPr lang="ar-SA" dirty="0"/>
              <a:t>يَا وَلِيَّ الْحَسَنَاتِ</a:t>
            </a:r>
            <a:endParaRPr lang="en-US" dirty="0"/>
          </a:p>
        </p:txBody>
      </p:sp>
      <p:sp>
        <p:nvSpPr>
          <p:cNvPr id="5" name="Subtitle 4"/>
          <p:cNvSpPr>
            <a:spLocks noGrp="1"/>
          </p:cNvSpPr>
          <p:nvPr>
            <p:ph type="body" sz="quarter" idx="10"/>
          </p:nvPr>
        </p:nvSpPr>
        <p:spPr/>
        <p:txBody>
          <a:bodyPr/>
          <a:lstStyle/>
          <a:p>
            <a:r>
              <a:rPr lang="en-US" dirty="0"/>
              <a:t>O Elevator of rank, O Guardian of good deeds,</a:t>
            </a:r>
          </a:p>
        </p:txBody>
      </p:sp>
      <p:sp>
        <p:nvSpPr>
          <p:cNvPr id="2" name="TextBox 1">
            <a:extLst>
              <a:ext uri="{FF2B5EF4-FFF2-40B4-BE49-F238E27FC236}">
                <a16:creationId xmlns:a16="http://schemas.microsoft.com/office/drawing/2014/main" id="{9D2DA064-3319-30B3-F04A-D612FE91D11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الْخَطِيئَاتِ</a:t>
            </a:r>
            <a:br>
              <a:rPr lang="ar-SA" dirty="0"/>
            </a:br>
            <a:r>
              <a:rPr lang="ar-SA" dirty="0"/>
              <a:t>يَا مُعْطِيَ </a:t>
            </a:r>
            <a:r>
              <a:rPr lang="ar-SA" dirty="0" err="1"/>
              <a:t>الْمَسْأَلاتِ</a:t>
            </a:r>
            <a:endParaRPr lang="en-US" dirty="0"/>
          </a:p>
        </p:txBody>
      </p:sp>
      <p:sp>
        <p:nvSpPr>
          <p:cNvPr id="5" name="Subtitle 4"/>
          <p:cNvSpPr>
            <a:spLocks noGrp="1"/>
          </p:cNvSpPr>
          <p:nvPr>
            <p:ph type="body" sz="quarter" idx="10"/>
          </p:nvPr>
        </p:nvSpPr>
        <p:spPr/>
        <p:txBody>
          <a:bodyPr/>
          <a:lstStyle/>
          <a:p>
            <a:r>
              <a:rPr lang="en-US" dirty="0"/>
              <a:t>O Forgiver of evil deeds, O Granter of requests,</a:t>
            </a:r>
          </a:p>
        </p:txBody>
      </p:sp>
      <p:sp>
        <p:nvSpPr>
          <p:cNvPr id="2" name="TextBox 1">
            <a:extLst>
              <a:ext uri="{FF2B5EF4-FFF2-40B4-BE49-F238E27FC236}">
                <a16:creationId xmlns:a16="http://schemas.microsoft.com/office/drawing/2014/main" id="{A5D585F8-9C6F-A4C1-678A-C8F0FE2C7A8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256B500-E4EA-483F-BE4A-9177A3222416}"/>
              </a:ext>
            </a:extLst>
          </p:cNvPr>
          <p:cNvSpPr>
            <a:spLocks noGrp="1"/>
          </p:cNvSpPr>
          <p:nvPr>
            <p:ph type="title"/>
            <p:custDataLst>
              <p:tags r:id="rId1"/>
            </p:custDataLst>
          </p:nvPr>
        </p:nvSpPr>
        <p:spPr/>
        <p:txBody>
          <a:bodyPr/>
          <a:lstStyle/>
          <a:p>
            <a:r>
              <a:rPr lang="ar-SA" dirty="0">
                <a:sym typeface="Wingdings"/>
              </a:rPr>
              <a:t>مَعَ مَا لَكَ مِنَ ٱلْحُجَجِ ٱلْبَالِغَةِ عَلَىٰ جَمِيعِ خَلْقِهِ</a:t>
            </a:r>
            <a:endParaRPr lang="en-US" dirty="0"/>
          </a:p>
        </p:txBody>
      </p:sp>
      <p:sp>
        <p:nvSpPr>
          <p:cNvPr id="12" name="Subtitle 4">
            <a:extLst>
              <a:ext uri="{FF2B5EF4-FFF2-40B4-BE49-F238E27FC236}">
                <a16:creationId xmlns:a16="http://schemas.microsoft.com/office/drawing/2014/main" id="{ABDB5D17-09D2-47A7-8412-A4561FA1601B}"/>
              </a:ext>
            </a:extLst>
          </p:cNvPr>
          <p:cNvSpPr>
            <a:spLocks noGrp="1"/>
          </p:cNvSpPr>
          <p:nvPr>
            <p:ph type="body" sz="quarter" idx="10"/>
            <p:custDataLst>
              <p:tags r:id="rId2"/>
            </p:custDataLst>
          </p:nvPr>
        </p:nvSpPr>
        <p:spPr/>
        <p:txBody>
          <a:bodyPr/>
          <a:lstStyle/>
          <a:p>
            <a:r>
              <a:rPr lang="en-US">
                <a:sym typeface="Wingdings"/>
              </a:rPr>
              <a:t>although you have inclusive claims against all of His creatures.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قَابِلَ </a:t>
            </a:r>
            <a:r>
              <a:rPr lang="ar-SA" dirty="0" err="1"/>
              <a:t>التَّوْبَاتِ</a:t>
            </a:r>
            <a:br>
              <a:rPr lang="ar-SA" dirty="0"/>
            </a:br>
            <a:r>
              <a:rPr lang="ar-SA" dirty="0"/>
              <a:t>يَا سَامِعَ الأَصْوَاتِ</a:t>
            </a:r>
            <a:endParaRPr lang="en-US" dirty="0"/>
          </a:p>
        </p:txBody>
      </p:sp>
      <p:sp>
        <p:nvSpPr>
          <p:cNvPr id="5" name="Subtitle 4"/>
          <p:cNvSpPr>
            <a:spLocks noGrp="1"/>
          </p:cNvSpPr>
          <p:nvPr>
            <p:ph type="body" sz="quarter" idx="10"/>
          </p:nvPr>
        </p:nvSpPr>
        <p:spPr/>
        <p:txBody>
          <a:bodyPr/>
          <a:lstStyle/>
          <a:p>
            <a:r>
              <a:rPr lang="en-US" dirty="0"/>
              <a:t>O Acceptor of repentance, O Hearer of voices,</a:t>
            </a:r>
          </a:p>
        </p:txBody>
      </p:sp>
      <p:sp>
        <p:nvSpPr>
          <p:cNvPr id="2" name="TextBox 1">
            <a:extLst>
              <a:ext uri="{FF2B5EF4-FFF2-40B4-BE49-F238E27FC236}">
                <a16:creationId xmlns:a16="http://schemas.microsoft.com/office/drawing/2014/main" id="{7E8F715C-72B2-870F-59B7-31250B753C2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عَالِمَ الْخَفِيَّاتِ</a:t>
            </a:r>
            <a:br>
              <a:rPr lang="ar-SA" dirty="0"/>
            </a:br>
            <a:r>
              <a:rPr lang="ar-SA" dirty="0"/>
              <a:t>يَا دَافِعَ </a:t>
            </a:r>
            <a:r>
              <a:rPr lang="ar-SA" dirty="0" err="1"/>
              <a:t>الْبَلِيَّاتِ</a:t>
            </a:r>
            <a:endParaRPr lang="en-US" dirty="0"/>
          </a:p>
        </p:txBody>
      </p:sp>
      <p:sp>
        <p:nvSpPr>
          <p:cNvPr id="5" name="Subtitle 4"/>
          <p:cNvSpPr>
            <a:spLocks noGrp="1"/>
          </p:cNvSpPr>
          <p:nvPr>
            <p:ph type="body" sz="quarter" idx="10"/>
          </p:nvPr>
        </p:nvSpPr>
        <p:spPr/>
        <p:txBody>
          <a:bodyPr/>
          <a:lstStyle/>
          <a:p>
            <a:r>
              <a:rPr lang="en-US" dirty="0"/>
              <a:t>O Knower of attributes, O </a:t>
            </a:r>
            <a:r>
              <a:rPr lang="en-US" dirty="0" err="1"/>
              <a:t>Repeller</a:t>
            </a:r>
            <a:r>
              <a:rPr lang="en-US" dirty="0"/>
              <a:t> of calamities.</a:t>
            </a:r>
          </a:p>
        </p:txBody>
      </p:sp>
      <p:sp>
        <p:nvSpPr>
          <p:cNvPr id="2" name="TextBox 1">
            <a:extLst>
              <a:ext uri="{FF2B5EF4-FFF2-40B4-BE49-F238E27FC236}">
                <a16:creationId xmlns:a16="http://schemas.microsoft.com/office/drawing/2014/main" id="{91AB7080-C751-BD50-57CB-70914E74492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081513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الْغافِرِينَ</a:t>
            </a:r>
            <a:br>
              <a:rPr lang="en-US" dirty="0"/>
            </a:br>
            <a:r>
              <a:rPr lang="ar-SA" dirty="0"/>
              <a:t>يَا خَيْرَ الْفَاتِحِينَ</a:t>
            </a:r>
            <a:endParaRPr lang="en-US" dirty="0"/>
          </a:p>
        </p:txBody>
      </p:sp>
      <p:sp>
        <p:nvSpPr>
          <p:cNvPr id="5" name="Subtitle 4"/>
          <p:cNvSpPr>
            <a:spLocks noGrp="1"/>
          </p:cNvSpPr>
          <p:nvPr>
            <p:ph type="body" sz="quarter" idx="10"/>
          </p:nvPr>
        </p:nvSpPr>
        <p:spPr/>
        <p:txBody>
          <a:bodyPr/>
          <a:lstStyle/>
          <a:p>
            <a:r>
              <a:rPr lang="en-US" dirty="0"/>
              <a:t>O Best of forgivers, O Best of deciders,</a:t>
            </a:r>
          </a:p>
        </p:txBody>
      </p:sp>
      <p:sp>
        <p:nvSpPr>
          <p:cNvPr id="2" name="TextBox 1">
            <a:extLst>
              <a:ext uri="{FF2B5EF4-FFF2-40B4-BE49-F238E27FC236}">
                <a16:creationId xmlns:a16="http://schemas.microsoft.com/office/drawing/2014/main" id="{F5EF47CB-4660-E734-DB02-D6E56A80E45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النَّاصِرِينَ</a:t>
            </a:r>
            <a:br>
              <a:rPr lang="ar-SA" dirty="0"/>
            </a:br>
            <a:r>
              <a:rPr lang="ar-SA" dirty="0"/>
              <a:t>يَا خَيْرَ الْحَاكِمِينَ</a:t>
            </a:r>
            <a:endParaRPr lang="en-US" dirty="0"/>
          </a:p>
        </p:txBody>
      </p:sp>
      <p:sp>
        <p:nvSpPr>
          <p:cNvPr id="5" name="Subtitle 4"/>
          <p:cNvSpPr>
            <a:spLocks noGrp="1"/>
          </p:cNvSpPr>
          <p:nvPr>
            <p:ph type="body" sz="quarter" idx="10"/>
          </p:nvPr>
        </p:nvSpPr>
        <p:spPr/>
        <p:txBody>
          <a:bodyPr/>
          <a:lstStyle/>
          <a:p>
            <a:r>
              <a:rPr lang="en-US" dirty="0"/>
              <a:t>O Best of helpers, O Best of rulers,</a:t>
            </a:r>
          </a:p>
        </p:txBody>
      </p:sp>
      <p:sp>
        <p:nvSpPr>
          <p:cNvPr id="2" name="TextBox 1">
            <a:extLst>
              <a:ext uri="{FF2B5EF4-FFF2-40B4-BE49-F238E27FC236}">
                <a16:creationId xmlns:a16="http://schemas.microsoft.com/office/drawing/2014/main" id="{9C236D54-4A45-0804-8F91-B9E4B47A91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الرَّازِقِينَ</a:t>
            </a:r>
            <a:br>
              <a:rPr lang="en-US" dirty="0"/>
            </a:br>
            <a:r>
              <a:rPr lang="ar-SA" dirty="0"/>
              <a:t>يَا خَيْرَ الْوَارِثِينَ</a:t>
            </a:r>
            <a:endParaRPr lang="en-US" dirty="0"/>
          </a:p>
        </p:txBody>
      </p:sp>
      <p:sp>
        <p:nvSpPr>
          <p:cNvPr id="5" name="Subtitle 4"/>
          <p:cNvSpPr>
            <a:spLocks noGrp="1"/>
          </p:cNvSpPr>
          <p:nvPr>
            <p:ph type="body" sz="quarter" idx="10"/>
          </p:nvPr>
        </p:nvSpPr>
        <p:spPr/>
        <p:txBody>
          <a:bodyPr/>
          <a:lstStyle/>
          <a:p>
            <a:r>
              <a:rPr lang="en-US" dirty="0"/>
              <a:t>O Best of providers, O Best of inheritors</a:t>
            </a:r>
          </a:p>
        </p:txBody>
      </p:sp>
      <p:sp>
        <p:nvSpPr>
          <p:cNvPr id="2" name="TextBox 1">
            <a:extLst>
              <a:ext uri="{FF2B5EF4-FFF2-40B4-BE49-F238E27FC236}">
                <a16:creationId xmlns:a16="http://schemas.microsoft.com/office/drawing/2014/main" id="{2667E899-4CDA-ECC8-64A6-D559D0B26AC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الْحَامِدِينَ</a:t>
            </a:r>
            <a:br>
              <a:rPr lang="ar-SA" dirty="0"/>
            </a:br>
            <a:r>
              <a:rPr lang="ar-SA" dirty="0"/>
              <a:t>يَا خَيْرَ الذَّاكِرِينَ</a:t>
            </a:r>
            <a:endParaRPr lang="en-US" dirty="0"/>
          </a:p>
        </p:txBody>
      </p:sp>
      <p:sp>
        <p:nvSpPr>
          <p:cNvPr id="5" name="Subtitle 4"/>
          <p:cNvSpPr>
            <a:spLocks noGrp="1"/>
          </p:cNvSpPr>
          <p:nvPr>
            <p:ph type="body" sz="quarter" idx="10"/>
          </p:nvPr>
        </p:nvSpPr>
        <p:spPr/>
        <p:txBody>
          <a:bodyPr/>
          <a:lstStyle/>
          <a:p>
            <a:r>
              <a:rPr lang="en-US" dirty="0"/>
              <a:t>O Best of </a:t>
            </a:r>
            <a:r>
              <a:rPr lang="en-US" dirty="0" err="1"/>
              <a:t>praisers</a:t>
            </a:r>
            <a:r>
              <a:rPr lang="en-US" dirty="0"/>
              <a:t>, O Best of </a:t>
            </a:r>
            <a:r>
              <a:rPr lang="en-US" dirty="0" err="1"/>
              <a:t>rememberers</a:t>
            </a:r>
            <a:r>
              <a:rPr lang="en-US" dirty="0"/>
              <a:t>,</a:t>
            </a:r>
          </a:p>
        </p:txBody>
      </p:sp>
      <p:sp>
        <p:nvSpPr>
          <p:cNvPr id="2" name="TextBox 1">
            <a:extLst>
              <a:ext uri="{FF2B5EF4-FFF2-40B4-BE49-F238E27FC236}">
                <a16:creationId xmlns:a16="http://schemas.microsoft.com/office/drawing/2014/main" id="{A5CA0022-4007-7D2E-1FAE-A84154B3B27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الْمُنْزِلِينَ</a:t>
            </a:r>
            <a:br>
              <a:rPr lang="en-US" dirty="0"/>
            </a:br>
            <a:r>
              <a:rPr lang="ar-SA" dirty="0"/>
              <a:t>يَا خَيْرَ الْمُحْسِنِينَ</a:t>
            </a:r>
            <a:endParaRPr lang="en-US" dirty="0"/>
          </a:p>
        </p:txBody>
      </p:sp>
      <p:sp>
        <p:nvSpPr>
          <p:cNvPr id="5" name="Subtitle 4"/>
          <p:cNvSpPr>
            <a:spLocks noGrp="1"/>
          </p:cNvSpPr>
          <p:nvPr>
            <p:ph type="body" sz="quarter" idx="10"/>
          </p:nvPr>
        </p:nvSpPr>
        <p:spPr/>
        <p:txBody>
          <a:bodyPr/>
          <a:lstStyle/>
          <a:p>
            <a:r>
              <a:rPr lang="en-US" dirty="0"/>
              <a:t>O Best of Dischargers, O Best of benefactors.</a:t>
            </a:r>
          </a:p>
        </p:txBody>
      </p:sp>
      <p:sp>
        <p:nvSpPr>
          <p:cNvPr id="3" name="TextBox 2">
            <a:extLst>
              <a:ext uri="{FF2B5EF4-FFF2-40B4-BE49-F238E27FC236}">
                <a16:creationId xmlns:a16="http://schemas.microsoft.com/office/drawing/2014/main" id="{A66A5187-EEA4-1A5E-3967-ABD640FEFD2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95571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الْعِزَّةُ وَالْجَمَالُ</a:t>
            </a:r>
            <a:br>
              <a:rPr lang="ar-SA" dirty="0"/>
            </a:br>
            <a:r>
              <a:rPr lang="ar-SA" dirty="0"/>
              <a:t>يَا مَن لَّهُ الْقُدْرَةُ وَالْكَمَالُ</a:t>
            </a:r>
            <a:endParaRPr lang="en-US" dirty="0"/>
          </a:p>
        </p:txBody>
      </p:sp>
      <p:sp>
        <p:nvSpPr>
          <p:cNvPr id="5" name="Subtitle 4"/>
          <p:cNvSpPr>
            <a:spLocks noGrp="1"/>
          </p:cNvSpPr>
          <p:nvPr>
            <p:ph type="body" sz="quarter" idx="10"/>
          </p:nvPr>
        </p:nvSpPr>
        <p:spPr/>
        <p:txBody>
          <a:bodyPr/>
          <a:lstStyle/>
          <a:p>
            <a:r>
              <a:rPr lang="en-US" dirty="0"/>
              <a:t>O He, to Whom is all glory and virtue, </a:t>
            </a:r>
          </a:p>
          <a:p>
            <a:r>
              <a:rPr lang="en-US" dirty="0"/>
              <a:t>O He, to Whom is all might and perfection,</a:t>
            </a:r>
          </a:p>
        </p:txBody>
      </p:sp>
      <p:sp>
        <p:nvSpPr>
          <p:cNvPr id="2" name="TextBox 1">
            <a:extLst>
              <a:ext uri="{FF2B5EF4-FFF2-40B4-BE49-F238E27FC236}">
                <a16:creationId xmlns:a16="http://schemas.microsoft.com/office/drawing/2014/main" id="{B525CCA0-77B3-372B-A192-25497443C5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01331DD-F151-41AB-94FD-01BFF2325580}"/>
              </a:ext>
            </a:extLst>
          </p:cNvPr>
          <p:cNvSpPr>
            <a:spLocks noGrp="1"/>
          </p:cNvSpPr>
          <p:nvPr>
            <p:ph type="title"/>
            <p:custDataLst>
              <p:tags r:id="rId1"/>
            </p:custDataLst>
          </p:nvPr>
        </p:nvSpPr>
        <p:spPr/>
        <p:txBody>
          <a:bodyPr/>
          <a:lstStyle/>
          <a:p>
            <a:r>
              <a:rPr lang="ar-SA" dirty="0">
                <a:sym typeface="Wingdings"/>
              </a:rPr>
              <a:t>اَللَّهُمَّ فَٱجْعَلْ نَفْسِي مُطْمَئِنَّةً بِقَدَرِكَ</a:t>
            </a:r>
            <a:endParaRPr lang="en-US" dirty="0"/>
          </a:p>
        </p:txBody>
      </p:sp>
      <p:sp>
        <p:nvSpPr>
          <p:cNvPr id="12" name="Subtitle 4">
            <a:extLst>
              <a:ext uri="{FF2B5EF4-FFF2-40B4-BE49-F238E27FC236}">
                <a16:creationId xmlns:a16="http://schemas.microsoft.com/office/drawing/2014/main" id="{178E88C1-A8FA-4435-A0E4-7078E36B4CF4}"/>
              </a:ext>
            </a:extLst>
          </p:cNvPr>
          <p:cNvSpPr>
            <a:spLocks noGrp="1"/>
          </p:cNvSpPr>
          <p:nvPr>
            <p:ph type="body" sz="quarter" idx="10"/>
            <p:custDataLst>
              <p:tags r:id="rId2"/>
            </p:custDataLst>
          </p:nvPr>
        </p:nvSpPr>
        <p:spPr/>
        <p:txBody>
          <a:bodyPr/>
          <a:lstStyle/>
          <a:p>
            <a:r>
              <a:rPr lang="en-US">
                <a:sym typeface="Wingdings"/>
              </a:rPr>
              <a:t>O Allah, (please do) cause my soul to be fully tranquil with Your decrees,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الْمُلْكُ وَالجَلاَلُ</a:t>
            </a:r>
            <a:br>
              <a:rPr lang="en-US" dirty="0"/>
            </a:br>
            <a:r>
              <a:rPr lang="ar-SA" dirty="0"/>
              <a:t>يَا مَنْ هُوَ الْكَبِيرُ الْمُتَعَاِل</a:t>
            </a:r>
            <a:endParaRPr lang="en-US" dirty="0"/>
          </a:p>
        </p:txBody>
      </p:sp>
      <p:sp>
        <p:nvSpPr>
          <p:cNvPr id="5" name="Subtitle 4"/>
          <p:cNvSpPr>
            <a:spLocks noGrp="1"/>
          </p:cNvSpPr>
          <p:nvPr>
            <p:ph type="body" sz="quarter" idx="10"/>
          </p:nvPr>
        </p:nvSpPr>
        <p:spPr/>
        <p:txBody>
          <a:bodyPr/>
          <a:lstStyle/>
          <a:p>
            <a:r>
              <a:rPr lang="en-US" dirty="0"/>
              <a:t>O He, to Whom is all dominion and sublimity,  O He, Who is great above all,</a:t>
            </a:r>
          </a:p>
        </p:txBody>
      </p:sp>
      <p:sp>
        <p:nvSpPr>
          <p:cNvPr id="2" name="TextBox 1">
            <a:extLst>
              <a:ext uri="{FF2B5EF4-FFF2-40B4-BE49-F238E27FC236}">
                <a16:creationId xmlns:a16="http://schemas.microsoft.com/office/drawing/2014/main" id="{9A2CA502-3B72-5CFB-FA00-FA2E6CF92A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مُنْشِئَ السَّحَابِ الثِّقَاِل</a:t>
            </a:r>
            <a:br>
              <a:rPr lang="en-US" dirty="0"/>
            </a:br>
            <a:r>
              <a:rPr lang="ar-SA" dirty="0"/>
              <a:t>يَا مَنْ هُوَ شَدِيدُ الْمِحَاِل</a:t>
            </a:r>
            <a:endParaRPr lang="en-US" dirty="0"/>
          </a:p>
        </p:txBody>
      </p:sp>
      <p:sp>
        <p:nvSpPr>
          <p:cNvPr id="5" name="Subtitle 4"/>
          <p:cNvSpPr>
            <a:spLocks noGrp="1"/>
          </p:cNvSpPr>
          <p:nvPr>
            <p:ph type="body" sz="quarter" idx="10"/>
          </p:nvPr>
        </p:nvSpPr>
        <p:spPr/>
        <p:txBody>
          <a:bodyPr/>
          <a:lstStyle/>
          <a:p>
            <a:r>
              <a:rPr lang="en-US" dirty="0"/>
              <a:t>O He, Who creates heavy clouds, </a:t>
            </a:r>
          </a:p>
          <a:p>
            <a:r>
              <a:rPr lang="en-US" dirty="0"/>
              <a:t>O He, Who is the most powerful,</a:t>
            </a:r>
          </a:p>
        </p:txBody>
      </p:sp>
      <p:sp>
        <p:nvSpPr>
          <p:cNvPr id="2" name="TextBox 1">
            <a:extLst>
              <a:ext uri="{FF2B5EF4-FFF2-40B4-BE49-F238E27FC236}">
                <a16:creationId xmlns:a16="http://schemas.microsoft.com/office/drawing/2014/main" id="{2591C337-BE40-E8B6-4423-D10ACDDF491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سَرِيعُ الْحِسَابِ</a:t>
            </a:r>
            <a:br>
              <a:rPr lang="en-US" dirty="0"/>
            </a:br>
            <a:r>
              <a:rPr lang="ar-SA" dirty="0"/>
              <a:t>يَا مَنْ هُوَ شَدِيدُ الْعِقَابِ</a:t>
            </a:r>
          </a:p>
        </p:txBody>
      </p:sp>
      <p:sp>
        <p:nvSpPr>
          <p:cNvPr id="5" name="Subtitle 4"/>
          <p:cNvSpPr>
            <a:spLocks noGrp="1"/>
          </p:cNvSpPr>
          <p:nvPr>
            <p:ph type="body" sz="quarter" idx="10"/>
          </p:nvPr>
        </p:nvSpPr>
        <p:spPr>
          <a:xfrm>
            <a:off x="0" y="4495801"/>
            <a:ext cx="12192000" cy="1905000"/>
          </a:xfrm>
        </p:spPr>
        <p:txBody>
          <a:bodyPr/>
          <a:lstStyle/>
          <a:p>
            <a:r>
              <a:rPr lang="en-US" dirty="0"/>
              <a:t>O He, Who is quick to reckon,</a:t>
            </a:r>
          </a:p>
          <a:p>
            <a:r>
              <a:rPr lang="en-US" dirty="0"/>
              <a:t>O He, Who metes out the severest punishment,</a:t>
            </a:r>
          </a:p>
        </p:txBody>
      </p:sp>
      <p:sp>
        <p:nvSpPr>
          <p:cNvPr id="2" name="TextBox 1">
            <a:extLst>
              <a:ext uri="{FF2B5EF4-FFF2-40B4-BE49-F238E27FC236}">
                <a16:creationId xmlns:a16="http://schemas.microsoft.com/office/drawing/2014/main" id="{6418BA66-6034-653E-B13A-D476ADD3EE6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عِنْدَهُ حُسْنُ الثَّوَابِ</a:t>
            </a:r>
            <a:br>
              <a:rPr lang="en-US" dirty="0"/>
            </a:br>
            <a:r>
              <a:rPr lang="ar-SA" dirty="0"/>
              <a:t>يَا مَنْ عِنْدَهُ أُمُّ الْكِتَابِ</a:t>
            </a:r>
            <a:endParaRPr lang="en-US" dirty="0"/>
          </a:p>
        </p:txBody>
      </p:sp>
      <p:sp>
        <p:nvSpPr>
          <p:cNvPr id="5" name="Subtitle 4"/>
          <p:cNvSpPr>
            <a:spLocks noGrp="1"/>
          </p:cNvSpPr>
          <p:nvPr>
            <p:ph type="body" sz="quarter" idx="10"/>
          </p:nvPr>
        </p:nvSpPr>
        <p:spPr/>
        <p:txBody>
          <a:bodyPr/>
          <a:lstStyle/>
          <a:p>
            <a:r>
              <a:rPr lang="en-US" dirty="0"/>
              <a:t>O He, with Whom is the excellent reward, </a:t>
            </a:r>
          </a:p>
          <a:p>
            <a:r>
              <a:rPr lang="en-US" dirty="0"/>
              <a:t>O He, with Whom is the Original Book.</a:t>
            </a:r>
          </a:p>
        </p:txBody>
      </p:sp>
      <p:sp>
        <p:nvSpPr>
          <p:cNvPr id="2" name="TextBox 1">
            <a:extLst>
              <a:ext uri="{FF2B5EF4-FFF2-40B4-BE49-F238E27FC236}">
                <a16:creationId xmlns:a16="http://schemas.microsoft.com/office/drawing/2014/main" id="{657794D4-8E28-A140-EE65-870490EBDCE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7635587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حَنَّانُ يَا مَنَّانُ</a:t>
            </a:r>
            <a:endParaRPr lang="en-US" dirty="0"/>
          </a:p>
        </p:txBody>
      </p:sp>
      <p:sp>
        <p:nvSpPr>
          <p:cNvPr id="5" name="Subtitle 4"/>
          <p:cNvSpPr>
            <a:spLocks noGrp="1"/>
          </p:cNvSpPr>
          <p:nvPr>
            <p:ph type="body" sz="quarter" idx="10"/>
          </p:nvPr>
        </p:nvSpPr>
        <p:spPr/>
        <p:txBody>
          <a:bodyPr/>
          <a:lstStyle/>
          <a:p>
            <a:r>
              <a:rPr lang="en-US" dirty="0"/>
              <a:t>O Allah, Verily I beseech You in Your name: </a:t>
            </a:r>
          </a:p>
          <a:p>
            <a:r>
              <a:rPr lang="en-US" dirty="0"/>
              <a:t>O Charitable One, O Benefactor,</a:t>
            </a:r>
          </a:p>
        </p:txBody>
      </p:sp>
      <p:sp>
        <p:nvSpPr>
          <p:cNvPr id="2" name="TextBox 1">
            <a:extLst>
              <a:ext uri="{FF2B5EF4-FFF2-40B4-BE49-F238E27FC236}">
                <a16:creationId xmlns:a16="http://schemas.microsoft.com/office/drawing/2014/main" id="{E44A6A3F-DE08-67E6-00A2-DD6C8B4D6B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دَيَّانُ يَا بُرْهَانُ</a:t>
            </a:r>
            <a:r>
              <a:rPr lang="en-US" dirty="0"/>
              <a:t> </a:t>
            </a:r>
            <a:r>
              <a:rPr lang="ar-SA" dirty="0"/>
              <a:t>يَا سُلْطَانُ يَا رِضْوَانُ</a:t>
            </a:r>
            <a:endParaRPr lang="en-US" dirty="0"/>
          </a:p>
        </p:txBody>
      </p:sp>
      <p:sp>
        <p:nvSpPr>
          <p:cNvPr id="5" name="Subtitle 4"/>
          <p:cNvSpPr>
            <a:spLocks noGrp="1"/>
          </p:cNvSpPr>
          <p:nvPr>
            <p:ph type="body" sz="quarter" idx="10"/>
          </p:nvPr>
        </p:nvSpPr>
        <p:spPr/>
        <p:txBody>
          <a:bodyPr/>
          <a:lstStyle/>
          <a:p>
            <a:r>
              <a:rPr lang="en-US" dirty="0"/>
              <a:t>O Judge, O Proof, O Sovereign, O Approver,</a:t>
            </a:r>
          </a:p>
        </p:txBody>
      </p:sp>
      <p:sp>
        <p:nvSpPr>
          <p:cNvPr id="2" name="TextBox 1">
            <a:extLst>
              <a:ext uri="{FF2B5EF4-FFF2-40B4-BE49-F238E27FC236}">
                <a16:creationId xmlns:a16="http://schemas.microsoft.com/office/drawing/2014/main" id="{99AED7F1-EF0F-DBA5-E347-4FEB1B640D6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غُفْرَانُ يَا سُبْحَانُ يَا مُسْتَعَانُ</a:t>
            </a:r>
            <a:r>
              <a:rPr lang="en-US" dirty="0"/>
              <a:t> </a:t>
            </a:r>
            <a:r>
              <a:rPr lang="ar-SA" dirty="0"/>
              <a:t>يَا ذَا الْمَنِّ وَالْبَيَانِ</a:t>
            </a:r>
          </a:p>
        </p:txBody>
      </p:sp>
      <p:sp>
        <p:nvSpPr>
          <p:cNvPr id="5" name="Subtitle 4"/>
          <p:cNvSpPr>
            <a:spLocks noGrp="1"/>
          </p:cNvSpPr>
          <p:nvPr>
            <p:ph type="body" sz="quarter" idx="10"/>
          </p:nvPr>
        </p:nvSpPr>
        <p:spPr/>
        <p:txBody>
          <a:bodyPr/>
          <a:lstStyle/>
          <a:p>
            <a:r>
              <a:rPr lang="en-US" dirty="0"/>
              <a:t>O Forgiver, O Elevated One, O Helper, </a:t>
            </a:r>
          </a:p>
          <a:p>
            <a:r>
              <a:rPr lang="en-US" dirty="0"/>
              <a:t>O Holder of blessings and manifestation.</a:t>
            </a:r>
          </a:p>
        </p:txBody>
      </p:sp>
      <p:sp>
        <p:nvSpPr>
          <p:cNvPr id="2" name="TextBox 1">
            <a:extLst>
              <a:ext uri="{FF2B5EF4-FFF2-40B4-BE49-F238E27FC236}">
                <a16:creationId xmlns:a16="http://schemas.microsoft.com/office/drawing/2014/main" id="{59770AB2-C278-381C-F606-8B5681B0286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44127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تَوَاضَعَ كُلُّ </a:t>
            </a:r>
            <a:r>
              <a:rPr lang="ar-SA" dirty="0" err="1"/>
              <a:t>شَیْ‏ءٍ</a:t>
            </a:r>
            <a:r>
              <a:rPr lang="ar-SA" dirty="0"/>
              <a:t> لِعَظَمَتِهِ</a:t>
            </a:r>
            <a:br>
              <a:rPr lang="en-US" dirty="0"/>
            </a:br>
            <a:r>
              <a:rPr lang="ar-SA" dirty="0"/>
              <a:t>يَا مَنِ اسْتَسْلَمَ كُلُّ </a:t>
            </a:r>
            <a:r>
              <a:rPr lang="ar-SA" dirty="0" err="1"/>
              <a:t>شَیْ‏ءٍ</a:t>
            </a:r>
            <a:r>
              <a:rPr lang="ar-SA" dirty="0"/>
              <a:t> لِقُدْرَتِهِ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greatness everything bows,</a:t>
            </a:r>
          </a:p>
          <a:p>
            <a:r>
              <a:rPr lang="en-US" dirty="0"/>
              <a:t>O He before Whose power everything submits,</a:t>
            </a:r>
          </a:p>
        </p:txBody>
      </p:sp>
      <p:sp>
        <p:nvSpPr>
          <p:cNvPr id="2" name="TextBox 1">
            <a:extLst>
              <a:ext uri="{FF2B5EF4-FFF2-40B4-BE49-F238E27FC236}">
                <a16:creationId xmlns:a16="http://schemas.microsoft.com/office/drawing/2014/main" id="{828AD4DB-829A-3CC8-8F8F-9787820C253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CF9017D-47BC-4CD7-8883-8801630E069A}"/>
              </a:ext>
            </a:extLst>
          </p:cNvPr>
          <p:cNvSpPr>
            <a:spLocks noGrp="1"/>
          </p:cNvSpPr>
          <p:nvPr>
            <p:ph type="title"/>
            <p:custDataLst>
              <p:tags r:id="rId1"/>
            </p:custDataLst>
          </p:nvPr>
        </p:nvSpPr>
        <p:spPr/>
        <p:txBody>
          <a:bodyPr/>
          <a:lstStyle/>
          <a:p>
            <a:r>
              <a:rPr lang="ar-SA" dirty="0">
                <a:sym typeface="Wingdings"/>
              </a:rPr>
              <a:t>رَاضِيَةً بِقَضَائِكَ</a:t>
            </a:r>
            <a:endParaRPr lang="en-US" dirty="0"/>
          </a:p>
        </p:txBody>
      </p:sp>
      <p:sp>
        <p:nvSpPr>
          <p:cNvPr id="12" name="Subtitle 4">
            <a:extLst>
              <a:ext uri="{FF2B5EF4-FFF2-40B4-BE49-F238E27FC236}">
                <a16:creationId xmlns:a16="http://schemas.microsoft.com/office/drawing/2014/main" id="{EAE10CAB-BD29-4EF0-A389-CAF164CFF721}"/>
              </a:ext>
            </a:extLst>
          </p:cNvPr>
          <p:cNvSpPr>
            <a:spLocks noGrp="1"/>
          </p:cNvSpPr>
          <p:nvPr>
            <p:ph type="body" sz="quarter" idx="10"/>
            <p:custDataLst>
              <p:tags r:id="rId2"/>
            </p:custDataLst>
          </p:nvPr>
        </p:nvSpPr>
        <p:spPr/>
        <p:txBody>
          <a:bodyPr/>
          <a:lstStyle/>
          <a:p>
            <a:r>
              <a:rPr lang="en-US">
                <a:sym typeface="Wingdings"/>
              </a:rPr>
              <a:t>satisfied with Your acts,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ذَلَّ كُلُّ </a:t>
            </a:r>
            <a:r>
              <a:rPr lang="ar-SA" dirty="0" err="1"/>
              <a:t>شَیْ‏ءٍ</a:t>
            </a:r>
            <a:r>
              <a:rPr lang="ar-SA" dirty="0"/>
              <a:t> لِعِزَّتِهِ</a:t>
            </a:r>
            <a:br>
              <a:rPr lang="en-US" dirty="0"/>
            </a:br>
            <a:r>
              <a:rPr lang="ar-SA" dirty="0"/>
              <a:t>يَا مَنْ خَضَعَ كُلُّ </a:t>
            </a:r>
            <a:r>
              <a:rPr lang="ar-SA" dirty="0" err="1"/>
              <a:t>شَیْ‏ءٍ</a:t>
            </a:r>
            <a:r>
              <a:rPr lang="ar-SA" dirty="0"/>
              <a:t> </a:t>
            </a:r>
            <a:r>
              <a:rPr lang="ar-SA" dirty="0" err="1"/>
              <a:t>لِهَیْبَتِهِ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might overshadows everything,</a:t>
            </a:r>
          </a:p>
          <a:p>
            <a:r>
              <a:rPr lang="en-US" dirty="0"/>
              <a:t>O He before Whose awesomeness everything is humbled,</a:t>
            </a:r>
          </a:p>
        </p:txBody>
      </p:sp>
      <p:sp>
        <p:nvSpPr>
          <p:cNvPr id="2" name="TextBox 1">
            <a:extLst>
              <a:ext uri="{FF2B5EF4-FFF2-40B4-BE49-F238E27FC236}">
                <a16:creationId xmlns:a16="http://schemas.microsoft.com/office/drawing/2014/main" id="{52A478A7-B090-2779-65E7-C89C6D3E9C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انْقَادَ كُلُّ </a:t>
            </a:r>
            <a:r>
              <a:rPr lang="ar-SA" dirty="0" err="1"/>
              <a:t>شَیْ‏ءٍ</a:t>
            </a:r>
            <a:r>
              <a:rPr lang="ar-SA" dirty="0"/>
              <a:t> مِنْ خَشْيَتِهِ</a:t>
            </a:r>
            <a:r>
              <a:rPr lang="en-US" dirty="0"/>
              <a:t> </a:t>
            </a:r>
            <a:r>
              <a:rPr lang="ar-SA" dirty="0"/>
              <a:t> </a:t>
            </a:r>
            <a:br>
              <a:rPr lang="ar-SA" dirty="0"/>
            </a:br>
            <a:r>
              <a:rPr lang="ar-SA" dirty="0"/>
              <a:t>يَا مَنْ تَشَقَّقَتِ الْجِبَالُ مِنْ مَخَافَتِهِ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fearsomeness everything yields,</a:t>
            </a:r>
          </a:p>
          <a:p>
            <a:r>
              <a:rPr lang="en-US" dirty="0"/>
              <a:t>O He before Whose terribleness mountains shake,</a:t>
            </a:r>
          </a:p>
        </p:txBody>
      </p:sp>
      <p:sp>
        <p:nvSpPr>
          <p:cNvPr id="2" name="TextBox 1">
            <a:extLst>
              <a:ext uri="{FF2B5EF4-FFF2-40B4-BE49-F238E27FC236}">
                <a16:creationId xmlns:a16="http://schemas.microsoft.com/office/drawing/2014/main" id="{CDFFE25A-FE47-EC95-B286-636D7DF1C2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قَامَتِ السَّمَاوَاتُ بِأَمْرِهِ</a:t>
            </a:r>
            <a:br>
              <a:rPr lang="en-US" dirty="0"/>
            </a:br>
            <a:r>
              <a:rPr lang="ar-SA" dirty="0"/>
              <a:t>يَا مَنِ اسْتَقَرَّتِ الْأَرَضُونَ بِإِذْنِهِ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command the heavens are raised,</a:t>
            </a:r>
          </a:p>
          <a:p>
            <a:r>
              <a:rPr lang="en-US" dirty="0"/>
              <a:t>O He through Whose permission in the earths are secured,</a:t>
            </a:r>
          </a:p>
        </p:txBody>
      </p:sp>
      <p:sp>
        <p:nvSpPr>
          <p:cNvPr id="2" name="TextBox 1">
            <a:extLst>
              <a:ext uri="{FF2B5EF4-FFF2-40B4-BE49-F238E27FC236}">
                <a16:creationId xmlns:a16="http://schemas.microsoft.com/office/drawing/2014/main" id="{7415DDA8-60CD-964B-4145-3E5519C317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يُّسَبِّحُ الرَّعْدُ بِحَمْدِهِ</a:t>
            </a:r>
            <a:br>
              <a:rPr lang="en-US" dirty="0"/>
            </a:br>
            <a:r>
              <a:rPr lang="ar-SA" dirty="0"/>
              <a:t>يَا مَنْ لا يَعْتَدِي عَلٰى أَهْلِ مَمْلَكَتِهِ</a:t>
            </a:r>
            <a:endParaRPr lang="en-US" dirty="0"/>
          </a:p>
        </p:txBody>
      </p:sp>
      <p:sp>
        <p:nvSpPr>
          <p:cNvPr id="5" name="Subtitle 4"/>
          <p:cNvSpPr>
            <a:spLocks noGrp="1"/>
          </p:cNvSpPr>
          <p:nvPr>
            <p:ph type="body" sz="quarter" idx="10"/>
          </p:nvPr>
        </p:nvSpPr>
        <p:spPr/>
        <p:txBody>
          <a:bodyPr/>
          <a:lstStyle/>
          <a:p>
            <a:r>
              <a:rPr lang="en-US" dirty="0"/>
              <a:t>O He Whose glory the thunder proclaims, </a:t>
            </a:r>
          </a:p>
          <a:p>
            <a:r>
              <a:rPr lang="en-US" dirty="0"/>
              <a:t>O He Who is never cruel to his subjects.</a:t>
            </a:r>
          </a:p>
        </p:txBody>
      </p:sp>
      <p:sp>
        <p:nvSpPr>
          <p:cNvPr id="2" name="TextBox 1">
            <a:extLst>
              <a:ext uri="{FF2B5EF4-FFF2-40B4-BE49-F238E27FC236}">
                <a16:creationId xmlns:a16="http://schemas.microsoft.com/office/drawing/2014/main" id="{9C2585D3-8EE8-5C76-4626-9A6F8B62A7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120304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الْخَطَايَا</a:t>
            </a:r>
            <a:br>
              <a:rPr lang="en-US" dirty="0"/>
            </a:br>
            <a:r>
              <a:rPr lang="ar-SA" dirty="0"/>
              <a:t>يَا كَاشِفَ الْبَلاَيَا</a:t>
            </a:r>
            <a:endParaRPr lang="en-US" dirty="0"/>
          </a:p>
        </p:txBody>
      </p:sp>
      <p:sp>
        <p:nvSpPr>
          <p:cNvPr id="5" name="Subtitle 4"/>
          <p:cNvSpPr>
            <a:spLocks noGrp="1"/>
          </p:cNvSpPr>
          <p:nvPr>
            <p:ph type="body" sz="quarter" idx="10"/>
          </p:nvPr>
        </p:nvSpPr>
        <p:spPr/>
        <p:txBody>
          <a:bodyPr/>
          <a:lstStyle/>
          <a:p>
            <a:r>
              <a:rPr lang="en-US" dirty="0"/>
              <a:t>O Forgiver of sins, O Dispeller of tribulations,</a:t>
            </a:r>
          </a:p>
        </p:txBody>
      </p:sp>
      <p:sp>
        <p:nvSpPr>
          <p:cNvPr id="2" name="TextBox 1">
            <a:extLst>
              <a:ext uri="{FF2B5EF4-FFF2-40B4-BE49-F238E27FC236}">
                <a16:creationId xmlns:a16="http://schemas.microsoft.com/office/drawing/2014/main" id="{AE750155-18CE-C4A0-4BED-A497073237A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مُنْتَهَى </a:t>
            </a:r>
            <a:r>
              <a:rPr lang="ar-SA" dirty="0" err="1"/>
              <a:t>الرَّجَايَا</a:t>
            </a:r>
            <a:br>
              <a:rPr lang="en-US" dirty="0"/>
            </a:br>
            <a:r>
              <a:rPr lang="ar-SA" dirty="0"/>
              <a:t>يَا مُجْزِلَ الْعَطَايَا</a:t>
            </a:r>
            <a:endParaRPr lang="en-US" dirty="0"/>
          </a:p>
        </p:txBody>
      </p:sp>
      <p:sp>
        <p:nvSpPr>
          <p:cNvPr id="5" name="Subtitle 4"/>
          <p:cNvSpPr>
            <a:spLocks noGrp="1"/>
          </p:cNvSpPr>
          <p:nvPr>
            <p:ph type="body" sz="quarter" idx="10"/>
          </p:nvPr>
        </p:nvSpPr>
        <p:spPr/>
        <p:txBody>
          <a:bodyPr/>
          <a:lstStyle/>
          <a:p>
            <a:r>
              <a:rPr lang="en-US" dirty="0"/>
              <a:t>O Aim of hopes, O Giver of abundant gifts,</a:t>
            </a:r>
          </a:p>
        </p:txBody>
      </p:sp>
      <p:sp>
        <p:nvSpPr>
          <p:cNvPr id="2" name="TextBox 1">
            <a:extLst>
              <a:ext uri="{FF2B5EF4-FFF2-40B4-BE49-F238E27FC236}">
                <a16:creationId xmlns:a16="http://schemas.microsoft.com/office/drawing/2014/main" id="{F950AFDA-9D67-FB5A-A926-551042E599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وَاهِبَ الْهَدَايَا</a:t>
            </a:r>
            <a:br>
              <a:rPr lang="en-US" dirty="0"/>
            </a:br>
            <a:r>
              <a:rPr lang="ar-SA" dirty="0"/>
              <a:t>يَا رَازِقَ الْبَرَايَا</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bounties, O Provider of creatures,</a:t>
            </a:r>
          </a:p>
        </p:txBody>
      </p:sp>
      <p:sp>
        <p:nvSpPr>
          <p:cNvPr id="2" name="TextBox 1">
            <a:extLst>
              <a:ext uri="{FF2B5EF4-FFF2-40B4-BE49-F238E27FC236}">
                <a16:creationId xmlns:a16="http://schemas.microsoft.com/office/drawing/2014/main" id="{FD7F1ABA-198E-B7E5-F905-9AEBA30748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قَاضِيَ الْمَنَايَا</a:t>
            </a:r>
            <a:br>
              <a:rPr lang="en-US" dirty="0"/>
            </a:br>
            <a:r>
              <a:rPr lang="ar-SA" dirty="0"/>
              <a:t>يَا سَامِعَ الشَّكَايَا</a:t>
            </a:r>
            <a:endParaRPr lang="en-US" dirty="0"/>
          </a:p>
        </p:txBody>
      </p:sp>
      <p:sp>
        <p:nvSpPr>
          <p:cNvPr id="5" name="Subtitle 4"/>
          <p:cNvSpPr>
            <a:spLocks noGrp="1"/>
          </p:cNvSpPr>
          <p:nvPr>
            <p:ph type="body" sz="quarter" idx="10"/>
          </p:nvPr>
        </p:nvSpPr>
        <p:spPr/>
        <p:txBody>
          <a:bodyPr/>
          <a:lstStyle/>
          <a:p>
            <a:r>
              <a:rPr lang="en-US" dirty="0"/>
              <a:t>O Judge of destinies, O Hearer of complaints,</a:t>
            </a:r>
          </a:p>
        </p:txBody>
      </p:sp>
      <p:sp>
        <p:nvSpPr>
          <p:cNvPr id="2" name="TextBox 1">
            <a:extLst>
              <a:ext uri="{FF2B5EF4-FFF2-40B4-BE49-F238E27FC236}">
                <a16:creationId xmlns:a16="http://schemas.microsoft.com/office/drawing/2014/main" id="{FB61AE07-CBB8-ED25-F9E8-71455845F1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الْبَرَايَا</a:t>
            </a:r>
            <a:br>
              <a:rPr lang="en-US" dirty="0"/>
            </a:br>
            <a:r>
              <a:rPr lang="ar-SA" dirty="0"/>
              <a:t>يَا مُطْلِقَ الْأُسَارَى</a:t>
            </a:r>
            <a:endParaRPr lang="en-US" dirty="0"/>
          </a:p>
        </p:txBody>
      </p:sp>
      <p:sp>
        <p:nvSpPr>
          <p:cNvPr id="5" name="Subtitle 4"/>
          <p:cNvSpPr>
            <a:spLocks noGrp="1"/>
          </p:cNvSpPr>
          <p:nvPr>
            <p:ph type="body" sz="quarter" idx="10"/>
          </p:nvPr>
        </p:nvSpPr>
        <p:spPr/>
        <p:txBody>
          <a:bodyPr/>
          <a:lstStyle/>
          <a:p>
            <a:r>
              <a:rPr lang="en-US" dirty="0"/>
              <a:t>O </a:t>
            </a:r>
            <a:r>
              <a:rPr lang="en-US" dirty="0" err="1"/>
              <a:t>Resurrector</a:t>
            </a:r>
            <a:r>
              <a:rPr lang="en-US" dirty="0"/>
              <a:t> of creatures, O Freer of captives.</a:t>
            </a:r>
          </a:p>
        </p:txBody>
      </p:sp>
      <p:sp>
        <p:nvSpPr>
          <p:cNvPr id="2" name="TextBox 1">
            <a:extLst>
              <a:ext uri="{FF2B5EF4-FFF2-40B4-BE49-F238E27FC236}">
                <a16:creationId xmlns:a16="http://schemas.microsoft.com/office/drawing/2014/main" id="{1BCD891C-202B-8A84-E91D-BE63CD1FE30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54DF877-C331-45BD-969B-A11A40EA5347}"/>
              </a:ext>
            </a:extLst>
          </p:cNvPr>
          <p:cNvSpPr>
            <a:spLocks noGrp="1"/>
          </p:cNvSpPr>
          <p:nvPr>
            <p:ph type="title"/>
            <p:custDataLst>
              <p:tags r:id="rId1"/>
            </p:custDataLst>
          </p:nvPr>
        </p:nvSpPr>
        <p:spPr/>
        <p:txBody>
          <a:bodyPr/>
          <a:lstStyle/>
          <a:p>
            <a:r>
              <a:rPr lang="ar-SA" dirty="0">
                <a:sym typeface="Wingdings"/>
              </a:rPr>
              <a:t>مُولَعَةً بِذِكْرِكَ وَدُعَائِكَ</a:t>
            </a:r>
            <a:endParaRPr lang="en-US" dirty="0"/>
          </a:p>
        </p:txBody>
      </p:sp>
      <p:sp>
        <p:nvSpPr>
          <p:cNvPr id="12" name="Subtitle 4">
            <a:extLst>
              <a:ext uri="{FF2B5EF4-FFF2-40B4-BE49-F238E27FC236}">
                <a16:creationId xmlns:a16="http://schemas.microsoft.com/office/drawing/2014/main" id="{C7B8E9F0-A466-4F7D-B467-2059F6A54503}"/>
              </a:ext>
            </a:extLst>
          </p:cNvPr>
          <p:cNvSpPr>
            <a:spLocks noGrp="1"/>
          </p:cNvSpPr>
          <p:nvPr>
            <p:ph type="body" sz="quarter" idx="10"/>
            <p:custDataLst>
              <p:tags r:id="rId2"/>
            </p:custDataLst>
          </p:nvPr>
        </p:nvSpPr>
        <p:spPr/>
        <p:txBody>
          <a:bodyPr/>
          <a:lstStyle/>
          <a:p>
            <a:r>
              <a:rPr lang="en-US">
                <a:sym typeface="Wingdings"/>
              </a:rPr>
              <a:t>fond of mentioning and praying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139107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الْحَمْدِ وَالثَّنَاءِ</a:t>
            </a:r>
            <a:br>
              <a:rPr lang="en-US" dirty="0"/>
            </a:br>
            <a:r>
              <a:rPr lang="ar-SA" dirty="0"/>
              <a:t>يَا ذَا الْفَخْرِ وَالْبَهَاءِ</a:t>
            </a:r>
            <a:endParaRPr lang="en-US" dirty="0"/>
          </a:p>
        </p:txBody>
      </p:sp>
      <p:sp>
        <p:nvSpPr>
          <p:cNvPr id="5" name="Subtitle 4"/>
          <p:cNvSpPr>
            <a:spLocks noGrp="1"/>
          </p:cNvSpPr>
          <p:nvPr>
            <p:ph type="body" sz="quarter" idx="10"/>
          </p:nvPr>
        </p:nvSpPr>
        <p:spPr/>
        <p:txBody>
          <a:bodyPr/>
          <a:lstStyle/>
          <a:p>
            <a:r>
              <a:rPr lang="en-US" dirty="0"/>
              <a:t>O He, to Whom is due all praise and adoration,  O He, Who holds all pride and eminence,</a:t>
            </a:r>
          </a:p>
        </p:txBody>
      </p:sp>
      <p:sp>
        <p:nvSpPr>
          <p:cNvPr id="3" name="TextBox 2">
            <a:extLst>
              <a:ext uri="{FF2B5EF4-FFF2-40B4-BE49-F238E27FC236}">
                <a16:creationId xmlns:a16="http://schemas.microsoft.com/office/drawing/2014/main" id="{E75F11A1-E8BD-9ABF-2978-2DD9EBABAB5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الْمَجْدِ وَالسَّنَاءِ</a:t>
            </a:r>
            <a:br>
              <a:rPr lang="en-US" dirty="0"/>
            </a:br>
            <a:r>
              <a:rPr lang="ar-SA" dirty="0"/>
              <a:t>يَا ذَا الْعَهْدِ وَالْوَفَاءِ</a:t>
            </a:r>
            <a:endParaRPr lang="en-US" dirty="0"/>
          </a:p>
        </p:txBody>
      </p:sp>
      <p:sp>
        <p:nvSpPr>
          <p:cNvPr id="5" name="Subtitle 4"/>
          <p:cNvSpPr>
            <a:spLocks noGrp="1"/>
          </p:cNvSpPr>
          <p:nvPr>
            <p:ph type="body" sz="quarter" idx="10"/>
          </p:nvPr>
        </p:nvSpPr>
        <p:spPr/>
        <p:txBody>
          <a:bodyPr/>
          <a:lstStyle/>
          <a:p>
            <a:r>
              <a:rPr lang="en-US" dirty="0"/>
              <a:t>O He, Who holds all </a:t>
            </a:r>
            <a:r>
              <a:rPr lang="en-US" dirty="0" err="1"/>
              <a:t>honour</a:t>
            </a:r>
            <a:r>
              <a:rPr lang="en-US" dirty="0"/>
              <a:t> and rank, O He, Who makes promises and </a:t>
            </a:r>
            <a:r>
              <a:rPr lang="en-US" dirty="0" err="1"/>
              <a:t>honours</a:t>
            </a:r>
            <a:r>
              <a:rPr lang="en-US" dirty="0"/>
              <a:t> them,</a:t>
            </a:r>
          </a:p>
        </p:txBody>
      </p:sp>
      <p:sp>
        <p:nvSpPr>
          <p:cNvPr id="3" name="TextBox 2">
            <a:extLst>
              <a:ext uri="{FF2B5EF4-FFF2-40B4-BE49-F238E27FC236}">
                <a16:creationId xmlns:a16="http://schemas.microsoft.com/office/drawing/2014/main" id="{7686B4EA-D4EC-FE7B-92E9-172B305AC11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الْعَفْوِ وَالرِّضَاءِ</a:t>
            </a:r>
            <a:br>
              <a:rPr lang="en-US" dirty="0"/>
            </a:br>
            <a:r>
              <a:rPr lang="ar-SA" dirty="0"/>
              <a:t>يَا ذَا الْمَنِّ وَالْعَطَاءِ</a:t>
            </a:r>
            <a:endParaRPr lang="en-US" dirty="0"/>
          </a:p>
        </p:txBody>
      </p:sp>
      <p:sp>
        <p:nvSpPr>
          <p:cNvPr id="5" name="Subtitle 4"/>
          <p:cNvSpPr>
            <a:spLocks noGrp="1"/>
          </p:cNvSpPr>
          <p:nvPr>
            <p:ph type="body" sz="quarter" idx="10"/>
          </p:nvPr>
        </p:nvSpPr>
        <p:spPr/>
        <p:txBody>
          <a:bodyPr/>
          <a:lstStyle/>
          <a:p>
            <a:r>
              <a:rPr lang="en-US" dirty="0"/>
              <a:t>O He, Who pardons and is content,</a:t>
            </a:r>
          </a:p>
          <a:p>
            <a:r>
              <a:rPr lang="en-US" dirty="0"/>
              <a:t>O He, Who holds all abundance and provides,</a:t>
            </a:r>
          </a:p>
        </p:txBody>
      </p:sp>
      <p:sp>
        <p:nvSpPr>
          <p:cNvPr id="2" name="TextBox 1">
            <a:extLst>
              <a:ext uri="{FF2B5EF4-FFF2-40B4-BE49-F238E27FC236}">
                <a16:creationId xmlns:a16="http://schemas.microsoft.com/office/drawing/2014/main" id="{24640F70-0A36-5DA7-3A22-0569D0A133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الْفَصْلِ وَالْقَضَاءِ</a:t>
            </a:r>
            <a:br>
              <a:rPr lang="en-US" dirty="0"/>
            </a:br>
            <a:r>
              <a:rPr lang="ar-SA" dirty="0"/>
              <a:t>يَا ذَا الْعِزِّ وَالْبَقَاءِ</a:t>
            </a:r>
            <a:endParaRPr lang="en-US" dirty="0"/>
          </a:p>
        </p:txBody>
      </p:sp>
      <p:sp>
        <p:nvSpPr>
          <p:cNvPr id="5" name="Subtitle 4"/>
          <p:cNvSpPr>
            <a:spLocks noGrp="1"/>
          </p:cNvSpPr>
          <p:nvPr>
            <p:ph type="body" sz="quarter" idx="10"/>
          </p:nvPr>
        </p:nvSpPr>
        <p:spPr/>
        <p:txBody>
          <a:bodyPr/>
          <a:lstStyle/>
          <a:p>
            <a:r>
              <a:rPr lang="en-CA" dirty="0"/>
              <a:t>O He, Who holds decision and judgement,</a:t>
            </a:r>
          </a:p>
          <a:p>
            <a:r>
              <a:rPr lang="en-CA" dirty="0"/>
              <a:t>O He, Who is glorious and eternal,</a:t>
            </a:r>
          </a:p>
        </p:txBody>
      </p:sp>
      <p:sp>
        <p:nvSpPr>
          <p:cNvPr id="2" name="TextBox 1">
            <a:extLst>
              <a:ext uri="{FF2B5EF4-FFF2-40B4-BE49-F238E27FC236}">
                <a16:creationId xmlns:a16="http://schemas.microsoft.com/office/drawing/2014/main" id="{76E51D09-4279-5EDB-4449-0565B9F4453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وَالسَّخَاءِ</a:t>
            </a:r>
            <a:br>
              <a:rPr lang="en-US" dirty="0"/>
            </a:br>
            <a:r>
              <a:rPr lang="ar-SA" dirty="0"/>
              <a:t>يَا ذَا الْآلاءِ وَالنَّعْمَاءِ</a:t>
            </a:r>
            <a:endParaRPr lang="en-US" dirty="0"/>
          </a:p>
        </p:txBody>
      </p:sp>
      <p:sp>
        <p:nvSpPr>
          <p:cNvPr id="5" name="Subtitle 4"/>
          <p:cNvSpPr>
            <a:spLocks noGrp="1"/>
          </p:cNvSpPr>
          <p:nvPr>
            <p:ph type="body" sz="quarter" idx="10"/>
          </p:nvPr>
        </p:nvSpPr>
        <p:spPr/>
        <p:txBody>
          <a:bodyPr/>
          <a:lstStyle/>
          <a:p>
            <a:r>
              <a:rPr lang="en-US" dirty="0"/>
              <a:t>O He, Who is liberal and munificent, </a:t>
            </a:r>
          </a:p>
          <a:p>
            <a:r>
              <a:rPr lang="en-US" dirty="0"/>
              <a:t>O He, Who holds all blessings and bounties,</a:t>
            </a:r>
          </a:p>
        </p:txBody>
      </p:sp>
      <p:sp>
        <p:nvSpPr>
          <p:cNvPr id="2" name="TextBox 1">
            <a:extLst>
              <a:ext uri="{FF2B5EF4-FFF2-40B4-BE49-F238E27FC236}">
                <a16:creationId xmlns:a16="http://schemas.microsoft.com/office/drawing/2014/main" id="{36394216-5306-3C7D-80EC-592D9A94EB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9329517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مَانِعُ يَا دَافِعُ</a:t>
            </a:r>
            <a:endParaRPr lang="en-US" dirty="0"/>
          </a:p>
        </p:txBody>
      </p:sp>
      <p:sp>
        <p:nvSpPr>
          <p:cNvPr id="5" name="Subtitle 4"/>
          <p:cNvSpPr>
            <a:spLocks noGrp="1"/>
          </p:cNvSpPr>
          <p:nvPr>
            <p:ph type="body" sz="quarter" idx="10"/>
          </p:nvPr>
        </p:nvSpPr>
        <p:spPr/>
        <p:txBody>
          <a:bodyPr/>
          <a:lstStyle/>
          <a:p>
            <a:r>
              <a:rPr lang="en-US" dirty="0"/>
              <a:t>O Allah, verily I beseech You in Your name: O Preventer of misfortune, O </a:t>
            </a:r>
            <a:r>
              <a:rPr lang="en-US" dirty="0" err="1"/>
              <a:t>Repeller</a:t>
            </a:r>
            <a:r>
              <a:rPr lang="en-US" dirty="0"/>
              <a:t> of calamities.</a:t>
            </a:r>
          </a:p>
        </p:txBody>
      </p:sp>
      <p:sp>
        <p:nvSpPr>
          <p:cNvPr id="2" name="TextBox 1">
            <a:extLst>
              <a:ext uri="{FF2B5EF4-FFF2-40B4-BE49-F238E27FC236}">
                <a16:creationId xmlns:a16="http://schemas.microsoft.com/office/drawing/2014/main" id="{4D774B58-4694-C0F6-2A99-53A94B7A672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يَا صَانِعُ</a:t>
            </a:r>
            <a:r>
              <a:rPr lang="en-US" dirty="0"/>
              <a:t> </a:t>
            </a:r>
            <a:r>
              <a:rPr lang="ar-SA" dirty="0"/>
              <a:t>يَا نَافِعُ يَا سَامِعُ</a:t>
            </a:r>
            <a:endParaRPr lang="en-US" dirty="0"/>
          </a:p>
        </p:txBody>
      </p:sp>
      <p:sp>
        <p:nvSpPr>
          <p:cNvPr id="5" name="Subtitle 4"/>
          <p:cNvSpPr>
            <a:spLocks noGrp="1"/>
          </p:cNvSpPr>
          <p:nvPr>
            <p:ph type="body" sz="quarter" idx="10"/>
          </p:nvPr>
        </p:nvSpPr>
        <p:spPr/>
        <p:txBody>
          <a:bodyPr/>
          <a:lstStyle/>
          <a:p>
            <a:r>
              <a:rPr lang="en-US" dirty="0"/>
              <a:t>O Elevator of rank, O Fashioner, O Benefiter O Hearer,</a:t>
            </a:r>
          </a:p>
        </p:txBody>
      </p:sp>
      <p:sp>
        <p:nvSpPr>
          <p:cNvPr id="2" name="TextBox 1">
            <a:extLst>
              <a:ext uri="{FF2B5EF4-FFF2-40B4-BE49-F238E27FC236}">
                <a16:creationId xmlns:a16="http://schemas.microsoft.com/office/drawing/2014/main" id="{96BAE0B1-C12A-E5EF-A5BA-3EA91416B38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جَامِعُ يَا شَافِعُ</a:t>
            </a:r>
            <a:r>
              <a:rPr lang="en-US" dirty="0"/>
              <a:t> </a:t>
            </a:r>
            <a:r>
              <a:rPr lang="ar-SA" dirty="0"/>
              <a:t>يَا وَاسِعُ يَا مُوسِعُ</a:t>
            </a:r>
            <a:endParaRPr lang="en-US" dirty="0"/>
          </a:p>
        </p:txBody>
      </p:sp>
      <p:sp>
        <p:nvSpPr>
          <p:cNvPr id="5" name="Subtitle 4"/>
          <p:cNvSpPr>
            <a:spLocks noGrp="1"/>
          </p:cNvSpPr>
          <p:nvPr>
            <p:ph type="body" sz="quarter" idx="10"/>
          </p:nvPr>
        </p:nvSpPr>
        <p:spPr/>
        <p:txBody>
          <a:bodyPr/>
          <a:lstStyle/>
          <a:p>
            <a:r>
              <a:rPr lang="en-US" dirty="0"/>
              <a:t>O Aggregator, O Intercessor, </a:t>
            </a:r>
          </a:p>
          <a:p>
            <a:r>
              <a:rPr lang="en-US" dirty="0"/>
              <a:t>O Magnanimous, O Increaser.</a:t>
            </a:r>
          </a:p>
        </p:txBody>
      </p:sp>
      <p:sp>
        <p:nvSpPr>
          <p:cNvPr id="2" name="TextBox 1">
            <a:extLst>
              <a:ext uri="{FF2B5EF4-FFF2-40B4-BE49-F238E27FC236}">
                <a16:creationId xmlns:a16="http://schemas.microsoft.com/office/drawing/2014/main" id="{9FDEBA8A-665A-7835-B197-9F5D712427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E1260CE-E5F4-438D-9F9C-6B3BCE790C2A}"/>
              </a:ext>
            </a:extLst>
          </p:cNvPr>
          <p:cNvSpPr>
            <a:spLocks noGrp="1"/>
          </p:cNvSpPr>
          <p:nvPr>
            <p:ph type="title"/>
            <p:custDataLst>
              <p:tags r:id="rId1"/>
            </p:custDataLst>
          </p:nvPr>
        </p:nvSpPr>
        <p:spPr/>
        <p:txBody>
          <a:bodyPr/>
          <a:lstStyle/>
          <a:p>
            <a:r>
              <a:rPr lang="ar-SA" dirty="0">
                <a:sym typeface="Wingdings"/>
              </a:rPr>
              <a:t>مُحِبَّةً لِصَفْوَةِ اوْلِيَائِكَ</a:t>
            </a:r>
            <a:endParaRPr lang="en-US" dirty="0"/>
          </a:p>
        </p:txBody>
      </p:sp>
      <p:sp>
        <p:nvSpPr>
          <p:cNvPr id="12" name="Subtitle 4">
            <a:extLst>
              <a:ext uri="{FF2B5EF4-FFF2-40B4-BE49-F238E27FC236}">
                <a16:creationId xmlns:a16="http://schemas.microsoft.com/office/drawing/2014/main" id="{C892509C-DD58-4DAC-9635-2D89236CA6EB}"/>
              </a:ext>
            </a:extLst>
          </p:cNvPr>
          <p:cNvSpPr>
            <a:spLocks noGrp="1"/>
          </p:cNvSpPr>
          <p:nvPr>
            <p:ph type="body" sz="quarter" idx="10"/>
            <p:custDataLst>
              <p:tags r:id="rId2"/>
            </p:custDataLst>
          </p:nvPr>
        </p:nvSpPr>
        <p:spPr/>
        <p:txBody>
          <a:bodyPr/>
          <a:lstStyle/>
          <a:p>
            <a:r>
              <a:rPr lang="en-US">
                <a:sym typeface="Wingdings"/>
              </a:rPr>
              <a:t>bearing love for the choicest of Your intimate servants,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38252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صَانِعَ كُلِّ مَصْنُوعٍ</a:t>
            </a:r>
            <a:br>
              <a:rPr lang="en-US" dirty="0"/>
            </a:br>
            <a:r>
              <a:rPr lang="ar-SA" dirty="0"/>
              <a:t>يَا خَاِلقَ كُلِّ مَخْلُوقٍ</a:t>
            </a:r>
            <a:endParaRPr lang="en-US" dirty="0"/>
          </a:p>
        </p:txBody>
      </p:sp>
      <p:sp>
        <p:nvSpPr>
          <p:cNvPr id="5" name="Subtitle 4"/>
          <p:cNvSpPr>
            <a:spLocks noGrp="1"/>
          </p:cNvSpPr>
          <p:nvPr>
            <p:ph type="body" sz="quarter" idx="10"/>
          </p:nvPr>
        </p:nvSpPr>
        <p:spPr/>
        <p:txBody>
          <a:bodyPr/>
          <a:lstStyle/>
          <a:p>
            <a:r>
              <a:rPr lang="en-US" dirty="0"/>
              <a:t>O Fashioner of every fashioned thing, </a:t>
            </a:r>
          </a:p>
          <a:p>
            <a:r>
              <a:rPr lang="en-US" dirty="0"/>
              <a:t>O Creator of every created thing,</a:t>
            </a:r>
          </a:p>
        </p:txBody>
      </p:sp>
      <p:sp>
        <p:nvSpPr>
          <p:cNvPr id="3" name="TextBox 2">
            <a:extLst>
              <a:ext uri="{FF2B5EF4-FFF2-40B4-BE49-F238E27FC236}">
                <a16:creationId xmlns:a16="http://schemas.microsoft.com/office/drawing/2014/main" id="{AEE3733C-D439-C272-7F6C-112EDC760B1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كُلِّ مَرْزُوقٍ</a:t>
            </a:r>
            <a:br>
              <a:rPr lang="en-US" dirty="0"/>
            </a:br>
            <a:r>
              <a:rPr lang="ar-SA" dirty="0"/>
              <a:t>يَا مَاِلكَ كُلِّ </a:t>
            </a:r>
            <a:r>
              <a:rPr lang="ar-SA" dirty="0" err="1"/>
              <a:t>مَمْلُوکٍ</a:t>
            </a:r>
            <a:endParaRPr lang="en-US" dirty="0"/>
          </a:p>
        </p:txBody>
      </p:sp>
      <p:sp>
        <p:nvSpPr>
          <p:cNvPr id="5" name="Subtitle 4"/>
          <p:cNvSpPr>
            <a:spLocks noGrp="1"/>
          </p:cNvSpPr>
          <p:nvPr>
            <p:ph type="body" sz="quarter" idx="10"/>
          </p:nvPr>
        </p:nvSpPr>
        <p:spPr/>
        <p:txBody>
          <a:bodyPr/>
          <a:lstStyle/>
          <a:p>
            <a:r>
              <a:rPr lang="en-US" dirty="0"/>
              <a:t>O Provider for every needy thing, </a:t>
            </a:r>
          </a:p>
          <a:p>
            <a:r>
              <a:rPr lang="en-US" dirty="0"/>
              <a:t>O Sovereign over all subjects,</a:t>
            </a:r>
          </a:p>
        </p:txBody>
      </p:sp>
      <p:sp>
        <p:nvSpPr>
          <p:cNvPr id="2" name="TextBox 1">
            <a:extLst>
              <a:ext uri="{FF2B5EF4-FFF2-40B4-BE49-F238E27FC236}">
                <a16:creationId xmlns:a16="http://schemas.microsoft.com/office/drawing/2014/main" id="{F3301C3C-9720-3E0F-47B4-2E5A45A8B4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كُلِّ مَكْرُوبٍ</a:t>
            </a:r>
            <a:br>
              <a:rPr lang="ar-SA" dirty="0"/>
            </a:br>
            <a:r>
              <a:rPr lang="ar-SA" dirty="0"/>
              <a:t>يَا فَاِرجَ كُلِّ مَهْمُومٍ</a:t>
            </a:r>
            <a:endParaRPr lang="en-US" dirty="0"/>
          </a:p>
        </p:txBody>
      </p:sp>
      <p:sp>
        <p:nvSpPr>
          <p:cNvPr id="5" name="Subtitle 4"/>
          <p:cNvSpPr>
            <a:spLocks noGrp="1"/>
          </p:cNvSpPr>
          <p:nvPr>
            <p:ph type="body" sz="quarter" idx="10"/>
          </p:nvPr>
        </p:nvSpPr>
        <p:spPr/>
        <p:txBody>
          <a:bodyPr/>
          <a:lstStyle/>
          <a:p>
            <a:r>
              <a:rPr lang="en-US"/>
              <a:t>O Dispeller of every hardship, </a:t>
            </a:r>
          </a:p>
          <a:p>
            <a:r>
              <a:rPr lang="en-US"/>
              <a:t>O Comforter of every griever,</a:t>
            </a:r>
            <a:endParaRPr lang="en-US" dirty="0"/>
          </a:p>
        </p:txBody>
      </p:sp>
      <p:sp>
        <p:nvSpPr>
          <p:cNvPr id="2" name="TextBox 1">
            <a:extLst>
              <a:ext uri="{FF2B5EF4-FFF2-40B4-BE49-F238E27FC236}">
                <a16:creationId xmlns:a16="http://schemas.microsoft.com/office/drawing/2014/main" id="{78B57C6D-9514-3EB6-5B1B-EBDB202ED9F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كُلِّ مَرْحُومٍ</a:t>
            </a:r>
            <a:br>
              <a:rPr lang="en-US" dirty="0"/>
            </a:br>
            <a:r>
              <a:rPr lang="ar-SA" dirty="0"/>
              <a:t>يَا نَاصِرَ كُلِّ مَخْذُولٍ</a:t>
            </a:r>
            <a:endParaRPr lang="en-US" dirty="0"/>
          </a:p>
        </p:txBody>
      </p:sp>
      <p:sp>
        <p:nvSpPr>
          <p:cNvPr id="5" name="Subtitle 4"/>
          <p:cNvSpPr>
            <a:spLocks noGrp="1"/>
          </p:cNvSpPr>
          <p:nvPr>
            <p:ph type="body" sz="quarter" idx="10"/>
          </p:nvPr>
        </p:nvSpPr>
        <p:spPr/>
        <p:txBody>
          <a:bodyPr/>
          <a:lstStyle/>
          <a:p>
            <a:r>
              <a:rPr lang="en-US" dirty="0"/>
              <a:t>O Merciful to every sufferer, </a:t>
            </a:r>
          </a:p>
          <a:p>
            <a:r>
              <a:rPr lang="en-US" dirty="0"/>
              <a:t>O Helper of everything forsaken,</a:t>
            </a:r>
          </a:p>
        </p:txBody>
      </p:sp>
      <p:sp>
        <p:nvSpPr>
          <p:cNvPr id="2" name="TextBox 1">
            <a:extLst>
              <a:ext uri="{FF2B5EF4-FFF2-40B4-BE49-F238E27FC236}">
                <a16:creationId xmlns:a16="http://schemas.microsoft.com/office/drawing/2014/main" id="{EB207208-1AEF-8AEC-6A48-510CFD12FE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سَاتِرَ كُلِّ مَعْيُوبٍ</a:t>
            </a:r>
            <a:br>
              <a:rPr lang="ar-SA" dirty="0"/>
            </a:br>
            <a:r>
              <a:rPr lang="ar-SA" dirty="0"/>
              <a:t>يَا مَلْجَأَ كُلِّ مَطْرُودٍ</a:t>
            </a:r>
            <a:endParaRPr lang="en-US" dirty="0"/>
          </a:p>
        </p:txBody>
      </p:sp>
      <p:sp>
        <p:nvSpPr>
          <p:cNvPr id="5" name="Subtitle 4"/>
          <p:cNvSpPr>
            <a:spLocks noGrp="1"/>
          </p:cNvSpPr>
          <p:nvPr>
            <p:ph type="body" sz="quarter" idx="10"/>
          </p:nvPr>
        </p:nvSpPr>
        <p:spPr/>
        <p:txBody>
          <a:bodyPr/>
          <a:lstStyle/>
          <a:p>
            <a:r>
              <a:rPr lang="en-US" dirty="0"/>
              <a:t>O Concealer of every blemished thing,</a:t>
            </a:r>
          </a:p>
          <a:p>
            <a:r>
              <a:rPr lang="en-US" dirty="0"/>
              <a:t>O Shelter for every exile.</a:t>
            </a:r>
          </a:p>
        </p:txBody>
      </p:sp>
      <p:sp>
        <p:nvSpPr>
          <p:cNvPr id="2" name="TextBox 1">
            <a:extLst>
              <a:ext uri="{FF2B5EF4-FFF2-40B4-BE49-F238E27FC236}">
                <a16:creationId xmlns:a16="http://schemas.microsoft.com/office/drawing/2014/main" id="{20614CE2-112D-D858-4EB9-4C73BF407CE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5900037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عُدَّتِي عِنْدَ شِدَّتِي</a:t>
            </a:r>
            <a:br>
              <a:rPr lang="en-US" dirty="0"/>
            </a:br>
            <a:r>
              <a:rPr lang="ar-SA" dirty="0"/>
              <a:t>يَا رَجَائِي عِنْدَ مُصِيبَتِي</a:t>
            </a:r>
            <a:endParaRPr lang="en-US" dirty="0"/>
          </a:p>
        </p:txBody>
      </p:sp>
      <p:sp>
        <p:nvSpPr>
          <p:cNvPr id="5" name="Subtitle 4"/>
          <p:cNvSpPr>
            <a:spLocks noGrp="1"/>
          </p:cNvSpPr>
          <p:nvPr>
            <p:ph type="body" sz="quarter" idx="10"/>
          </p:nvPr>
        </p:nvSpPr>
        <p:spPr/>
        <p:txBody>
          <a:bodyPr/>
          <a:lstStyle/>
          <a:p>
            <a:r>
              <a:rPr lang="en-US" dirty="0"/>
              <a:t>O Provider in my hardship,</a:t>
            </a:r>
          </a:p>
          <a:p>
            <a:r>
              <a:rPr lang="en-US" dirty="0"/>
              <a:t>O Source of Hope in my misfortune,</a:t>
            </a:r>
          </a:p>
        </p:txBody>
      </p:sp>
      <p:sp>
        <p:nvSpPr>
          <p:cNvPr id="2" name="TextBox 1">
            <a:extLst>
              <a:ext uri="{FF2B5EF4-FFF2-40B4-BE49-F238E27FC236}">
                <a16:creationId xmlns:a16="http://schemas.microsoft.com/office/drawing/2014/main" id="{AE059D3C-AF4C-028B-1873-92744C2B8C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مُؤْنِسِي عِنْدَ وَحْشَتِي</a:t>
            </a:r>
            <a:br>
              <a:rPr lang="en-US" dirty="0"/>
            </a:br>
            <a:r>
              <a:rPr lang="ar-SA" dirty="0"/>
              <a:t>يَا صَاحِبِي عِنْدَ غُرْبَتِي</a:t>
            </a:r>
            <a:endParaRPr lang="en-US" dirty="0"/>
          </a:p>
        </p:txBody>
      </p:sp>
      <p:sp>
        <p:nvSpPr>
          <p:cNvPr id="5" name="Subtitle 4"/>
          <p:cNvSpPr>
            <a:spLocks noGrp="1"/>
          </p:cNvSpPr>
          <p:nvPr>
            <p:ph type="body" sz="quarter" idx="10"/>
          </p:nvPr>
        </p:nvSpPr>
        <p:spPr/>
        <p:txBody>
          <a:bodyPr/>
          <a:lstStyle/>
          <a:p>
            <a:r>
              <a:rPr lang="en-US" dirty="0"/>
              <a:t>O Companion in my isolation,</a:t>
            </a:r>
          </a:p>
          <a:p>
            <a:r>
              <a:rPr lang="en-US" dirty="0"/>
              <a:t>O Fellow </a:t>
            </a:r>
            <a:r>
              <a:rPr lang="en-US" dirty="0" err="1"/>
              <a:t>Traveller</a:t>
            </a:r>
            <a:r>
              <a:rPr lang="en-US" dirty="0"/>
              <a:t> in my journey,</a:t>
            </a:r>
          </a:p>
        </p:txBody>
      </p:sp>
      <p:sp>
        <p:nvSpPr>
          <p:cNvPr id="2" name="TextBox 1">
            <a:extLst>
              <a:ext uri="{FF2B5EF4-FFF2-40B4-BE49-F238E27FC236}">
                <a16:creationId xmlns:a16="http://schemas.microsoft.com/office/drawing/2014/main" id="{D9EE8FAC-D8C9-C599-EE38-61EB70109E4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وَلِيِّي عِنْدَ نِعْمَتِي</a:t>
            </a:r>
            <a:br>
              <a:rPr lang="ar-SA" dirty="0"/>
            </a:br>
            <a:r>
              <a:rPr lang="ar-SA" dirty="0"/>
              <a:t>يَا غِيَاثِي عِنْدَ كُرْبَتِي</a:t>
            </a:r>
            <a:endParaRPr lang="en-US" dirty="0"/>
          </a:p>
        </p:txBody>
      </p:sp>
      <p:sp>
        <p:nvSpPr>
          <p:cNvPr id="5" name="Subtitle 4"/>
          <p:cNvSpPr>
            <a:spLocks noGrp="1"/>
          </p:cNvSpPr>
          <p:nvPr>
            <p:ph type="body" sz="quarter" idx="10"/>
          </p:nvPr>
        </p:nvSpPr>
        <p:spPr/>
        <p:txBody>
          <a:bodyPr/>
          <a:lstStyle/>
          <a:p>
            <a:r>
              <a:rPr lang="en-US" dirty="0"/>
              <a:t>O Friend in my ease,</a:t>
            </a:r>
          </a:p>
          <a:p>
            <a:r>
              <a:rPr lang="en-US" dirty="0"/>
              <a:t>O Rescuer from my trials,</a:t>
            </a:r>
          </a:p>
        </p:txBody>
      </p:sp>
      <p:sp>
        <p:nvSpPr>
          <p:cNvPr id="2" name="TextBox 1">
            <a:extLst>
              <a:ext uri="{FF2B5EF4-FFF2-40B4-BE49-F238E27FC236}">
                <a16:creationId xmlns:a16="http://schemas.microsoft.com/office/drawing/2014/main" id="{BE8538EE-33C3-9585-C97E-FAB6B8C07F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8E136F8C-97FA-4F10-B512-27F0C9969372}"/>
              </a:ext>
            </a:extLst>
          </p:cNvPr>
          <p:cNvSpPr>
            <a:spLocks noGrp="1"/>
          </p:cNvSpPr>
          <p:nvPr>
            <p:ph type="title"/>
            <p:custDataLst>
              <p:tags r:id="rId1"/>
            </p:custDataLst>
          </p:nvPr>
        </p:nvSpPr>
        <p:spPr/>
        <p:txBody>
          <a:bodyPr/>
          <a:lstStyle/>
          <a:p>
            <a:r>
              <a:rPr lang="ar-SA" dirty="0">
                <a:sym typeface="Wingdings"/>
              </a:rPr>
              <a:t>مَحْبُوبَةً فِي ارْضِكَ وَسَمَائِكَ</a:t>
            </a:r>
            <a:endParaRPr lang="en-US" dirty="0"/>
          </a:p>
        </p:txBody>
      </p:sp>
      <p:sp>
        <p:nvSpPr>
          <p:cNvPr id="12" name="Subtitle 4">
            <a:extLst>
              <a:ext uri="{FF2B5EF4-FFF2-40B4-BE49-F238E27FC236}">
                <a16:creationId xmlns:a16="http://schemas.microsoft.com/office/drawing/2014/main" id="{C049CEE8-F324-4F8E-B18A-AC7AA6E24457}"/>
              </a:ext>
            </a:extLst>
          </p:cNvPr>
          <p:cNvSpPr>
            <a:spLocks noGrp="1"/>
          </p:cNvSpPr>
          <p:nvPr>
            <p:ph type="body" sz="quarter" idx="10"/>
            <p:custDataLst>
              <p:tags r:id="rId2"/>
            </p:custDataLst>
          </p:nvPr>
        </p:nvSpPr>
        <p:spPr/>
        <p:txBody>
          <a:bodyPr/>
          <a:lstStyle/>
          <a:p>
            <a:r>
              <a:rPr lang="en-US">
                <a:sym typeface="Wingdings"/>
              </a:rPr>
              <a:t>beloved in Your lands and heavens,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دَلِيلِي عِنْدَ حَيْرَتِي</a:t>
            </a:r>
            <a:br>
              <a:rPr lang="en-US" dirty="0"/>
            </a:br>
            <a:r>
              <a:rPr lang="ar-SA" dirty="0"/>
              <a:t>يَا </a:t>
            </a:r>
            <a:r>
              <a:rPr lang="ar-SA" dirty="0" err="1"/>
              <a:t>غَنَائِی</a:t>
            </a:r>
            <a:r>
              <a:rPr lang="ar-SA" dirty="0"/>
              <a:t> عِنْدَ افْتِقَارِي</a:t>
            </a:r>
            <a:endParaRPr lang="en-US" dirty="0"/>
          </a:p>
        </p:txBody>
      </p:sp>
      <p:sp>
        <p:nvSpPr>
          <p:cNvPr id="5" name="Subtitle 4"/>
          <p:cNvSpPr>
            <a:spLocks noGrp="1"/>
          </p:cNvSpPr>
          <p:nvPr>
            <p:ph type="body" sz="quarter" idx="10"/>
          </p:nvPr>
        </p:nvSpPr>
        <p:spPr/>
        <p:txBody>
          <a:bodyPr/>
          <a:lstStyle/>
          <a:p>
            <a:r>
              <a:rPr lang="en-US" dirty="0"/>
              <a:t>O Guide in my perplexity,</a:t>
            </a:r>
          </a:p>
          <a:p>
            <a:r>
              <a:rPr lang="en-US" dirty="0"/>
              <a:t>O Resource in my neediness,</a:t>
            </a:r>
          </a:p>
        </p:txBody>
      </p:sp>
      <p:sp>
        <p:nvSpPr>
          <p:cNvPr id="3" name="TextBox 2">
            <a:extLst>
              <a:ext uri="{FF2B5EF4-FFF2-40B4-BE49-F238E27FC236}">
                <a16:creationId xmlns:a16="http://schemas.microsoft.com/office/drawing/2014/main" id="{38866F61-24F5-F0D0-2919-52D480ABBDA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مَلْجَئِي عِنْدَ اضْطِرَارِي</a:t>
            </a:r>
            <a:br>
              <a:rPr lang="ar-SA" dirty="0"/>
            </a:br>
            <a:r>
              <a:rPr lang="ar-SA" dirty="0"/>
              <a:t>يَا مُعِينِي عِنْدَ مَفْزَعِي</a:t>
            </a:r>
            <a:endParaRPr lang="en-US" dirty="0"/>
          </a:p>
        </p:txBody>
      </p:sp>
      <p:sp>
        <p:nvSpPr>
          <p:cNvPr id="5" name="Subtitle 4"/>
          <p:cNvSpPr>
            <a:spLocks noGrp="1"/>
          </p:cNvSpPr>
          <p:nvPr>
            <p:ph type="body" sz="quarter" idx="10"/>
          </p:nvPr>
        </p:nvSpPr>
        <p:spPr/>
        <p:txBody>
          <a:bodyPr/>
          <a:lstStyle/>
          <a:p>
            <a:r>
              <a:rPr lang="en-US" dirty="0"/>
              <a:t>O Shelter in my helplessness,</a:t>
            </a:r>
          </a:p>
          <a:p>
            <a:r>
              <a:rPr lang="en-US" dirty="0"/>
              <a:t>O Deliverer from my fears.</a:t>
            </a:r>
          </a:p>
        </p:txBody>
      </p:sp>
      <p:sp>
        <p:nvSpPr>
          <p:cNvPr id="2" name="TextBox 1">
            <a:extLst>
              <a:ext uri="{FF2B5EF4-FFF2-40B4-BE49-F238E27FC236}">
                <a16:creationId xmlns:a16="http://schemas.microsoft.com/office/drawing/2014/main" id="{BC48AAFD-65C2-1EB9-072B-985CAF670B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9952280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عَلاَّمَ الْغُيُوبِ</a:t>
            </a:r>
            <a:br>
              <a:rPr lang="en-US" dirty="0"/>
            </a:br>
            <a:r>
              <a:rPr lang="ar-SA" dirty="0"/>
              <a:t>يَا غَفَّارَ الذُّنُوبِ</a:t>
            </a:r>
            <a:endParaRPr lang="en-US" dirty="0"/>
          </a:p>
        </p:txBody>
      </p:sp>
      <p:sp>
        <p:nvSpPr>
          <p:cNvPr id="5" name="Subtitle 4"/>
          <p:cNvSpPr>
            <a:spLocks noGrp="1"/>
          </p:cNvSpPr>
          <p:nvPr>
            <p:ph type="body" sz="quarter" idx="10"/>
          </p:nvPr>
        </p:nvSpPr>
        <p:spPr/>
        <p:txBody>
          <a:bodyPr/>
          <a:lstStyle/>
          <a:p>
            <a:r>
              <a:rPr lang="en-US" dirty="0"/>
              <a:t>O Knower of the unseen,</a:t>
            </a:r>
          </a:p>
          <a:p>
            <a:r>
              <a:rPr lang="en-US" dirty="0"/>
              <a:t>O Forgiver of sins,</a:t>
            </a:r>
          </a:p>
        </p:txBody>
      </p:sp>
      <p:sp>
        <p:nvSpPr>
          <p:cNvPr id="2" name="TextBox 1">
            <a:extLst>
              <a:ext uri="{FF2B5EF4-FFF2-40B4-BE49-F238E27FC236}">
                <a16:creationId xmlns:a16="http://schemas.microsoft.com/office/drawing/2014/main" id="{A14F7262-37EC-DC87-39F7-73380F323F0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سَتَّارَ الْعُيُوبِ</a:t>
            </a:r>
            <a:br>
              <a:rPr lang="en-US" dirty="0"/>
            </a:br>
            <a:r>
              <a:rPr lang="ar-SA" dirty="0"/>
              <a:t>يَا كَاشِفَ الْكُرُوبِ</a:t>
            </a:r>
            <a:endParaRPr lang="en-US" dirty="0"/>
          </a:p>
        </p:txBody>
      </p:sp>
      <p:sp>
        <p:nvSpPr>
          <p:cNvPr id="5" name="Subtitle 4"/>
          <p:cNvSpPr>
            <a:spLocks noGrp="1"/>
          </p:cNvSpPr>
          <p:nvPr>
            <p:ph type="body" sz="quarter" idx="10"/>
          </p:nvPr>
        </p:nvSpPr>
        <p:spPr/>
        <p:txBody>
          <a:bodyPr/>
          <a:lstStyle/>
          <a:p>
            <a:r>
              <a:rPr lang="en-US" dirty="0"/>
              <a:t>O Concealer of defects,</a:t>
            </a:r>
          </a:p>
          <a:p>
            <a:r>
              <a:rPr lang="en-US" dirty="0"/>
              <a:t>O Expeller of pain,</a:t>
            </a:r>
          </a:p>
        </p:txBody>
      </p:sp>
      <p:sp>
        <p:nvSpPr>
          <p:cNvPr id="2" name="TextBox 1">
            <a:extLst>
              <a:ext uri="{FF2B5EF4-FFF2-40B4-BE49-F238E27FC236}">
                <a16:creationId xmlns:a16="http://schemas.microsoft.com/office/drawing/2014/main" id="{57EA3111-A6E6-AF90-DBB0-BD6A00AD477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مُقَلِّبَ الْقُلُوبِ</a:t>
            </a:r>
            <a:br>
              <a:rPr lang="ar-SA" dirty="0"/>
            </a:br>
            <a:r>
              <a:rPr lang="ar-SA" dirty="0"/>
              <a:t>يَا طَبِيبَ الْقُلُوبِ</a:t>
            </a:r>
            <a:endParaRPr lang="en-US" dirty="0"/>
          </a:p>
        </p:txBody>
      </p:sp>
      <p:sp>
        <p:nvSpPr>
          <p:cNvPr id="5" name="Subtitle 4"/>
          <p:cNvSpPr>
            <a:spLocks noGrp="1"/>
          </p:cNvSpPr>
          <p:nvPr>
            <p:ph type="body" sz="quarter" idx="10"/>
          </p:nvPr>
        </p:nvSpPr>
        <p:spPr/>
        <p:txBody>
          <a:bodyPr/>
          <a:lstStyle/>
          <a:p>
            <a:r>
              <a:rPr lang="en-US" dirty="0"/>
              <a:t>O Transformer of the hearts</a:t>
            </a:r>
          </a:p>
          <a:p>
            <a:r>
              <a:rPr lang="en-US" dirty="0"/>
              <a:t>O Physician of the hearts,</a:t>
            </a:r>
          </a:p>
        </p:txBody>
      </p:sp>
      <p:sp>
        <p:nvSpPr>
          <p:cNvPr id="2" name="TextBox 1">
            <a:extLst>
              <a:ext uri="{FF2B5EF4-FFF2-40B4-BE49-F238E27FC236}">
                <a16:creationId xmlns:a16="http://schemas.microsoft.com/office/drawing/2014/main" id="{683C783C-E104-FCC9-0718-B9FA9C1CDDF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مُنَوِّرَ الْقُلُوبِ</a:t>
            </a:r>
            <a:br>
              <a:rPr lang="en-US" dirty="0"/>
            </a:br>
            <a:r>
              <a:rPr lang="ar-SA" dirty="0"/>
              <a:t>يَا أَنِيسَ الْقُلُوبِ</a:t>
            </a:r>
            <a:endParaRPr lang="en-US" dirty="0"/>
          </a:p>
        </p:txBody>
      </p:sp>
      <p:sp>
        <p:nvSpPr>
          <p:cNvPr id="5" name="Subtitle 4"/>
          <p:cNvSpPr>
            <a:spLocks noGrp="1"/>
          </p:cNvSpPr>
          <p:nvPr>
            <p:ph type="body" sz="quarter" idx="10"/>
          </p:nvPr>
        </p:nvSpPr>
        <p:spPr/>
        <p:txBody>
          <a:bodyPr/>
          <a:lstStyle/>
          <a:p>
            <a:r>
              <a:rPr lang="en-US" dirty="0"/>
              <a:t>O Illuminator of the hearts,</a:t>
            </a:r>
          </a:p>
          <a:p>
            <a:r>
              <a:rPr lang="en-US" dirty="0"/>
              <a:t>O Intimate of the hearts,</a:t>
            </a:r>
          </a:p>
        </p:txBody>
      </p:sp>
      <p:sp>
        <p:nvSpPr>
          <p:cNvPr id="2" name="TextBox 1">
            <a:extLst>
              <a:ext uri="{FF2B5EF4-FFF2-40B4-BE49-F238E27FC236}">
                <a16:creationId xmlns:a16="http://schemas.microsoft.com/office/drawing/2014/main" id="{0B79CC76-EE07-60B2-CFC6-16C1C310EC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مُفَرِّجَ الْهُمُومِ</a:t>
            </a:r>
            <a:br>
              <a:rPr lang="en-US" dirty="0"/>
            </a:br>
            <a:r>
              <a:rPr lang="ar-SA" dirty="0"/>
              <a:t>يَا مُنَفِّسَ الْغُمُومِ</a:t>
            </a:r>
            <a:endParaRPr lang="en-US" dirty="0"/>
          </a:p>
        </p:txBody>
      </p:sp>
      <p:sp>
        <p:nvSpPr>
          <p:cNvPr id="5" name="Subtitle 4"/>
          <p:cNvSpPr>
            <a:spLocks noGrp="1"/>
          </p:cNvSpPr>
          <p:nvPr>
            <p:ph type="body" sz="quarter" idx="10"/>
          </p:nvPr>
        </p:nvSpPr>
        <p:spPr/>
        <p:txBody>
          <a:bodyPr/>
          <a:lstStyle/>
          <a:p>
            <a:r>
              <a:rPr lang="en-US" dirty="0"/>
              <a:t>O Dispeller of anxiety,</a:t>
            </a:r>
          </a:p>
          <a:p>
            <a:r>
              <a:rPr lang="en-US" dirty="0"/>
              <a:t>O Liberator from grief.</a:t>
            </a:r>
          </a:p>
        </p:txBody>
      </p:sp>
      <p:sp>
        <p:nvSpPr>
          <p:cNvPr id="2" name="TextBox 1">
            <a:extLst>
              <a:ext uri="{FF2B5EF4-FFF2-40B4-BE49-F238E27FC236}">
                <a16:creationId xmlns:a16="http://schemas.microsoft.com/office/drawing/2014/main" id="{C5501A70-2D96-39F7-A85D-39CDE6B63F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870667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جَلِيلُ يَا جَمِيلُ</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Glorious, O Virtuous,</a:t>
            </a:r>
          </a:p>
        </p:txBody>
      </p:sp>
      <p:sp>
        <p:nvSpPr>
          <p:cNvPr id="2" name="TextBox 1">
            <a:extLst>
              <a:ext uri="{FF2B5EF4-FFF2-40B4-BE49-F238E27FC236}">
                <a16:creationId xmlns:a16="http://schemas.microsoft.com/office/drawing/2014/main" id="{DA83CFF2-F1E7-D57A-4E91-F2D512EA3F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30A66C2-50A7-47AC-B021-2FC3A7F19117}"/>
              </a:ext>
            </a:extLst>
          </p:cNvPr>
          <p:cNvSpPr>
            <a:spLocks noGrp="1"/>
          </p:cNvSpPr>
          <p:nvPr>
            <p:ph type="title"/>
            <p:custDataLst>
              <p:tags r:id="rId1"/>
            </p:custDataLst>
          </p:nvPr>
        </p:nvSpPr>
        <p:spPr/>
        <p:txBody>
          <a:bodyPr/>
          <a:lstStyle/>
          <a:p>
            <a:r>
              <a:rPr lang="ar-SA" dirty="0">
                <a:sym typeface="Wingdings"/>
              </a:rPr>
              <a:t>صَابِرَةً عَلَىٰ نُزُولِ بَلاَئِكَ</a:t>
            </a:r>
            <a:endParaRPr lang="en-US" dirty="0"/>
          </a:p>
        </p:txBody>
      </p:sp>
      <p:sp>
        <p:nvSpPr>
          <p:cNvPr id="12" name="Subtitle 4">
            <a:extLst>
              <a:ext uri="{FF2B5EF4-FFF2-40B4-BE49-F238E27FC236}">
                <a16:creationId xmlns:a16="http://schemas.microsoft.com/office/drawing/2014/main" id="{23E7A8C8-DDEC-48BB-B0A9-6CA095AD3C23}"/>
              </a:ext>
            </a:extLst>
          </p:cNvPr>
          <p:cNvSpPr>
            <a:spLocks noGrp="1"/>
          </p:cNvSpPr>
          <p:nvPr>
            <p:ph type="body" sz="quarter" idx="10"/>
            <p:custDataLst>
              <p:tags r:id="rId2"/>
            </p:custDataLst>
          </p:nvPr>
        </p:nvSpPr>
        <p:spPr/>
        <p:txBody>
          <a:bodyPr/>
          <a:lstStyle/>
          <a:p>
            <a:r>
              <a:rPr lang="en-US">
                <a:sym typeface="Wingdings"/>
              </a:rPr>
              <a:t>steadfast against the affliction of Your tribulations,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وَكِيلُ يَا كَفِيلُ</a:t>
            </a:r>
            <a:r>
              <a:rPr lang="en-US" dirty="0"/>
              <a:t> </a:t>
            </a:r>
            <a:r>
              <a:rPr lang="ar-SA" dirty="0"/>
              <a:t>يَا دَلِيلُ يَا قَبِيلُ</a:t>
            </a:r>
            <a:endParaRPr lang="en-US" dirty="0"/>
          </a:p>
        </p:txBody>
      </p:sp>
      <p:sp>
        <p:nvSpPr>
          <p:cNvPr id="5" name="Subtitle 4"/>
          <p:cNvSpPr>
            <a:spLocks noGrp="1"/>
          </p:cNvSpPr>
          <p:nvPr>
            <p:ph type="body" sz="quarter" idx="10"/>
          </p:nvPr>
        </p:nvSpPr>
        <p:spPr/>
        <p:txBody>
          <a:bodyPr/>
          <a:lstStyle/>
          <a:p>
            <a:r>
              <a:rPr lang="en-US" dirty="0"/>
              <a:t>O Protector, O Patron,</a:t>
            </a:r>
          </a:p>
          <a:p>
            <a:r>
              <a:rPr lang="en-US" dirty="0"/>
              <a:t>O Guide, O Guarantor,</a:t>
            </a:r>
          </a:p>
        </p:txBody>
      </p:sp>
      <p:sp>
        <p:nvSpPr>
          <p:cNvPr id="2" name="TextBox 1">
            <a:extLst>
              <a:ext uri="{FF2B5EF4-FFF2-40B4-BE49-F238E27FC236}">
                <a16:creationId xmlns:a16="http://schemas.microsoft.com/office/drawing/2014/main" id="{C62B370A-AEFF-EC6F-A6D6-1152E8113E5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مُدِيلُ يَا مُنِيلُ</a:t>
            </a:r>
            <a:r>
              <a:rPr lang="en-US" dirty="0"/>
              <a:t> </a:t>
            </a:r>
            <a:r>
              <a:rPr lang="ar-SA" dirty="0"/>
              <a:t>يَا مُقِيلُ يَا مُحِيلُ</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Bestower</a:t>
            </a:r>
            <a:r>
              <a:rPr lang="en-US" dirty="0"/>
              <a:t> of Wealth, O </a:t>
            </a:r>
            <a:r>
              <a:rPr lang="en-US" dirty="0" err="1"/>
              <a:t>Bestower</a:t>
            </a:r>
            <a:r>
              <a:rPr lang="en-US" dirty="0"/>
              <a:t> of blessings, O </a:t>
            </a:r>
            <a:r>
              <a:rPr lang="en-US" dirty="0" err="1"/>
              <a:t>Bestower</a:t>
            </a:r>
            <a:r>
              <a:rPr lang="en-US" dirty="0"/>
              <a:t> of strength, O Acceptor of repentance.</a:t>
            </a:r>
          </a:p>
        </p:txBody>
      </p:sp>
      <p:sp>
        <p:nvSpPr>
          <p:cNvPr id="2" name="TextBox 1">
            <a:extLst>
              <a:ext uri="{FF2B5EF4-FFF2-40B4-BE49-F238E27FC236}">
                <a16:creationId xmlns:a16="http://schemas.microsoft.com/office/drawing/2014/main" id="{285B867C-6DAE-F41A-B986-9D3360E2CFE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9707958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 الْمُتَحَيِّرِينَ</a:t>
            </a:r>
            <a:br>
              <a:rPr lang="en-US" dirty="0"/>
            </a:br>
            <a:r>
              <a:rPr lang="ar-SA" dirty="0"/>
              <a:t>يَا غِيَاثَ الْمُسْتَغِيثِينَ</a:t>
            </a:r>
            <a:endParaRPr lang="en-US" dirty="0"/>
          </a:p>
        </p:txBody>
      </p:sp>
      <p:sp>
        <p:nvSpPr>
          <p:cNvPr id="5" name="Subtitle 4"/>
          <p:cNvSpPr>
            <a:spLocks noGrp="1"/>
          </p:cNvSpPr>
          <p:nvPr>
            <p:ph type="body" sz="quarter" idx="10"/>
          </p:nvPr>
        </p:nvSpPr>
        <p:spPr/>
        <p:txBody>
          <a:bodyPr/>
          <a:lstStyle/>
          <a:p>
            <a:r>
              <a:rPr lang="en-US" dirty="0"/>
              <a:t>O Guide of the waylaid,</a:t>
            </a:r>
          </a:p>
          <a:p>
            <a:r>
              <a:rPr lang="en-US" dirty="0"/>
              <a:t>O Rescuer of those who appeal,</a:t>
            </a:r>
          </a:p>
        </p:txBody>
      </p:sp>
      <p:sp>
        <p:nvSpPr>
          <p:cNvPr id="2" name="TextBox 1">
            <a:extLst>
              <a:ext uri="{FF2B5EF4-FFF2-40B4-BE49-F238E27FC236}">
                <a16:creationId xmlns:a16="http://schemas.microsoft.com/office/drawing/2014/main" id="{A588EF96-E654-5A95-7DA9-1365D10B74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صَرِيخَ الْمُسْتَصْرِخِينَ</a:t>
            </a:r>
            <a:br>
              <a:rPr lang="en-US" dirty="0"/>
            </a:br>
            <a:r>
              <a:rPr lang="ar-SA" dirty="0"/>
              <a:t>يَا جَارَ الْمُسْتَجِيرِينَ</a:t>
            </a:r>
            <a:endParaRPr lang="en-US" dirty="0"/>
          </a:p>
        </p:txBody>
      </p:sp>
      <p:sp>
        <p:nvSpPr>
          <p:cNvPr id="5" name="Subtitle 4"/>
          <p:cNvSpPr>
            <a:spLocks noGrp="1"/>
          </p:cNvSpPr>
          <p:nvPr>
            <p:ph type="body" sz="quarter" idx="10"/>
          </p:nvPr>
        </p:nvSpPr>
        <p:spPr/>
        <p:txBody>
          <a:bodyPr/>
          <a:lstStyle/>
          <a:p>
            <a:r>
              <a:rPr lang="en-US" dirty="0"/>
              <a:t>O Helper of those who call,</a:t>
            </a:r>
          </a:p>
          <a:p>
            <a:r>
              <a:rPr lang="en-US" dirty="0"/>
              <a:t>O Aider of those who call,</a:t>
            </a:r>
          </a:p>
        </p:txBody>
      </p:sp>
      <p:sp>
        <p:nvSpPr>
          <p:cNvPr id="2" name="TextBox 1">
            <a:extLst>
              <a:ext uri="{FF2B5EF4-FFF2-40B4-BE49-F238E27FC236}">
                <a16:creationId xmlns:a16="http://schemas.microsoft.com/office/drawing/2014/main" id="{73FD6EB4-1671-D2A3-AF6D-2C925A1AB97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أَمَانَ الْخَائِفِينَ</a:t>
            </a:r>
            <a:br>
              <a:rPr lang="en-US" dirty="0"/>
            </a:br>
            <a:r>
              <a:rPr lang="ar-SA" dirty="0"/>
              <a:t>يَا عَوْنَ الْمُؤْمِنِينَ</a:t>
            </a:r>
            <a:endParaRPr lang="en-US" dirty="0"/>
          </a:p>
        </p:txBody>
      </p:sp>
      <p:sp>
        <p:nvSpPr>
          <p:cNvPr id="5" name="Subtitle 4"/>
          <p:cNvSpPr>
            <a:spLocks noGrp="1"/>
          </p:cNvSpPr>
          <p:nvPr>
            <p:ph type="body" sz="quarter" idx="10"/>
          </p:nvPr>
        </p:nvSpPr>
        <p:spPr/>
        <p:txBody>
          <a:bodyPr/>
          <a:lstStyle/>
          <a:p>
            <a:r>
              <a:rPr lang="en-US" dirty="0"/>
              <a:t>O Shelter of the fearful,</a:t>
            </a:r>
          </a:p>
          <a:p>
            <a:r>
              <a:rPr lang="en-US" dirty="0"/>
              <a:t>O </a:t>
            </a:r>
            <a:r>
              <a:rPr lang="en-US" dirty="0" err="1"/>
              <a:t>Succourer</a:t>
            </a:r>
            <a:r>
              <a:rPr lang="en-US" dirty="0"/>
              <a:t> of the faithful,</a:t>
            </a:r>
          </a:p>
        </p:txBody>
      </p:sp>
      <p:sp>
        <p:nvSpPr>
          <p:cNvPr id="2" name="TextBox 1">
            <a:extLst>
              <a:ext uri="{FF2B5EF4-FFF2-40B4-BE49-F238E27FC236}">
                <a16:creationId xmlns:a16="http://schemas.microsoft.com/office/drawing/2014/main" id="{D318D824-8FEA-021B-7661-8CB94A1CDA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الْمَسَاكِينَ</a:t>
            </a:r>
            <a:br>
              <a:rPr lang="en-US" dirty="0"/>
            </a:br>
            <a:r>
              <a:rPr lang="ar-SA" dirty="0"/>
              <a:t>يَا مَلْجَأَ الْعَاصِينَ</a:t>
            </a:r>
            <a:endParaRPr lang="en-US" dirty="0"/>
          </a:p>
        </p:txBody>
      </p:sp>
      <p:sp>
        <p:nvSpPr>
          <p:cNvPr id="5" name="Subtitle 4"/>
          <p:cNvSpPr>
            <a:spLocks noGrp="1"/>
          </p:cNvSpPr>
          <p:nvPr>
            <p:ph type="body" sz="quarter" idx="10"/>
          </p:nvPr>
        </p:nvSpPr>
        <p:spPr/>
        <p:txBody>
          <a:bodyPr/>
          <a:lstStyle/>
          <a:p>
            <a:r>
              <a:rPr lang="en-US" dirty="0"/>
              <a:t>O Merciful to the indigent,</a:t>
            </a:r>
          </a:p>
          <a:p>
            <a:r>
              <a:rPr lang="en-US" dirty="0"/>
              <a:t>O Refuge for the disobedient,</a:t>
            </a:r>
          </a:p>
        </p:txBody>
      </p:sp>
      <p:sp>
        <p:nvSpPr>
          <p:cNvPr id="2" name="TextBox 1">
            <a:extLst>
              <a:ext uri="{FF2B5EF4-FFF2-40B4-BE49-F238E27FC236}">
                <a16:creationId xmlns:a16="http://schemas.microsoft.com/office/drawing/2014/main" id="{582A2A3D-FD18-22B9-2A90-68D4B7D585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الْمُذْنِبِينَ</a:t>
            </a:r>
            <a:br>
              <a:rPr lang="en-US" dirty="0"/>
            </a:br>
            <a:r>
              <a:rPr lang="ar-SA" dirty="0"/>
              <a:t>يَا مُجِيبَ دَعْوَةِ الْمُضْطَرِّينَ</a:t>
            </a:r>
            <a:endParaRPr lang="en-US" dirty="0"/>
          </a:p>
        </p:txBody>
      </p:sp>
      <p:sp>
        <p:nvSpPr>
          <p:cNvPr id="5" name="Subtitle 4"/>
          <p:cNvSpPr>
            <a:spLocks noGrp="1"/>
          </p:cNvSpPr>
          <p:nvPr>
            <p:ph type="body" sz="quarter" idx="10"/>
          </p:nvPr>
        </p:nvSpPr>
        <p:spPr/>
        <p:txBody>
          <a:bodyPr/>
          <a:lstStyle/>
          <a:p>
            <a:r>
              <a:rPr lang="en-US" dirty="0"/>
              <a:t>O Forgiver of the sinner,</a:t>
            </a:r>
          </a:p>
          <a:p>
            <a:r>
              <a:rPr lang="en-US" dirty="0"/>
              <a:t>O Responder to the supplicant</a:t>
            </a:r>
          </a:p>
        </p:txBody>
      </p:sp>
      <p:sp>
        <p:nvSpPr>
          <p:cNvPr id="2" name="TextBox 1">
            <a:extLst>
              <a:ext uri="{FF2B5EF4-FFF2-40B4-BE49-F238E27FC236}">
                <a16:creationId xmlns:a16="http://schemas.microsoft.com/office/drawing/2014/main" id="{96067B89-5D21-D070-452F-C32883FA8D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53525871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وَالإِحْسَانِ</a:t>
            </a:r>
            <a:br>
              <a:rPr lang="ar-SA" dirty="0"/>
            </a:br>
            <a:r>
              <a:rPr lang="ar-SA" dirty="0"/>
              <a:t>يَا ذَا الْفَضْلِ </a:t>
            </a:r>
            <a:r>
              <a:rPr lang="ar-SA" dirty="0" err="1"/>
              <a:t>وَالإِمْتِنَانِ</a:t>
            </a:r>
            <a:endParaRPr lang="en-US" dirty="0"/>
          </a:p>
        </p:txBody>
      </p:sp>
      <p:sp>
        <p:nvSpPr>
          <p:cNvPr id="5" name="Subtitle 4"/>
          <p:cNvSpPr>
            <a:spLocks noGrp="1"/>
          </p:cNvSpPr>
          <p:nvPr>
            <p:ph type="body" sz="quarter" idx="10"/>
          </p:nvPr>
        </p:nvSpPr>
        <p:spPr/>
        <p:txBody>
          <a:bodyPr/>
          <a:lstStyle/>
          <a:p>
            <a:r>
              <a:rPr lang="en-US" dirty="0"/>
              <a:t>O Master of liberality and beneficence,</a:t>
            </a:r>
          </a:p>
          <a:p>
            <a:r>
              <a:rPr lang="en-US" dirty="0"/>
              <a:t>O Most gracious and obliging,</a:t>
            </a:r>
          </a:p>
        </p:txBody>
      </p:sp>
      <p:sp>
        <p:nvSpPr>
          <p:cNvPr id="2" name="TextBox 1">
            <a:extLst>
              <a:ext uri="{FF2B5EF4-FFF2-40B4-BE49-F238E27FC236}">
                <a16:creationId xmlns:a16="http://schemas.microsoft.com/office/drawing/2014/main" id="{D0B05E5D-867F-3B52-17D1-43D46B092DA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EF27F25-CAE0-4BEB-AF1F-2E1BD7CC16A4}"/>
              </a:ext>
            </a:extLst>
          </p:cNvPr>
          <p:cNvSpPr>
            <a:spLocks noGrp="1"/>
          </p:cNvSpPr>
          <p:nvPr>
            <p:ph type="title"/>
            <p:custDataLst>
              <p:tags r:id="rId1"/>
            </p:custDataLst>
          </p:nvPr>
        </p:nvSpPr>
        <p:spPr/>
        <p:txBody>
          <a:bodyPr/>
          <a:lstStyle/>
          <a:p>
            <a:r>
              <a:rPr lang="ar-SA" dirty="0">
                <a:sym typeface="Wingdings"/>
              </a:rPr>
              <a:t>شَاكِرَةً لِفَوَاضِلِ نَعْمَائِكَ</a:t>
            </a:r>
            <a:endParaRPr lang="en-US" dirty="0"/>
          </a:p>
        </p:txBody>
      </p:sp>
      <p:sp>
        <p:nvSpPr>
          <p:cNvPr id="12" name="Subtitle 4">
            <a:extLst>
              <a:ext uri="{FF2B5EF4-FFF2-40B4-BE49-F238E27FC236}">
                <a16:creationId xmlns:a16="http://schemas.microsoft.com/office/drawing/2014/main" id="{28A127F2-2F0D-49EC-BBAF-15D5F9AEDB41}"/>
              </a:ext>
            </a:extLst>
          </p:cNvPr>
          <p:cNvSpPr>
            <a:spLocks noGrp="1"/>
          </p:cNvSpPr>
          <p:nvPr>
            <p:ph type="body" sz="quarter" idx="10"/>
            <p:custDataLst>
              <p:tags r:id="rId2"/>
            </p:custDataLst>
          </p:nvPr>
        </p:nvSpPr>
        <p:spPr/>
        <p:txBody>
          <a:bodyPr/>
          <a:lstStyle/>
          <a:p>
            <a:r>
              <a:rPr lang="en-US">
                <a:sym typeface="Wingdings"/>
              </a:rPr>
              <a:t>thankful for Your graceful bounties,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الأَمْنِ وَالأَمَانِ</a:t>
            </a:r>
            <a:br>
              <a:rPr lang="en-US" dirty="0"/>
            </a:br>
            <a:r>
              <a:rPr lang="ar-SA" dirty="0"/>
              <a:t>يَا ذَا الْقُدْسِ وَالسُّبْحَانِ</a:t>
            </a:r>
          </a:p>
        </p:txBody>
      </p:sp>
      <p:sp>
        <p:nvSpPr>
          <p:cNvPr id="5" name="Subtitle 4"/>
          <p:cNvSpPr>
            <a:spLocks noGrp="1"/>
          </p:cNvSpPr>
          <p:nvPr>
            <p:ph type="body" sz="quarter" idx="10"/>
          </p:nvPr>
        </p:nvSpPr>
        <p:spPr/>
        <p:txBody>
          <a:bodyPr/>
          <a:lstStyle/>
          <a:p>
            <a:r>
              <a:rPr lang="en-US" dirty="0"/>
              <a:t>O Master of peace and security,</a:t>
            </a:r>
          </a:p>
          <a:p>
            <a:r>
              <a:rPr lang="en-US" dirty="0"/>
              <a:t>O Most holy and above all defects,</a:t>
            </a:r>
          </a:p>
        </p:txBody>
      </p:sp>
      <p:sp>
        <p:nvSpPr>
          <p:cNvPr id="2" name="TextBox 1">
            <a:extLst>
              <a:ext uri="{FF2B5EF4-FFF2-40B4-BE49-F238E27FC236}">
                <a16:creationId xmlns:a16="http://schemas.microsoft.com/office/drawing/2014/main" id="{091EDBE4-5D95-F29E-8CC2-5C62F86E8C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الْحِكْمَةِ وَالْبَيَانِ</a:t>
            </a:r>
            <a:br>
              <a:rPr lang="ar-SA" dirty="0"/>
            </a:br>
            <a:r>
              <a:rPr lang="ar-SA" dirty="0"/>
              <a:t>يَا ذَا الرَّحْمَةِ وَالرِّضْوَانِ</a:t>
            </a:r>
            <a:endParaRPr lang="en-US" dirty="0"/>
          </a:p>
        </p:txBody>
      </p:sp>
      <p:sp>
        <p:nvSpPr>
          <p:cNvPr id="5" name="Subtitle 4"/>
          <p:cNvSpPr>
            <a:spLocks noGrp="1"/>
          </p:cNvSpPr>
          <p:nvPr>
            <p:ph type="body" sz="quarter" idx="10"/>
          </p:nvPr>
        </p:nvSpPr>
        <p:spPr/>
        <p:txBody>
          <a:bodyPr/>
          <a:lstStyle/>
          <a:p>
            <a:r>
              <a:rPr lang="en-US" dirty="0"/>
              <a:t>O Master of wisdom and manifestation,</a:t>
            </a:r>
          </a:p>
          <a:p>
            <a:r>
              <a:rPr lang="en-US" dirty="0"/>
              <a:t>O Master of mercy and satisfaction,</a:t>
            </a:r>
          </a:p>
        </p:txBody>
      </p:sp>
      <p:sp>
        <p:nvSpPr>
          <p:cNvPr id="2" name="TextBox 1">
            <a:extLst>
              <a:ext uri="{FF2B5EF4-FFF2-40B4-BE49-F238E27FC236}">
                <a16:creationId xmlns:a16="http://schemas.microsoft.com/office/drawing/2014/main" id="{BB613F29-8F7A-7B3D-665D-8B35B51746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الْحُجَّةِ وَالْبُرْهَانِ</a:t>
            </a:r>
            <a:br>
              <a:rPr lang="en-US" dirty="0"/>
            </a:br>
            <a:r>
              <a:rPr lang="ar-SA" dirty="0"/>
              <a:t>يَا ذَا الْعَظَمَةِ وَالسُّلْطَانِ</a:t>
            </a:r>
            <a:endParaRPr lang="en-US" dirty="0"/>
          </a:p>
        </p:txBody>
      </p:sp>
      <p:sp>
        <p:nvSpPr>
          <p:cNvPr id="5" name="Subtitle 4"/>
          <p:cNvSpPr>
            <a:spLocks noGrp="1"/>
          </p:cNvSpPr>
          <p:nvPr>
            <p:ph type="body" sz="quarter" idx="10"/>
          </p:nvPr>
        </p:nvSpPr>
        <p:spPr/>
        <p:txBody>
          <a:bodyPr/>
          <a:lstStyle/>
          <a:p>
            <a:r>
              <a:rPr lang="en-US" dirty="0"/>
              <a:t>O Master of argument and proof,</a:t>
            </a:r>
          </a:p>
          <a:p>
            <a:r>
              <a:rPr lang="en-US" dirty="0"/>
              <a:t>O Master of grandeur and sovereignty,</a:t>
            </a:r>
          </a:p>
        </p:txBody>
      </p:sp>
      <p:sp>
        <p:nvSpPr>
          <p:cNvPr id="2" name="TextBox 1">
            <a:extLst>
              <a:ext uri="{FF2B5EF4-FFF2-40B4-BE49-F238E27FC236}">
                <a16:creationId xmlns:a16="http://schemas.microsoft.com/office/drawing/2014/main" id="{A6CEED0D-5A78-253F-FC01-443A1F3CEC7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الرَّأْفَةِ وَالْمُسْتَعَانِ</a:t>
            </a:r>
            <a:br>
              <a:rPr lang="en-US" dirty="0"/>
            </a:br>
            <a:r>
              <a:rPr lang="ar-SA" dirty="0"/>
              <a:t>يَا ذَا الْعَفْوِ وَالْغُفْرَانِ</a:t>
            </a:r>
            <a:endParaRPr lang="en-US" dirty="0"/>
          </a:p>
        </p:txBody>
      </p:sp>
      <p:sp>
        <p:nvSpPr>
          <p:cNvPr id="5" name="Subtitle 4"/>
          <p:cNvSpPr>
            <a:spLocks noGrp="1"/>
          </p:cNvSpPr>
          <p:nvPr>
            <p:ph type="body" sz="quarter" idx="10"/>
          </p:nvPr>
        </p:nvSpPr>
        <p:spPr/>
        <p:txBody>
          <a:bodyPr/>
          <a:lstStyle/>
          <a:p>
            <a:r>
              <a:rPr lang="en-US" dirty="0"/>
              <a:t>O Master of kindness and </a:t>
            </a:r>
            <a:r>
              <a:rPr lang="en-US" dirty="0" err="1"/>
              <a:t>succour</a:t>
            </a:r>
            <a:r>
              <a:rPr lang="en-US" dirty="0"/>
              <a:t>,</a:t>
            </a:r>
          </a:p>
          <a:p>
            <a:r>
              <a:rPr lang="en-US" dirty="0"/>
              <a:t>O Master of pardon and forgiveness.</a:t>
            </a:r>
          </a:p>
        </p:txBody>
      </p:sp>
      <p:sp>
        <p:nvSpPr>
          <p:cNvPr id="2" name="TextBox 1">
            <a:extLst>
              <a:ext uri="{FF2B5EF4-FFF2-40B4-BE49-F238E27FC236}">
                <a16:creationId xmlns:a16="http://schemas.microsoft.com/office/drawing/2014/main" id="{D87F62CA-7DE7-E01B-E49B-8B46BC03507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664763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رَبُّ كُلِّ </a:t>
            </a:r>
            <a:r>
              <a:rPr lang="ar-SA" dirty="0" err="1"/>
              <a:t>شَیْ‏ءٍ</a:t>
            </a:r>
            <a:br>
              <a:rPr lang="ar-SA" dirty="0"/>
            </a:br>
            <a:r>
              <a:rPr lang="ar-SA" dirty="0"/>
              <a:t>يَا مَنْ هُوَ إِلٰهُ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Lord over all things,</a:t>
            </a:r>
          </a:p>
          <a:p>
            <a:r>
              <a:rPr lang="en-US" dirty="0"/>
              <a:t>O He, Who is the Allah of all things,</a:t>
            </a:r>
          </a:p>
        </p:txBody>
      </p:sp>
      <p:sp>
        <p:nvSpPr>
          <p:cNvPr id="2" name="TextBox 1">
            <a:extLst>
              <a:ext uri="{FF2B5EF4-FFF2-40B4-BE49-F238E27FC236}">
                <a16:creationId xmlns:a16="http://schemas.microsoft.com/office/drawing/2014/main" id="{65CBF070-C962-741A-B799-FE540D51B9C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خَاِلقُ كُلِّ </a:t>
            </a:r>
            <a:r>
              <a:rPr lang="ar-SA" dirty="0" err="1"/>
              <a:t>شَیْ‏ءٍ</a:t>
            </a:r>
            <a:br>
              <a:rPr lang="en-US" dirty="0"/>
            </a:br>
            <a:r>
              <a:rPr lang="ar-SA" dirty="0"/>
              <a:t>يَا مَنْ هُوَ صَانِعُ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Creator of all things,</a:t>
            </a:r>
          </a:p>
          <a:p>
            <a:r>
              <a:rPr lang="en-US" dirty="0"/>
              <a:t>O He. Who is the Fashioner of all things,</a:t>
            </a:r>
          </a:p>
        </p:txBody>
      </p:sp>
      <p:sp>
        <p:nvSpPr>
          <p:cNvPr id="2" name="TextBox 1">
            <a:extLst>
              <a:ext uri="{FF2B5EF4-FFF2-40B4-BE49-F238E27FC236}">
                <a16:creationId xmlns:a16="http://schemas.microsoft.com/office/drawing/2014/main" id="{4FEF3DBC-EB3A-E9E0-9E5A-B581F2211A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قَبْلَ كُلِّ </a:t>
            </a:r>
            <a:r>
              <a:rPr lang="ar-SA" dirty="0" err="1"/>
              <a:t>شَیْ‏ءٍ</a:t>
            </a:r>
            <a:br>
              <a:rPr lang="ar-SA" dirty="0"/>
            </a:br>
            <a:r>
              <a:rPr lang="ar-SA" dirty="0"/>
              <a:t>يَا مَنْ هُوَ بَعْدَ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a:t>
            </a:r>
            <a:r>
              <a:rPr lang="en-US" dirty="0" err="1"/>
              <a:t>Preceder</a:t>
            </a:r>
            <a:r>
              <a:rPr lang="en-US" dirty="0"/>
              <a:t> of all things,</a:t>
            </a:r>
          </a:p>
          <a:p>
            <a:r>
              <a:rPr lang="en-US" dirty="0"/>
              <a:t>O He, Who is the Successor of all things,</a:t>
            </a:r>
          </a:p>
        </p:txBody>
      </p:sp>
      <p:sp>
        <p:nvSpPr>
          <p:cNvPr id="2" name="TextBox 1">
            <a:extLst>
              <a:ext uri="{FF2B5EF4-FFF2-40B4-BE49-F238E27FC236}">
                <a16:creationId xmlns:a16="http://schemas.microsoft.com/office/drawing/2014/main" id="{3E51B51A-893A-E3B5-A405-A9B9856781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فَوْقَ كُلِّ </a:t>
            </a:r>
            <a:r>
              <a:rPr lang="ar-SA" dirty="0" err="1"/>
              <a:t>شَیْ‏ءٍ</a:t>
            </a:r>
            <a:br>
              <a:rPr lang="ar-SA" dirty="0"/>
            </a:br>
            <a:r>
              <a:rPr lang="ar-SA" dirty="0"/>
              <a:t>يَا مَنْ هُوَ عَاِلمٌ بِكُلِّ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above all things,</a:t>
            </a:r>
          </a:p>
          <a:p>
            <a:r>
              <a:rPr lang="en-US" dirty="0"/>
              <a:t>O He, Who knows all things,</a:t>
            </a:r>
          </a:p>
        </p:txBody>
      </p:sp>
      <p:sp>
        <p:nvSpPr>
          <p:cNvPr id="2" name="TextBox 1">
            <a:extLst>
              <a:ext uri="{FF2B5EF4-FFF2-40B4-BE49-F238E27FC236}">
                <a16:creationId xmlns:a16="http://schemas.microsoft.com/office/drawing/2014/main" id="{16C06DB5-591E-C627-9F43-6E4B11A1470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قَادِرٌ عَلٰى كُلِّ </a:t>
            </a:r>
            <a:r>
              <a:rPr lang="ar-SA" dirty="0" err="1"/>
              <a:t>شَیْ‏ءٍ</a:t>
            </a:r>
            <a:br>
              <a:rPr lang="en-US" dirty="0"/>
            </a:br>
            <a:r>
              <a:rPr lang="ar-SA" dirty="0"/>
              <a:t>يَا مَنْ هُوَ يَبْقٰى وَيَفْنٰى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Powerful over all things, O He, Who is the Sustainer and Extinguisher of all things,</a:t>
            </a:r>
          </a:p>
        </p:txBody>
      </p:sp>
      <p:sp>
        <p:nvSpPr>
          <p:cNvPr id="2" name="TextBox 1">
            <a:extLst>
              <a:ext uri="{FF2B5EF4-FFF2-40B4-BE49-F238E27FC236}">
                <a16:creationId xmlns:a16="http://schemas.microsoft.com/office/drawing/2014/main" id="{849DB914-A5BD-79ED-6FCA-F517B028D4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F6AF98D-9711-4EDC-86D9-F6ED5B7AC680}"/>
              </a:ext>
            </a:extLst>
          </p:cNvPr>
          <p:cNvSpPr>
            <a:spLocks noGrp="1"/>
          </p:cNvSpPr>
          <p:nvPr>
            <p:ph type="title"/>
            <p:custDataLst>
              <p:tags r:id="rId1"/>
            </p:custDataLst>
          </p:nvPr>
        </p:nvSpPr>
        <p:spPr/>
        <p:txBody>
          <a:bodyPr/>
          <a:lstStyle/>
          <a:p>
            <a:r>
              <a:rPr lang="ar-SA" dirty="0">
                <a:sym typeface="Wingdings"/>
              </a:rPr>
              <a:t>ذَاكِرَةً لِسَوَابِغِ آلاَئِكَ</a:t>
            </a:r>
            <a:endParaRPr lang="en-US" dirty="0"/>
          </a:p>
        </p:txBody>
      </p:sp>
      <p:sp>
        <p:nvSpPr>
          <p:cNvPr id="12" name="Subtitle 4">
            <a:extLst>
              <a:ext uri="{FF2B5EF4-FFF2-40B4-BE49-F238E27FC236}">
                <a16:creationId xmlns:a16="http://schemas.microsoft.com/office/drawing/2014/main" id="{9AF2EC2F-B236-40BC-96A9-2C12AA5DC0AC}"/>
              </a:ext>
            </a:extLst>
          </p:cNvPr>
          <p:cNvSpPr>
            <a:spLocks noGrp="1"/>
          </p:cNvSpPr>
          <p:nvPr>
            <p:ph type="body" sz="quarter" idx="10"/>
            <p:custDataLst>
              <p:tags r:id="rId2"/>
            </p:custDataLst>
          </p:nvPr>
        </p:nvSpPr>
        <p:spPr/>
        <p:txBody>
          <a:bodyPr/>
          <a:lstStyle/>
          <a:p>
            <a:r>
              <a:rPr lang="en-US">
                <a:sym typeface="Wingdings"/>
              </a:rPr>
              <a:t>always bearing in mind Your incessant gifts,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26921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مُؤْمِنُ يَا مُهَيْمِنُ</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Securer of safety, O Protector,</a:t>
            </a:r>
          </a:p>
        </p:txBody>
      </p:sp>
      <p:sp>
        <p:nvSpPr>
          <p:cNvPr id="2" name="TextBox 1">
            <a:extLst>
              <a:ext uri="{FF2B5EF4-FFF2-40B4-BE49-F238E27FC236}">
                <a16:creationId xmlns:a16="http://schemas.microsoft.com/office/drawing/2014/main" id="{C898ACB9-7295-F560-58CF-034242DB2A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مُكَوِّنُ يَا مُلَقِّنُ</a:t>
            </a:r>
            <a:r>
              <a:rPr lang="en-US" dirty="0"/>
              <a:t> </a:t>
            </a:r>
            <a:r>
              <a:rPr lang="ar-SA" dirty="0"/>
              <a:t>يَا مُبَيِّنُ يَا مُهَوِّنُ</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being, O </a:t>
            </a:r>
            <a:r>
              <a:rPr lang="en-US" dirty="0" err="1"/>
              <a:t>Bestower</a:t>
            </a:r>
            <a:r>
              <a:rPr lang="en-US" dirty="0"/>
              <a:t> of knowledge, O </a:t>
            </a:r>
            <a:r>
              <a:rPr lang="en-US" dirty="0" err="1"/>
              <a:t>Manifester</a:t>
            </a:r>
            <a:r>
              <a:rPr lang="en-US" dirty="0"/>
              <a:t>, O Facilitator,</a:t>
            </a:r>
          </a:p>
        </p:txBody>
      </p:sp>
      <p:sp>
        <p:nvSpPr>
          <p:cNvPr id="2" name="TextBox 1">
            <a:extLst>
              <a:ext uri="{FF2B5EF4-FFF2-40B4-BE49-F238E27FC236}">
                <a16:creationId xmlns:a16="http://schemas.microsoft.com/office/drawing/2014/main" id="{1A7C368F-3785-E612-5EDB-4AC5B71B512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مُمَكِّنُ يَا مُزَيِّنُ</a:t>
            </a:r>
            <a:r>
              <a:rPr lang="en-US" dirty="0"/>
              <a:t> </a:t>
            </a:r>
            <a:r>
              <a:rPr lang="ar-SA" dirty="0"/>
              <a:t>يَا مُعْلِنُ يَا مُقْسِّمُ</a:t>
            </a:r>
            <a:endParaRPr lang="en-US" dirty="0"/>
          </a:p>
        </p:txBody>
      </p:sp>
      <p:sp>
        <p:nvSpPr>
          <p:cNvPr id="5" name="Subtitle 4"/>
          <p:cNvSpPr>
            <a:spLocks noGrp="1"/>
          </p:cNvSpPr>
          <p:nvPr>
            <p:ph type="body" sz="quarter" idx="10"/>
          </p:nvPr>
        </p:nvSpPr>
        <p:spPr/>
        <p:txBody>
          <a:bodyPr/>
          <a:lstStyle/>
          <a:p>
            <a:r>
              <a:rPr lang="en-US" dirty="0"/>
              <a:t>O Provider of place, O Adorner,</a:t>
            </a:r>
          </a:p>
          <a:p>
            <a:r>
              <a:rPr lang="en-US" dirty="0"/>
              <a:t>O Proclaimer, O Distributor.</a:t>
            </a:r>
          </a:p>
        </p:txBody>
      </p:sp>
      <p:sp>
        <p:nvSpPr>
          <p:cNvPr id="2" name="TextBox 1">
            <a:extLst>
              <a:ext uri="{FF2B5EF4-FFF2-40B4-BE49-F238E27FC236}">
                <a16:creationId xmlns:a16="http://schemas.microsoft.com/office/drawing/2014/main" id="{AFD10D8C-DDDD-485A-3E94-68A89A00A6C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3274094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مُلْكِهِ مُقِيمٌ</a:t>
            </a:r>
            <a:br>
              <a:rPr lang="en-US" dirty="0"/>
            </a:br>
            <a:r>
              <a:rPr lang="ar-SA" dirty="0"/>
              <a:t>يَا مَنْ هُوَ فِي سُلْطَانِهِ قَدِيمٌ</a:t>
            </a:r>
            <a:endParaRPr lang="en-US" dirty="0"/>
          </a:p>
        </p:txBody>
      </p:sp>
      <p:sp>
        <p:nvSpPr>
          <p:cNvPr id="5" name="Subtitle 4"/>
          <p:cNvSpPr>
            <a:spLocks noGrp="1"/>
          </p:cNvSpPr>
          <p:nvPr>
            <p:ph type="body" sz="quarter" idx="10"/>
          </p:nvPr>
        </p:nvSpPr>
        <p:spPr/>
        <p:txBody>
          <a:bodyPr/>
          <a:lstStyle/>
          <a:p>
            <a:r>
              <a:rPr lang="en-US" dirty="0"/>
              <a:t>O Everlasting in His Kingdom,</a:t>
            </a:r>
          </a:p>
          <a:p>
            <a:r>
              <a:rPr lang="en-US" dirty="0"/>
              <a:t>O Eternal in His sovereignty,</a:t>
            </a:r>
          </a:p>
        </p:txBody>
      </p:sp>
      <p:sp>
        <p:nvSpPr>
          <p:cNvPr id="2" name="TextBox 1">
            <a:extLst>
              <a:ext uri="{FF2B5EF4-FFF2-40B4-BE49-F238E27FC236}">
                <a16:creationId xmlns:a16="http://schemas.microsoft.com/office/drawing/2014/main" id="{A3D2F484-7576-46ED-22A6-F72AB4C6D46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جَلاَلِهِ عَظِيمٌ</a:t>
            </a:r>
            <a:br>
              <a:rPr lang="en-US" dirty="0"/>
            </a:br>
            <a:r>
              <a:rPr lang="ar-SA" dirty="0"/>
              <a:t>يَا مَنْ هُوَ عَلٰى عِبَادِهِ رَحِيمٌ</a:t>
            </a:r>
            <a:endParaRPr lang="en-US" dirty="0"/>
          </a:p>
        </p:txBody>
      </p:sp>
      <p:sp>
        <p:nvSpPr>
          <p:cNvPr id="5" name="Subtitle 4"/>
          <p:cNvSpPr>
            <a:spLocks noGrp="1"/>
          </p:cNvSpPr>
          <p:nvPr>
            <p:ph type="body" sz="quarter" idx="10"/>
          </p:nvPr>
        </p:nvSpPr>
        <p:spPr/>
        <p:txBody>
          <a:bodyPr/>
          <a:lstStyle/>
          <a:p>
            <a:r>
              <a:rPr lang="en-US" dirty="0"/>
              <a:t>O Greatest in His grandeur,</a:t>
            </a:r>
          </a:p>
          <a:p>
            <a:r>
              <a:rPr lang="en-US" dirty="0"/>
              <a:t>O Most Merciful to His servants,</a:t>
            </a:r>
          </a:p>
        </p:txBody>
      </p:sp>
      <p:sp>
        <p:nvSpPr>
          <p:cNvPr id="2" name="TextBox 1">
            <a:extLst>
              <a:ext uri="{FF2B5EF4-FFF2-40B4-BE49-F238E27FC236}">
                <a16:creationId xmlns:a16="http://schemas.microsoft.com/office/drawing/2014/main" id="{AA07D888-DECB-3DB9-39A3-3BCB0EF5A9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بِكُلِّ </a:t>
            </a:r>
            <a:r>
              <a:rPr lang="ar-SA" dirty="0" err="1"/>
              <a:t>شَیْ‏ءٍ</a:t>
            </a:r>
            <a:r>
              <a:rPr lang="ar-SA" dirty="0"/>
              <a:t> عَلِيمٌ</a:t>
            </a:r>
            <a:br>
              <a:rPr lang="en-US" dirty="0"/>
            </a:br>
            <a:r>
              <a:rPr lang="ar-SA" dirty="0"/>
              <a:t>يَا مَنْ هُوَ بِمَنْ عَصَاهُ حَلِيمٌ</a:t>
            </a:r>
            <a:endParaRPr lang="en-US" dirty="0"/>
          </a:p>
        </p:txBody>
      </p:sp>
      <p:sp>
        <p:nvSpPr>
          <p:cNvPr id="5" name="Subtitle 4"/>
          <p:cNvSpPr>
            <a:spLocks noGrp="1"/>
          </p:cNvSpPr>
          <p:nvPr>
            <p:ph type="body" sz="quarter" idx="10"/>
          </p:nvPr>
        </p:nvSpPr>
        <p:spPr/>
        <p:txBody>
          <a:bodyPr/>
          <a:lstStyle/>
          <a:p>
            <a:r>
              <a:rPr lang="en-US" dirty="0"/>
              <a:t>O Knower of everything,</a:t>
            </a:r>
          </a:p>
          <a:p>
            <a:r>
              <a:rPr lang="en-US" dirty="0"/>
              <a:t>O Forbearing to him who disobeys Him,</a:t>
            </a:r>
          </a:p>
        </p:txBody>
      </p:sp>
      <p:sp>
        <p:nvSpPr>
          <p:cNvPr id="2" name="TextBox 1">
            <a:extLst>
              <a:ext uri="{FF2B5EF4-FFF2-40B4-BE49-F238E27FC236}">
                <a16:creationId xmlns:a16="http://schemas.microsoft.com/office/drawing/2014/main" id="{65C5F810-DDA1-36B5-13F3-6B1E2C069D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بِمَنْ رَجَاهُ كَرِيمٌ</a:t>
            </a:r>
            <a:br>
              <a:rPr lang="en-US" dirty="0"/>
            </a:br>
            <a:r>
              <a:rPr lang="ar-SA" dirty="0"/>
              <a:t>يَا مَنْ هُوَ فِي صُنْعِهِ حَكِيمٌ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Magnanimous to him who places his hope in Him,</a:t>
            </a:r>
          </a:p>
          <a:p>
            <a:r>
              <a:rPr lang="en-US" dirty="0"/>
              <a:t>O He Who is Wise over what He has fashioned,</a:t>
            </a:r>
          </a:p>
        </p:txBody>
      </p:sp>
      <p:sp>
        <p:nvSpPr>
          <p:cNvPr id="2" name="TextBox 1">
            <a:extLst>
              <a:ext uri="{FF2B5EF4-FFF2-40B4-BE49-F238E27FC236}">
                <a16:creationId xmlns:a16="http://schemas.microsoft.com/office/drawing/2014/main" id="{72A81CB6-F077-2234-9C27-9112B07941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حِكْمَتِهِ لَطِيفٌ</a:t>
            </a:r>
            <a:br>
              <a:rPr lang="ar-SA" dirty="0"/>
            </a:br>
            <a:r>
              <a:rPr lang="ar-SA" dirty="0"/>
              <a:t>يَا مَنْ هُوَ فِي لُطْفِهِ قَدِيمٌ</a:t>
            </a:r>
            <a:endParaRPr lang="en-US" dirty="0"/>
          </a:p>
        </p:txBody>
      </p:sp>
      <p:sp>
        <p:nvSpPr>
          <p:cNvPr id="5" name="Subtitle 4"/>
          <p:cNvSpPr>
            <a:spLocks noGrp="1"/>
          </p:cNvSpPr>
          <p:nvPr>
            <p:ph type="body" sz="quarter" idx="10"/>
          </p:nvPr>
        </p:nvSpPr>
        <p:spPr/>
        <p:txBody>
          <a:bodyPr/>
          <a:lstStyle/>
          <a:p>
            <a:r>
              <a:rPr lang="en-US" dirty="0"/>
              <a:t>O He Who is Subtle in his Wisdom,</a:t>
            </a:r>
          </a:p>
          <a:p>
            <a:r>
              <a:rPr lang="en-US" dirty="0"/>
              <a:t>O He Who is Eternal in His Kindness.</a:t>
            </a:r>
          </a:p>
        </p:txBody>
      </p:sp>
      <p:sp>
        <p:nvSpPr>
          <p:cNvPr id="2" name="TextBox 1">
            <a:extLst>
              <a:ext uri="{FF2B5EF4-FFF2-40B4-BE49-F238E27FC236}">
                <a16:creationId xmlns:a16="http://schemas.microsoft.com/office/drawing/2014/main" id="{6E509071-AD9F-3E89-1B5D-6A52D7CA82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أَنْ تَجْعَلَنِي مِنْ عُتَقَائِكَ مِنَ النَّارِ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You may include me among those who have been set free from the Hellfire.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94025DA6-5ACF-4CD4-9DD6-B352DA726A64}"/>
              </a:ext>
            </a:extLst>
          </p:cNvPr>
          <p:cNvSpPr>
            <a:spLocks noGrp="1"/>
          </p:cNvSpPr>
          <p:nvPr>
            <p:ph type="title"/>
            <p:custDataLst>
              <p:tags r:id="rId1"/>
            </p:custDataLst>
          </p:nvPr>
        </p:nvSpPr>
        <p:spPr/>
        <p:txBody>
          <a:bodyPr/>
          <a:lstStyle/>
          <a:p>
            <a:r>
              <a:rPr lang="ar-SA" dirty="0">
                <a:sym typeface="Wingdings"/>
              </a:rPr>
              <a:t>مُشْتَاقَةً إِلَىٰ فَرْحَةِ لِقَائِكَ</a:t>
            </a:r>
            <a:endParaRPr lang="en-US" dirty="0"/>
          </a:p>
        </p:txBody>
      </p:sp>
      <p:sp>
        <p:nvSpPr>
          <p:cNvPr id="12" name="Subtitle 4">
            <a:extLst>
              <a:ext uri="{FF2B5EF4-FFF2-40B4-BE49-F238E27FC236}">
                <a16:creationId xmlns:a16="http://schemas.microsoft.com/office/drawing/2014/main" id="{4A046199-413D-4B4F-9710-06127F29C71E}"/>
              </a:ext>
            </a:extLst>
          </p:cNvPr>
          <p:cNvSpPr>
            <a:spLocks noGrp="1"/>
          </p:cNvSpPr>
          <p:nvPr>
            <p:ph type="body" sz="quarter" idx="10"/>
            <p:custDataLst>
              <p:tags r:id="rId2"/>
            </p:custDataLst>
          </p:nvPr>
        </p:nvSpPr>
        <p:spPr/>
        <p:txBody>
          <a:bodyPr/>
          <a:lstStyle/>
          <a:p>
            <a:r>
              <a:rPr lang="en-US">
                <a:sym typeface="Wingdings"/>
              </a:rPr>
              <a:t>longing for the gladness of meeting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1835188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يُرْجٰى إِلاَّ فَضْلُهُ</a:t>
            </a:r>
            <a:br>
              <a:rPr lang="en-US" dirty="0"/>
            </a:br>
            <a:r>
              <a:rPr lang="ar-SA" dirty="0"/>
              <a:t>يَا مَنْ لا يُسْأَلُ إِلاَّ عَفْوُهُ</a:t>
            </a:r>
            <a:endParaRPr lang="en-US" dirty="0"/>
          </a:p>
        </p:txBody>
      </p:sp>
      <p:sp>
        <p:nvSpPr>
          <p:cNvPr id="5" name="Subtitle 4"/>
          <p:cNvSpPr>
            <a:spLocks noGrp="1"/>
          </p:cNvSpPr>
          <p:nvPr>
            <p:ph type="body" sz="quarter" idx="10"/>
          </p:nvPr>
        </p:nvSpPr>
        <p:spPr>
          <a:xfrm>
            <a:off x="0" y="4495801"/>
            <a:ext cx="12268200" cy="1905000"/>
          </a:xfrm>
        </p:spPr>
        <p:txBody>
          <a:bodyPr/>
          <a:lstStyle/>
          <a:p>
            <a:r>
              <a:rPr lang="en-US" dirty="0"/>
              <a:t>O He, from Whom no hope is entertained save by His Grace,</a:t>
            </a:r>
          </a:p>
          <a:p>
            <a:r>
              <a:rPr lang="en-US" dirty="0"/>
              <a:t>O He, from Whom nothing is begged save His Pardon,</a:t>
            </a:r>
          </a:p>
        </p:txBody>
      </p:sp>
      <p:sp>
        <p:nvSpPr>
          <p:cNvPr id="2" name="TextBox 1">
            <a:extLst>
              <a:ext uri="{FF2B5EF4-FFF2-40B4-BE49-F238E27FC236}">
                <a16:creationId xmlns:a16="http://schemas.microsoft.com/office/drawing/2014/main" id="{DA91A5CD-AB65-91A7-61C7-B92CF28530A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يُنْظَرُ إِلاَّ بِرُّهُ</a:t>
            </a:r>
            <a:br>
              <a:rPr lang="en-US" dirty="0"/>
            </a:br>
            <a:r>
              <a:rPr lang="ar-SA" dirty="0"/>
              <a:t>يَا مَنْ لا يُخَافُ إِلاَّ عَدْلُهُ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of Whom nothing is seen save His Goodness,</a:t>
            </a:r>
          </a:p>
          <a:p>
            <a:r>
              <a:rPr lang="en-US" dirty="0"/>
              <a:t>O He, from Whom nothing is feared save His Justice,</a:t>
            </a:r>
          </a:p>
        </p:txBody>
      </p:sp>
      <p:sp>
        <p:nvSpPr>
          <p:cNvPr id="2" name="TextBox 1">
            <a:extLst>
              <a:ext uri="{FF2B5EF4-FFF2-40B4-BE49-F238E27FC236}">
                <a16:creationId xmlns:a16="http://schemas.microsoft.com/office/drawing/2014/main" id="{CC473020-4B89-C6CE-701E-C9088F79F80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يَدُومُ إِلاَّ مُلْكُهُ</a:t>
            </a:r>
            <a:br>
              <a:rPr lang="en-US" dirty="0"/>
            </a:br>
            <a:r>
              <a:rPr lang="ar-SA" dirty="0"/>
              <a:t>يَا مَنْ لا سُلْطَانَ إِلاَّ سُلْطَانُهُ</a:t>
            </a:r>
            <a:endParaRPr lang="en-US" dirty="0"/>
          </a:p>
        </p:txBody>
      </p:sp>
      <p:sp>
        <p:nvSpPr>
          <p:cNvPr id="5" name="Subtitle 4"/>
          <p:cNvSpPr>
            <a:spLocks noGrp="1"/>
          </p:cNvSpPr>
          <p:nvPr>
            <p:ph type="body" sz="quarter" idx="10"/>
          </p:nvPr>
        </p:nvSpPr>
        <p:spPr/>
        <p:txBody>
          <a:bodyPr/>
          <a:lstStyle/>
          <a:p>
            <a:r>
              <a:rPr lang="en-US" dirty="0"/>
              <a:t>O He, Whose sovereignty alone of eternal,</a:t>
            </a:r>
          </a:p>
          <a:p>
            <a:r>
              <a:rPr lang="en-US" dirty="0"/>
              <a:t>O He, Who alone has true majesty,</a:t>
            </a:r>
          </a:p>
        </p:txBody>
      </p:sp>
      <p:sp>
        <p:nvSpPr>
          <p:cNvPr id="2" name="TextBox 1">
            <a:extLst>
              <a:ext uri="{FF2B5EF4-FFF2-40B4-BE49-F238E27FC236}">
                <a16:creationId xmlns:a16="http://schemas.microsoft.com/office/drawing/2014/main" id="{EC767E2C-5C1A-F36C-2206-9F528A29F3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وَسِعَتْ كُلَّ </a:t>
            </a:r>
            <a:r>
              <a:rPr lang="ar-SA" dirty="0" err="1"/>
              <a:t>شَیْ‏ءٍ</a:t>
            </a:r>
            <a:r>
              <a:rPr lang="ar-SA" dirty="0"/>
              <a:t> رَحْمَتُهُ</a:t>
            </a:r>
            <a:br>
              <a:rPr lang="en-US" dirty="0"/>
            </a:br>
            <a:r>
              <a:rPr lang="ar-SA" dirty="0"/>
              <a:t>يَا مَنْ سَبَقَتْ رَحْمَتُهُ غَضَبَهُ</a:t>
            </a:r>
            <a:endParaRPr lang="en-US" dirty="0"/>
          </a:p>
        </p:txBody>
      </p:sp>
      <p:sp>
        <p:nvSpPr>
          <p:cNvPr id="5" name="Subtitle 4"/>
          <p:cNvSpPr>
            <a:spLocks noGrp="1"/>
          </p:cNvSpPr>
          <p:nvPr>
            <p:ph type="body" sz="quarter" idx="10"/>
          </p:nvPr>
        </p:nvSpPr>
        <p:spPr/>
        <p:txBody>
          <a:bodyPr/>
          <a:lstStyle/>
          <a:p>
            <a:r>
              <a:rPr lang="en-US" dirty="0"/>
              <a:t>O He, Whose blessings extend to all,</a:t>
            </a:r>
          </a:p>
          <a:p>
            <a:r>
              <a:rPr lang="en-US" dirty="0"/>
              <a:t>O He, Whose Wrath is surpassed by His Mercy,</a:t>
            </a:r>
          </a:p>
        </p:txBody>
      </p:sp>
      <p:sp>
        <p:nvSpPr>
          <p:cNvPr id="2" name="TextBox 1">
            <a:extLst>
              <a:ext uri="{FF2B5EF4-FFF2-40B4-BE49-F238E27FC236}">
                <a16:creationId xmlns:a16="http://schemas.microsoft.com/office/drawing/2014/main" id="{A1184F55-C100-1A51-81A6-C86A4231AA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أَحَاطَ بِكُلِّ </a:t>
            </a:r>
            <a:r>
              <a:rPr lang="ar-SA" dirty="0" err="1"/>
              <a:t>شَیْ‏ءٍ</a:t>
            </a:r>
            <a:r>
              <a:rPr lang="ar-SA" dirty="0"/>
              <a:t> عِلْمُهُ</a:t>
            </a:r>
            <a:br>
              <a:rPr lang="en-US" dirty="0"/>
            </a:br>
            <a:r>
              <a:rPr lang="ar-SA" dirty="0"/>
              <a:t>يَا مَنْ لَيْسَ أَحَدٌ مِثْلَهُ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knowledge encompasses everything,</a:t>
            </a:r>
          </a:p>
          <a:p>
            <a:r>
              <a:rPr lang="en-US" dirty="0"/>
              <a:t>O He, Who is without equal,</a:t>
            </a:r>
          </a:p>
        </p:txBody>
      </p:sp>
      <p:sp>
        <p:nvSpPr>
          <p:cNvPr id="2" name="TextBox 1">
            <a:extLst>
              <a:ext uri="{FF2B5EF4-FFF2-40B4-BE49-F238E27FC236}">
                <a16:creationId xmlns:a16="http://schemas.microsoft.com/office/drawing/2014/main" id="{075928BF-9D20-CD88-2D76-6B762BC41E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359393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فَارِجَ الْهَمِّ</a:t>
            </a:r>
            <a:br>
              <a:rPr lang="ar-SA" dirty="0"/>
            </a:br>
            <a:r>
              <a:rPr lang="ar-SA" dirty="0"/>
              <a:t>يَا كَاشِفَ الْغَمِّ</a:t>
            </a:r>
            <a:endParaRPr lang="en-US" dirty="0"/>
          </a:p>
        </p:txBody>
      </p:sp>
      <p:sp>
        <p:nvSpPr>
          <p:cNvPr id="5" name="Subtitle 4"/>
          <p:cNvSpPr>
            <a:spLocks noGrp="1"/>
          </p:cNvSpPr>
          <p:nvPr>
            <p:ph type="body" sz="quarter" idx="10"/>
          </p:nvPr>
        </p:nvSpPr>
        <p:spPr/>
        <p:txBody>
          <a:bodyPr/>
          <a:lstStyle/>
          <a:p>
            <a:r>
              <a:rPr lang="en-US" dirty="0"/>
              <a:t>O Remover of anxiety,</a:t>
            </a:r>
          </a:p>
          <a:p>
            <a:r>
              <a:rPr lang="en-US" dirty="0"/>
              <a:t>O Expeller of sorrow,</a:t>
            </a:r>
          </a:p>
        </p:txBody>
      </p:sp>
      <p:sp>
        <p:nvSpPr>
          <p:cNvPr id="2" name="TextBox 1">
            <a:extLst>
              <a:ext uri="{FF2B5EF4-FFF2-40B4-BE49-F238E27FC236}">
                <a16:creationId xmlns:a16="http://schemas.microsoft.com/office/drawing/2014/main" id="{6436D5B8-A1ED-9BE9-551D-C5CADD35BC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الذَّنْبِ</a:t>
            </a:r>
            <a:br>
              <a:rPr lang="ar-SA" dirty="0"/>
            </a:br>
            <a:r>
              <a:rPr lang="ar-SA" dirty="0"/>
              <a:t>يَا قَابِلَ التَّوْبِ</a:t>
            </a:r>
            <a:endParaRPr lang="en-US" dirty="0"/>
          </a:p>
        </p:txBody>
      </p:sp>
      <p:sp>
        <p:nvSpPr>
          <p:cNvPr id="5" name="Subtitle 4"/>
          <p:cNvSpPr>
            <a:spLocks noGrp="1"/>
          </p:cNvSpPr>
          <p:nvPr>
            <p:ph type="body" sz="quarter" idx="10"/>
          </p:nvPr>
        </p:nvSpPr>
        <p:spPr/>
        <p:txBody>
          <a:bodyPr/>
          <a:lstStyle/>
          <a:p>
            <a:r>
              <a:rPr lang="en-US" dirty="0"/>
              <a:t>O Forgiver of sins,</a:t>
            </a:r>
          </a:p>
          <a:p>
            <a:r>
              <a:rPr lang="en-US" dirty="0"/>
              <a:t>O Acceptor of repentance,</a:t>
            </a:r>
          </a:p>
        </p:txBody>
      </p:sp>
      <p:sp>
        <p:nvSpPr>
          <p:cNvPr id="2" name="TextBox 1">
            <a:extLst>
              <a:ext uri="{FF2B5EF4-FFF2-40B4-BE49-F238E27FC236}">
                <a16:creationId xmlns:a16="http://schemas.microsoft.com/office/drawing/2014/main" id="{957EC6BC-48CA-F365-19B0-E21E0866505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الْخَلْقِ</a:t>
            </a:r>
            <a:br>
              <a:rPr lang="en-US" dirty="0"/>
            </a:br>
            <a:r>
              <a:rPr lang="ar-SA" dirty="0"/>
              <a:t>يَا صَادِقَ الْوَعْدِ</a:t>
            </a:r>
            <a:endParaRPr lang="en-US" dirty="0"/>
          </a:p>
        </p:txBody>
      </p:sp>
      <p:sp>
        <p:nvSpPr>
          <p:cNvPr id="5" name="Subtitle 4"/>
          <p:cNvSpPr>
            <a:spLocks noGrp="1"/>
          </p:cNvSpPr>
          <p:nvPr>
            <p:ph type="body" sz="quarter" idx="10"/>
          </p:nvPr>
        </p:nvSpPr>
        <p:spPr/>
        <p:txBody>
          <a:bodyPr/>
          <a:lstStyle/>
          <a:p>
            <a:r>
              <a:rPr lang="en-US" dirty="0"/>
              <a:t>O Creator of creatures,</a:t>
            </a:r>
          </a:p>
          <a:p>
            <a:r>
              <a:rPr lang="en-US" dirty="0"/>
              <a:t>O Truthful in promises,</a:t>
            </a:r>
          </a:p>
        </p:txBody>
      </p:sp>
      <p:sp>
        <p:nvSpPr>
          <p:cNvPr id="2" name="TextBox 1">
            <a:extLst>
              <a:ext uri="{FF2B5EF4-FFF2-40B4-BE49-F238E27FC236}">
                <a16:creationId xmlns:a16="http://schemas.microsoft.com/office/drawing/2014/main" id="{D6604FE9-62F8-A984-0FC3-6329733199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8BFB258-E1A9-44B1-9A8B-3997B5C346A4}"/>
              </a:ext>
            </a:extLst>
          </p:cNvPr>
          <p:cNvSpPr>
            <a:spLocks noGrp="1"/>
          </p:cNvSpPr>
          <p:nvPr>
            <p:ph type="title"/>
            <p:custDataLst>
              <p:tags r:id="rId1"/>
            </p:custDataLst>
          </p:nvPr>
        </p:nvSpPr>
        <p:spPr/>
        <p:txBody>
          <a:bodyPr/>
          <a:lstStyle/>
          <a:p>
            <a:r>
              <a:rPr lang="ar-SA" dirty="0">
                <a:sym typeface="Wingdings"/>
              </a:rPr>
              <a:t>مُتَزَوِّدَةً ٱلتَّقْوَىٰ لِيَوْمِ جَزَائِكَ</a:t>
            </a:r>
            <a:endParaRPr lang="en-US" dirty="0"/>
          </a:p>
        </p:txBody>
      </p:sp>
      <p:sp>
        <p:nvSpPr>
          <p:cNvPr id="12" name="Subtitle 4">
            <a:extLst>
              <a:ext uri="{FF2B5EF4-FFF2-40B4-BE49-F238E27FC236}">
                <a16:creationId xmlns:a16="http://schemas.microsoft.com/office/drawing/2014/main" id="{6BC3A974-9CF0-4BE4-A5D6-28FD42077171}"/>
              </a:ext>
            </a:extLst>
          </p:cNvPr>
          <p:cNvSpPr>
            <a:spLocks noGrp="1"/>
          </p:cNvSpPr>
          <p:nvPr>
            <p:ph type="body" sz="quarter" idx="10"/>
            <p:custDataLst>
              <p:tags r:id="rId2"/>
            </p:custDataLst>
          </p:nvPr>
        </p:nvSpPr>
        <p:spPr/>
        <p:txBody>
          <a:bodyPr/>
          <a:lstStyle/>
          <a:p>
            <a:r>
              <a:rPr lang="en-US">
                <a:sym typeface="Wingdings"/>
              </a:rPr>
              <a:t>supplied with piety for the day of Your rewarding,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مُوفِي الْعَهْدِ</a:t>
            </a:r>
            <a:br>
              <a:rPr lang="ar-SA" dirty="0"/>
            </a:br>
            <a:r>
              <a:rPr lang="ar-SA" dirty="0"/>
              <a:t>يَا عَالِمَ السِّرِّ</a:t>
            </a:r>
            <a:endParaRPr lang="en-US" dirty="0"/>
          </a:p>
        </p:txBody>
      </p:sp>
      <p:sp>
        <p:nvSpPr>
          <p:cNvPr id="5" name="Subtitle 4"/>
          <p:cNvSpPr>
            <a:spLocks noGrp="1"/>
          </p:cNvSpPr>
          <p:nvPr>
            <p:ph type="body" sz="quarter" idx="10"/>
          </p:nvPr>
        </p:nvSpPr>
        <p:spPr/>
        <p:txBody>
          <a:bodyPr/>
          <a:lstStyle/>
          <a:p>
            <a:r>
              <a:rPr lang="en-US" dirty="0"/>
              <a:t>O Fulfiller of promises,</a:t>
            </a:r>
          </a:p>
          <a:p>
            <a:r>
              <a:rPr lang="en-US" dirty="0"/>
              <a:t>O Knower of secrets,</a:t>
            </a:r>
          </a:p>
        </p:txBody>
      </p:sp>
      <p:sp>
        <p:nvSpPr>
          <p:cNvPr id="2" name="TextBox 1">
            <a:extLst>
              <a:ext uri="{FF2B5EF4-FFF2-40B4-BE49-F238E27FC236}">
                <a16:creationId xmlns:a16="http://schemas.microsoft.com/office/drawing/2014/main" id="{EB2CADC8-FF04-2E31-0E08-069F653F2A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فَاِلقَ الْحَبِّ</a:t>
            </a:r>
            <a:br>
              <a:rPr lang="en-US" dirty="0"/>
            </a:br>
            <a:r>
              <a:rPr lang="ar-SA" dirty="0"/>
              <a:t>يَا رَازِقَ الْأَنَامِ</a:t>
            </a:r>
            <a:endParaRPr lang="en-US" dirty="0"/>
          </a:p>
        </p:txBody>
      </p:sp>
      <p:sp>
        <p:nvSpPr>
          <p:cNvPr id="5" name="Subtitle 4"/>
          <p:cNvSpPr>
            <a:spLocks noGrp="1"/>
          </p:cNvSpPr>
          <p:nvPr>
            <p:ph type="body" sz="quarter" idx="10"/>
          </p:nvPr>
        </p:nvSpPr>
        <p:spPr/>
        <p:txBody>
          <a:bodyPr/>
          <a:lstStyle/>
          <a:p>
            <a:r>
              <a:rPr lang="en-US" dirty="0"/>
              <a:t>O Splitter of seed,</a:t>
            </a:r>
          </a:p>
          <a:p>
            <a:r>
              <a:rPr lang="en-US" dirty="0"/>
              <a:t>O Provider for creatures.</a:t>
            </a:r>
          </a:p>
        </p:txBody>
      </p:sp>
      <p:sp>
        <p:nvSpPr>
          <p:cNvPr id="2" name="TextBox 1">
            <a:extLst>
              <a:ext uri="{FF2B5EF4-FFF2-40B4-BE49-F238E27FC236}">
                <a16:creationId xmlns:a16="http://schemas.microsoft.com/office/drawing/2014/main" id="{A232779A-118C-CFCF-60D8-B6FF5A41946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82530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عَلِيُّ يَا وَفِيُّ</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High, O Perfect</a:t>
            </a:r>
          </a:p>
        </p:txBody>
      </p:sp>
      <p:sp>
        <p:nvSpPr>
          <p:cNvPr id="2" name="TextBox 1">
            <a:extLst>
              <a:ext uri="{FF2B5EF4-FFF2-40B4-BE49-F238E27FC236}">
                <a16:creationId xmlns:a16="http://schemas.microsoft.com/office/drawing/2014/main" id="{7C468242-0FE8-0599-6DE2-F4DB236C0F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غَنِيُّ يَا مَلِيُّ</a:t>
            </a:r>
            <a:r>
              <a:rPr lang="en-US" dirty="0"/>
              <a:t> </a:t>
            </a:r>
            <a:r>
              <a:rPr lang="ar-SA" dirty="0"/>
              <a:t>يَا حَفِيُّ يَا رَضِيُّ</a:t>
            </a:r>
            <a:endParaRPr lang="en-US" dirty="0"/>
          </a:p>
        </p:txBody>
      </p:sp>
      <p:sp>
        <p:nvSpPr>
          <p:cNvPr id="5" name="Subtitle 4"/>
          <p:cNvSpPr>
            <a:spLocks noGrp="1"/>
          </p:cNvSpPr>
          <p:nvPr>
            <p:ph type="body" sz="quarter" idx="10"/>
          </p:nvPr>
        </p:nvSpPr>
        <p:spPr/>
        <p:txBody>
          <a:bodyPr/>
          <a:lstStyle/>
          <a:p>
            <a:r>
              <a:rPr lang="en-US" dirty="0"/>
              <a:t>O Independent, O Rich,</a:t>
            </a:r>
          </a:p>
          <a:p>
            <a:r>
              <a:rPr lang="en-US" dirty="0"/>
              <a:t>O Kind, O Agreeable</a:t>
            </a:r>
          </a:p>
        </p:txBody>
      </p:sp>
      <p:sp>
        <p:nvSpPr>
          <p:cNvPr id="2" name="TextBox 1">
            <a:extLst>
              <a:ext uri="{FF2B5EF4-FFF2-40B4-BE49-F238E27FC236}">
                <a16:creationId xmlns:a16="http://schemas.microsoft.com/office/drawing/2014/main" id="{C5A59FDC-DDAE-2C33-3815-52B412F056C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زَكِيُّ يَا بَدِيُّ</a:t>
            </a:r>
            <a:r>
              <a:rPr lang="en-US" dirty="0"/>
              <a:t> </a:t>
            </a:r>
            <a:r>
              <a:rPr lang="ar-SA" dirty="0"/>
              <a:t>يَا قَوِيُّ يَا وَلِيُّ</a:t>
            </a:r>
            <a:endParaRPr lang="en-US" dirty="0"/>
          </a:p>
        </p:txBody>
      </p:sp>
      <p:sp>
        <p:nvSpPr>
          <p:cNvPr id="5" name="Subtitle 4"/>
          <p:cNvSpPr>
            <a:spLocks noGrp="1"/>
          </p:cNvSpPr>
          <p:nvPr>
            <p:ph type="body" sz="quarter" idx="10"/>
          </p:nvPr>
        </p:nvSpPr>
        <p:spPr/>
        <p:txBody>
          <a:bodyPr/>
          <a:lstStyle/>
          <a:p>
            <a:r>
              <a:rPr lang="en-US" dirty="0"/>
              <a:t>O Purifier, O Eternal,</a:t>
            </a:r>
          </a:p>
          <a:p>
            <a:r>
              <a:rPr lang="en-US" dirty="0"/>
              <a:t>O Mighty, O Friend.</a:t>
            </a:r>
          </a:p>
        </p:txBody>
      </p:sp>
      <p:sp>
        <p:nvSpPr>
          <p:cNvPr id="2" name="TextBox 1">
            <a:extLst>
              <a:ext uri="{FF2B5EF4-FFF2-40B4-BE49-F238E27FC236}">
                <a16:creationId xmlns:a16="http://schemas.microsoft.com/office/drawing/2014/main" id="{4703A65D-D0DF-043B-5106-D614E654BA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229279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أَظْهَرَ الْجَمِيلَ</a:t>
            </a:r>
            <a:br>
              <a:rPr lang="en-US" dirty="0"/>
            </a:br>
            <a:r>
              <a:rPr lang="ar-SA" dirty="0"/>
              <a:t>يَا مَنْ سَتَرَ الْقَبِيحَ</a:t>
            </a:r>
            <a:endParaRPr lang="en-US" dirty="0"/>
          </a:p>
        </p:txBody>
      </p:sp>
      <p:sp>
        <p:nvSpPr>
          <p:cNvPr id="5" name="Subtitle 4"/>
          <p:cNvSpPr>
            <a:spLocks noGrp="1"/>
          </p:cNvSpPr>
          <p:nvPr>
            <p:ph type="body" sz="quarter" idx="10"/>
          </p:nvPr>
        </p:nvSpPr>
        <p:spPr/>
        <p:txBody>
          <a:bodyPr/>
          <a:lstStyle/>
          <a:p>
            <a:r>
              <a:rPr lang="en-US" dirty="0"/>
              <a:t>O He, Who reveals virtue,</a:t>
            </a:r>
          </a:p>
          <a:p>
            <a:r>
              <a:rPr lang="en-US" dirty="0"/>
              <a:t>O He, Who conceals vice,</a:t>
            </a:r>
          </a:p>
        </p:txBody>
      </p:sp>
      <p:sp>
        <p:nvSpPr>
          <p:cNvPr id="2" name="TextBox 1">
            <a:extLst>
              <a:ext uri="{FF2B5EF4-FFF2-40B4-BE49-F238E27FC236}">
                <a16:creationId xmlns:a16="http://schemas.microsoft.com/office/drawing/2014/main" id="{DB95E1C6-8F75-F84F-4A00-60EB372AA23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يُؤَاخِذْ بِالْجَرِيرَةِ</a:t>
            </a:r>
            <a:br>
              <a:rPr lang="en-US" dirty="0"/>
            </a:br>
            <a:r>
              <a:rPr lang="ar-SA" dirty="0"/>
              <a:t>يَا مَنْ لَمْ يَهْتِكِ السِّتْرَ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does not call to severe account for sins,</a:t>
            </a:r>
          </a:p>
          <a:p>
            <a:r>
              <a:rPr lang="en-US" dirty="0"/>
              <a:t>O He, Who does not disclose the disgrace of his servants,</a:t>
            </a:r>
          </a:p>
        </p:txBody>
      </p:sp>
      <p:sp>
        <p:nvSpPr>
          <p:cNvPr id="2" name="TextBox 1">
            <a:extLst>
              <a:ext uri="{FF2B5EF4-FFF2-40B4-BE49-F238E27FC236}">
                <a16:creationId xmlns:a16="http://schemas.microsoft.com/office/drawing/2014/main" id="{132BF307-F121-0136-3FE2-F72D1CD087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عَظِيمَ الْعَفْوِ</a:t>
            </a:r>
            <a:br>
              <a:rPr lang="en-US" dirty="0"/>
            </a:br>
            <a:r>
              <a:rPr lang="ar-SA" dirty="0"/>
              <a:t>يَا حَسَنَ التَّجَاوُزِ</a:t>
            </a:r>
            <a:endParaRPr lang="en-US" dirty="0"/>
          </a:p>
        </p:txBody>
      </p:sp>
      <p:sp>
        <p:nvSpPr>
          <p:cNvPr id="5" name="Subtitle 4"/>
          <p:cNvSpPr>
            <a:spLocks noGrp="1"/>
          </p:cNvSpPr>
          <p:nvPr>
            <p:ph type="body" sz="quarter" idx="10"/>
          </p:nvPr>
        </p:nvSpPr>
        <p:spPr/>
        <p:txBody>
          <a:bodyPr/>
          <a:lstStyle/>
          <a:p>
            <a:r>
              <a:rPr lang="en-US" dirty="0"/>
              <a:t>O He, Who is the best forgiver,</a:t>
            </a:r>
          </a:p>
          <a:p>
            <a:r>
              <a:rPr lang="en-US" dirty="0"/>
              <a:t>O He, Who overlooks </a:t>
            </a:r>
            <a:r>
              <a:rPr lang="en-US" dirty="0" err="1"/>
              <a:t>errancy</a:t>
            </a:r>
            <a:r>
              <a:rPr lang="en-US" dirty="0"/>
              <a:t>,</a:t>
            </a:r>
          </a:p>
        </p:txBody>
      </p:sp>
      <p:sp>
        <p:nvSpPr>
          <p:cNvPr id="2" name="TextBox 1">
            <a:extLst>
              <a:ext uri="{FF2B5EF4-FFF2-40B4-BE49-F238E27FC236}">
                <a16:creationId xmlns:a16="http://schemas.microsoft.com/office/drawing/2014/main" id="{9AE84C50-373F-8697-EECB-06019085DCE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9DB50C-D7AE-44B7-AB0A-4A82A6603187}"/>
              </a:ext>
            </a:extLst>
          </p:cNvPr>
          <p:cNvSpPr>
            <a:spLocks noGrp="1"/>
          </p:cNvSpPr>
          <p:nvPr>
            <p:ph type="title"/>
            <p:custDataLst>
              <p:tags r:id="rId1"/>
            </p:custDataLst>
          </p:nvPr>
        </p:nvSpPr>
        <p:spPr/>
        <p:txBody>
          <a:bodyPr/>
          <a:lstStyle/>
          <a:p>
            <a:r>
              <a:rPr lang="ar-SA" dirty="0">
                <a:sym typeface="Wingdings"/>
              </a:rPr>
              <a:t>مُسْتَنَّةً بِسُنَنِ اوْلِيَائِكَ</a:t>
            </a:r>
            <a:endParaRPr lang="en-US" dirty="0"/>
          </a:p>
        </p:txBody>
      </p:sp>
      <p:sp>
        <p:nvSpPr>
          <p:cNvPr id="12" name="Subtitle 4">
            <a:extLst>
              <a:ext uri="{FF2B5EF4-FFF2-40B4-BE49-F238E27FC236}">
                <a16:creationId xmlns:a16="http://schemas.microsoft.com/office/drawing/2014/main" id="{0BE0EEC6-02B1-4410-B06A-A35C502CBA1F}"/>
              </a:ext>
            </a:extLst>
          </p:cNvPr>
          <p:cNvSpPr>
            <a:spLocks noGrp="1"/>
          </p:cNvSpPr>
          <p:nvPr>
            <p:ph type="body" sz="quarter" idx="10"/>
            <p:custDataLst>
              <p:tags r:id="rId2"/>
            </p:custDataLst>
          </p:nvPr>
        </p:nvSpPr>
        <p:spPr/>
        <p:txBody>
          <a:bodyPr/>
          <a:lstStyle/>
          <a:p>
            <a:r>
              <a:rPr lang="en-US">
                <a:sym typeface="Wingdings"/>
              </a:rPr>
              <a:t>pursuing the morals of Your intimate servants,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وَاسِعَ الْمَغْفِرَةِ</a:t>
            </a:r>
            <a:br>
              <a:rPr lang="en-US" dirty="0"/>
            </a:br>
            <a:r>
              <a:rPr lang="ar-SA" dirty="0"/>
              <a:t>يَا بَاسِطَ الْيَدَيْنِ بِالرَّحْمَةِ</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forgiveness extends over all.</a:t>
            </a:r>
          </a:p>
          <a:p>
            <a:r>
              <a:rPr lang="en-US" dirty="0"/>
              <a:t>O He, Whose Hands are stretched forth in mercy,</a:t>
            </a:r>
          </a:p>
        </p:txBody>
      </p:sp>
      <p:sp>
        <p:nvSpPr>
          <p:cNvPr id="2" name="TextBox 1">
            <a:extLst>
              <a:ext uri="{FF2B5EF4-FFF2-40B4-BE49-F238E27FC236}">
                <a16:creationId xmlns:a16="http://schemas.microsoft.com/office/drawing/2014/main" id="{DDE20655-284F-1FC0-2945-212BDE48F7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صَاحِبَ كُلِّ نَجْوٰى</a:t>
            </a:r>
            <a:br>
              <a:rPr lang="ar-SA" dirty="0"/>
            </a:br>
            <a:r>
              <a:rPr lang="ar-SA" dirty="0"/>
              <a:t>يَا مُنْتَهٰى كُلِّ شَكْوٰى</a:t>
            </a:r>
            <a:endParaRPr lang="en-US" dirty="0"/>
          </a:p>
        </p:txBody>
      </p:sp>
      <p:sp>
        <p:nvSpPr>
          <p:cNvPr id="5" name="Subtitle 4"/>
          <p:cNvSpPr>
            <a:spLocks noGrp="1"/>
          </p:cNvSpPr>
          <p:nvPr>
            <p:ph type="body" sz="quarter" idx="10"/>
          </p:nvPr>
        </p:nvSpPr>
        <p:spPr/>
        <p:txBody>
          <a:bodyPr/>
          <a:lstStyle/>
          <a:p>
            <a:r>
              <a:rPr lang="en-US" dirty="0"/>
              <a:t>O He, Who knows all secrets,</a:t>
            </a:r>
          </a:p>
          <a:p>
            <a:r>
              <a:rPr lang="en-US" dirty="0"/>
              <a:t>O He, to Whom all complaints are directed.</a:t>
            </a:r>
          </a:p>
        </p:txBody>
      </p:sp>
      <p:sp>
        <p:nvSpPr>
          <p:cNvPr id="2" name="TextBox 1">
            <a:extLst>
              <a:ext uri="{FF2B5EF4-FFF2-40B4-BE49-F238E27FC236}">
                <a16:creationId xmlns:a16="http://schemas.microsoft.com/office/drawing/2014/main" id="{2FBE608F-C89F-F727-81BA-F4876C9F34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387471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النِّعْمَةِ السَّابِغَةِ</a:t>
            </a:r>
            <a:br>
              <a:rPr lang="en-US" dirty="0"/>
            </a:br>
            <a:r>
              <a:rPr lang="ar-SA" dirty="0"/>
              <a:t>يَا ذَا الرَّحْمَةِ الْوَاسِعَةِ</a:t>
            </a:r>
            <a:endParaRPr lang="en-US" dirty="0"/>
          </a:p>
        </p:txBody>
      </p:sp>
      <p:sp>
        <p:nvSpPr>
          <p:cNvPr id="5" name="Subtitle 4"/>
          <p:cNvSpPr>
            <a:spLocks noGrp="1"/>
          </p:cNvSpPr>
          <p:nvPr>
            <p:ph type="body" sz="quarter" idx="10"/>
          </p:nvPr>
        </p:nvSpPr>
        <p:spPr/>
        <p:txBody>
          <a:bodyPr/>
          <a:lstStyle/>
          <a:p>
            <a:r>
              <a:rPr lang="en-US" dirty="0"/>
              <a:t>O Master of countless blessings,</a:t>
            </a:r>
          </a:p>
          <a:p>
            <a:r>
              <a:rPr lang="en-US" dirty="0"/>
              <a:t>O Master of limitless mercy,</a:t>
            </a:r>
          </a:p>
        </p:txBody>
      </p:sp>
      <p:sp>
        <p:nvSpPr>
          <p:cNvPr id="2" name="TextBox 1">
            <a:extLst>
              <a:ext uri="{FF2B5EF4-FFF2-40B4-BE49-F238E27FC236}">
                <a16:creationId xmlns:a16="http://schemas.microsoft.com/office/drawing/2014/main" id="{EB5507F8-0BA2-9B59-1AE4-C43E144B5D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الْمِنَّةِ السَّابِقَةِ</a:t>
            </a:r>
            <a:br>
              <a:rPr lang="en-US" dirty="0"/>
            </a:br>
            <a:r>
              <a:rPr lang="ar-SA" dirty="0"/>
              <a:t>يَا ذَا الْحِكْمَةِ الْبَاِلغَةِ</a:t>
            </a:r>
            <a:endParaRPr lang="en-US" dirty="0"/>
          </a:p>
        </p:txBody>
      </p:sp>
      <p:sp>
        <p:nvSpPr>
          <p:cNvPr id="5" name="Subtitle 4"/>
          <p:cNvSpPr>
            <a:spLocks noGrp="1"/>
          </p:cNvSpPr>
          <p:nvPr>
            <p:ph type="body" sz="quarter" idx="10"/>
          </p:nvPr>
        </p:nvSpPr>
        <p:spPr/>
        <p:txBody>
          <a:bodyPr/>
          <a:lstStyle/>
          <a:p>
            <a:r>
              <a:rPr lang="en-US" dirty="0"/>
              <a:t>O Master surpassing all obligation,</a:t>
            </a:r>
          </a:p>
          <a:p>
            <a:r>
              <a:rPr lang="en-US" dirty="0"/>
              <a:t>O Master of perfect wisdom,</a:t>
            </a:r>
          </a:p>
        </p:txBody>
      </p:sp>
      <p:sp>
        <p:nvSpPr>
          <p:cNvPr id="2" name="TextBox 1">
            <a:extLst>
              <a:ext uri="{FF2B5EF4-FFF2-40B4-BE49-F238E27FC236}">
                <a16:creationId xmlns:a16="http://schemas.microsoft.com/office/drawing/2014/main" id="{D5D40D19-18A8-841A-DD86-8CEEF23A98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الْقُدْرَةِ الْكَامِلَةِ</a:t>
            </a:r>
            <a:br>
              <a:rPr lang="ar-SA" dirty="0"/>
            </a:br>
            <a:r>
              <a:rPr lang="ar-SA" dirty="0"/>
              <a:t>يَا ذَا الْحُجَّةِ الْقَاطِعَةِ</a:t>
            </a:r>
            <a:endParaRPr lang="en-US" dirty="0"/>
          </a:p>
        </p:txBody>
      </p:sp>
      <p:sp>
        <p:nvSpPr>
          <p:cNvPr id="5" name="Subtitle 4"/>
          <p:cNvSpPr>
            <a:spLocks noGrp="1"/>
          </p:cNvSpPr>
          <p:nvPr>
            <p:ph type="body" sz="quarter" idx="10"/>
          </p:nvPr>
        </p:nvSpPr>
        <p:spPr/>
        <p:txBody>
          <a:bodyPr/>
          <a:lstStyle/>
          <a:p>
            <a:r>
              <a:rPr lang="en-US" dirty="0"/>
              <a:t>O Master of infinite might,</a:t>
            </a:r>
          </a:p>
          <a:p>
            <a:r>
              <a:rPr lang="en-US" dirty="0"/>
              <a:t>O Master of the decisive argument,</a:t>
            </a:r>
          </a:p>
        </p:txBody>
      </p:sp>
      <p:sp>
        <p:nvSpPr>
          <p:cNvPr id="2" name="TextBox 1">
            <a:extLst>
              <a:ext uri="{FF2B5EF4-FFF2-40B4-BE49-F238E27FC236}">
                <a16:creationId xmlns:a16="http://schemas.microsoft.com/office/drawing/2014/main" id="{E3CFD831-64B5-7569-29E5-1FB3DEF244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الْكَرَامَةِ الظَّاهِرَةِ</a:t>
            </a:r>
            <a:br>
              <a:rPr lang="ar-SA" dirty="0"/>
            </a:br>
            <a:r>
              <a:rPr lang="ar-SA" dirty="0"/>
              <a:t>يَا ذَا الْعِزَّةِ الدَّائِمَةِ</a:t>
            </a:r>
            <a:endParaRPr lang="en-US" dirty="0"/>
          </a:p>
        </p:txBody>
      </p:sp>
      <p:sp>
        <p:nvSpPr>
          <p:cNvPr id="5" name="Subtitle 4"/>
          <p:cNvSpPr>
            <a:spLocks noGrp="1"/>
          </p:cNvSpPr>
          <p:nvPr>
            <p:ph type="body" sz="quarter" idx="10"/>
          </p:nvPr>
        </p:nvSpPr>
        <p:spPr/>
        <p:txBody>
          <a:bodyPr/>
          <a:lstStyle/>
          <a:p>
            <a:r>
              <a:rPr lang="en-US" dirty="0"/>
              <a:t>O Master of the manifest miracle,</a:t>
            </a:r>
          </a:p>
          <a:p>
            <a:r>
              <a:rPr lang="en-US" dirty="0"/>
              <a:t>O Master of perpetual prestige,</a:t>
            </a:r>
          </a:p>
        </p:txBody>
      </p:sp>
      <p:sp>
        <p:nvSpPr>
          <p:cNvPr id="2" name="TextBox 1">
            <a:extLst>
              <a:ext uri="{FF2B5EF4-FFF2-40B4-BE49-F238E27FC236}">
                <a16:creationId xmlns:a16="http://schemas.microsoft.com/office/drawing/2014/main" id="{A2CE50D9-E61C-85C8-47EF-CF0FB27573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الْقُوَّةِ الْمَتِينَةِ</a:t>
            </a:r>
            <a:br>
              <a:rPr lang="en-US" dirty="0"/>
            </a:br>
            <a:r>
              <a:rPr lang="ar-SA" dirty="0"/>
              <a:t>يَا ذَا الْعَظَمَةِ الْمَنِيعَةِ</a:t>
            </a:r>
            <a:endParaRPr lang="en-US" dirty="0"/>
          </a:p>
        </p:txBody>
      </p:sp>
      <p:sp>
        <p:nvSpPr>
          <p:cNvPr id="5" name="Subtitle 4"/>
          <p:cNvSpPr>
            <a:spLocks noGrp="1"/>
          </p:cNvSpPr>
          <p:nvPr>
            <p:ph type="body" sz="quarter" idx="10"/>
          </p:nvPr>
        </p:nvSpPr>
        <p:spPr/>
        <p:txBody>
          <a:bodyPr/>
          <a:lstStyle/>
          <a:p>
            <a:r>
              <a:rPr lang="en-US" dirty="0"/>
              <a:t>O Master of great strength,</a:t>
            </a:r>
          </a:p>
          <a:p>
            <a:r>
              <a:rPr lang="en-US" dirty="0"/>
              <a:t>O Master of unsurpassable glory</a:t>
            </a:r>
          </a:p>
        </p:txBody>
      </p:sp>
      <p:sp>
        <p:nvSpPr>
          <p:cNvPr id="2" name="TextBox 1">
            <a:extLst>
              <a:ext uri="{FF2B5EF4-FFF2-40B4-BE49-F238E27FC236}">
                <a16:creationId xmlns:a16="http://schemas.microsoft.com/office/drawing/2014/main" id="{4AFD3CE0-16AA-CD27-EFC9-03F16A30AD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944526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بَدِيَعَ السَّمَاوَاتِ</a:t>
            </a:r>
            <a:br>
              <a:rPr lang="ar-SA" dirty="0"/>
            </a:br>
            <a:r>
              <a:rPr lang="ar-SA" dirty="0"/>
              <a:t>يَا جَاعِلَ الظُّلُمَاتِ</a:t>
            </a:r>
            <a:endParaRPr lang="en-US" dirty="0"/>
          </a:p>
        </p:txBody>
      </p:sp>
      <p:sp>
        <p:nvSpPr>
          <p:cNvPr id="5" name="Subtitle 4"/>
          <p:cNvSpPr>
            <a:spLocks noGrp="1"/>
          </p:cNvSpPr>
          <p:nvPr>
            <p:ph type="body" sz="quarter" idx="10"/>
          </p:nvPr>
        </p:nvSpPr>
        <p:spPr/>
        <p:txBody>
          <a:bodyPr/>
          <a:lstStyle/>
          <a:p>
            <a:r>
              <a:rPr lang="en-US" dirty="0"/>
              <a:t>O Originator of the heavens,</a:t>
            </a:r>
          </a:p>
          <a:p>
            <a:r>
              <a:rPr lang="en-US" dirty="0"/>
              <a:t>O Maker of darkness,</a:t>
            </a:r>
          </a:p>
        </p:txBody>
      </p:sp>
      <p:sp>
        <p:nvSpPr>
          <p:cNvPr id="2" name="TextBox 1">
            <a:extLst>
              <a:ext uri="{FF2B5EF4-FFF2-40B4-BE49-F238E27FC236}">
                <a16:creationId xmlns:a16="http://schemas.microsoft.com/office/drawing/2014/main" id="{38AC1584-FD1A-7F93-A6CA-EACAB7AB41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4CACAD1-869B-4FA2-BE1C-8518B78F4C01}"/>
              </a:ext>
            </a:extLst>
          </p:cNvPr>
          <p:cNvSpPr>
            <a:spLocks noGrp="1"/>
          </p:cNvSpPr>
          <p:nvPr>
            <p:ph type="title"/>
            <p:custDataLst>
              <p:tags r:id="rId1"/>
            </p:custDataLst>
          </p:nvPr>
        </p:nvSpPr>
        <p:spPr/>
        <p:txBody>
          <a:bodyPr/>
          <a:lstStyle/>
          <a:p>
            <a:r>
              <a:rPr lang="ar-SA" dirty="0">
                <a:sym typeface="Wingdings"/>
              </a:rPr>
              <a:t>مُفَارِقَةً لاِخْلاَقِ اعْدَائِكَ</a:t>
            </a:r>
            <a:endParaRPr lang="en-US" dirty="0"/>
          </a:p>
        </p:txBody>
      </p:sp>
      <p:sp>
        <p:nvSpPr>
          <p:cNvPr id="12" name="Subtitle 4">
            <a:extLst>
              <a:ext uri="{FF2B5EF4-FFF2-40B4-BE49-F238E27FC236}">
                <a16:creationId xmlns:a16="http://schemas.microsoft.com/office/drawing/2014/main" id="{D8F01C5D-5766-4E76-96B0-521633064FC4}"/>
              </a:ext>
            </a:extLst>
          </p:cNvPr>
          <p:cNvSpPr>
            <a:spLocks noGrp="1"/>
          </p:cNvSpPr>
          <p:nvPr>
            <p:ph type="body" sz="quarter" idx="10"/>
            <p:custDataLst>
              <p:tags r:id="rId2"/>
            </p:custDataLst>
          </p:nvPr>
        </p:nvSpPr>
        <p:spPr/>
        <p:txBody>
          <a:bodyPr/>
          <a:lstStyle/>
          <a:p>
            <a:r>
              <a:rPr lang="en-US">
                <a:sym typeface="Wingdings"/>
              </a:rPr>
              <a:t>quitting the conducts of Your enemies,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الْعَبَرَاتِ</a:t>
            </a:r>
            <a:br>
              <a:rPr lang="en-US" dirty="0"/>
            </a:br>
            <a:r>
              <a:rPr lang="ar-SA" dirty="0"/>
              <a:t>يَا مُقِيلَ الْعَثَرَاتِ</a:t>
            </a:r>
            <a:endParaRPr lang="en-US" dirty="0"/>
          </a:p>
        </p:txBody>
      </p:sp>
      <p:sp>
        <p:nvSpPr>
          <p:cNvPr id="5" name="Subtitle 4"/>
          <p:cNvSpPr>
            <a:spLocks noGrp="1"/>
          </p:cNvSpPr>
          <p:nvPr>
            <p:ph type="body" sz="quarter" idx="10"/>
          </p:nvPr>
        </p:nvSpPr>
        <p:spPr/>
        <p:txBody>
          <a:bodyPr/>
          <a:lstStyle/>
          <a:p>
            <a:r>
              <a:rPr lang="en-US" dirty="0"/>
              <a:t>O Merciful to those who weep,</a:t>
            </a:r>
          </a:p>
          <a:p>
            <a:r>
              <a:rPr lang="en-US" dirty="0"/>
              <a:t>O He Who oversees slips and errors,</a:t>
            </a:r>
          </a:p>
        </p:txBody>
      </p:sp>
      <p:sp>
        <p:nvSpPr>
          <p:cNvPr id="2" name="TextBox 1">
            <a:extLst>
              <a:ext uri="{FF2B5EF4-FFF2-40B4-BE49-F238E27FC236}">
                <a16:creationId xmlns:a16="http://schemas.microsoft.com/office/drawing/2014/main" id="{01BC9476-E304-F792-D61C-B4994649B65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سَاتِرَ الْعَوْرَاتِ</a:t>
            </a:r>
            <a:br>
              <a:rPr lang="ar-SA" dirty="0"/>
            </a:br>
            <a:r>
              <a:rPr lang="ar-SA" dirty="0"/>
              <a:t>يَا مُحْيِيَ الْأَمْوَاتِ</a:t>
            </a:r>
            <a:endParaRPr lang="en-US" dirty="0"/>
          </a:p>
        </p:txBody>
      </p:sp>
      <p:sp>
        <p:nvSpPr>
          <p:cNvPr id="5" name="Subtitle 4"/>
          <p:cNvSpPr>
            <a:spLocks noGrp="1"/>
          </p:cNvSpPr>
          <p:nvPr>
            <p:ph type="body" sz="quarter" idx="10"/>
          </p:nvPr>
        </p:nvSpPr>
        <p:spPr/>
        <p:txBody>
          <a:bodyPr/>
          <a:lstStyle/>
          <a:p>
            <a:r>
              <a:rPr lang="en-US" dirty="0"/>
              <a:t>O Concealer of defects,</a:t>
            </a:r>
          </a:p>
          <a:p>
            <a:r>
              <a:rPr lang="en-US" dirty="0"/>
              <a:t>O Reviver of the dead,</a:t>
            </a:r>
          </a:p>
        </p:txBody>
      </p:sp>
      <p:sp>
        <p:nvSpPr>
          <p:cNvPr id="2" name="TextBox 1">
            <a:extLst>
              <a:ext uri="{FF2B5EF4-FFF2-40B4-BE49-F238E27FC236}">
                <a16:creationId xmlns:a16="http://schemas.microsoft.com/office/drawing/2014/main" id="{30487F0C-F341-30F5-6942-48D099CDE7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a:r>
              <a:rPr lang="ar-SA" dirty="0"/>
              <a:t>يَا مُنْزِلَ الْآيَاتِ</a:t>
            </a:r>
            <a:br>
              <a:rPr lang="en-US" dirty="0"/>
            </a:br>
            <a:r>
              <a:rPr lang="ar-SA" dirty="0"/>
              <a:t>يَا مُضَعِّفَ الْحَسَنَاتِ</a:t>
            </a:r>
            <a:endParaRPr lang="en-US" dirty="0"/>
          </a:p>
        </p:txBody>
      </p:sp>
      <p:sp>
        <p:nvSpPr>
          <p:cNvPr id="5" name="Subtitle 4"/>
          <p:cNvSpPr>
            <a:spLocks noGrp="1"/>
          </p:cNvSpPr>
          <p:nvPr>
            <p:ph type="body" sz="quarter" idx="10"/>
          </p:nvPr>
        </p:nvSpPr>
        <p:spPr/>
        <p:txBody>
          <a:bodyPr/>
          <a:lstStyle/>
          <a:p>
            <a:r>
              <a:rPr lang="en-US" dirty="0"/>
              <a:t>O Revealer of signs,</a:t>
            </a:r>
          </a:p>
          <a:p>
            <a:r>
              <a:rPr lang="en-US" dirty="0"/>
              <a:t>O Increaser of virtue,</a:t>
            </a:r>
          </a:p>
        </p:txBody>
      </p:sp>
      <p:sp>
        <p:nvSpPr>
          <p:cNvPr id="2" name="TextBox 1">
            <a:extLst>
              <a:ext uri="{FF2B5EF4-FFF2-40B4-BE49-F238E27FC236}">
                <a16:creationId xmlns:a16="http://schemas.microsoft.com/office/drawing/2014/main" id="{8EAAF645-82AC-AA45-F890-BBDE2754F0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a:r>
              <a:rPr lang="ar-SA" dirty="0"/>
              <a:t>يَا مَاحِيَ السَّيِّئَاتِ</a:t>
            </a:r>
            <a:br>
              <a:rPr lang="en-US" dirty="0"/>
            </a:br>
            <a:r>
              <a:rPr lang="ar-SA" dirty="0"/>
              <a:t>يَا شَدِيدَ النَّقِمَاتِ</a:t>
            </a:r>
            <a:endParaRPr lang="en-US" dirty="0"/>
          </a:p>
        </p:txBody>
      </p:sp>
      <p:sp>
        <p:nvSpPr>
          <p:cNvPr id="5" name="Subtitle 4"/>
          <p:cNvSpPr>
            <a:spLocks noGrp="1"/>
          </p:cNvSpPr>
          <p:nvPr>
            <p:ph type="body" sz="quarter" idx="10"/>
          </p:nvPr>
        </p:nvSpPr>
        <p:spPr/>
        <p:txBody>
          <a:bodyPr/>
          <a:lstStyle/>
          <a:p>
            <a:r>
              <a:rPr lang="en-US" dirty="0"/>
              <a:t>O Who rubs out vices,</a:t>
            </a:r>
          </a:p>
          <a:p>
            <a:r>
              <a:rPr lang="en-US" dirty="0"/>
              <a:t>O He Who calls to account.</a:t>
            </a:r>
          </a:p>
        </p:txBody>
      </p:sp>
      <p:sp>
        <p:nvSpPr>
          <p:cNvPr id="2" name="TextBox 1">
            <a:extLst>
              <a:ext uri="{FF2B5EF4-FFF2-40B4-BE49-F238E27FC236}">
                <a16:creationId xmlns:a16="http://schemas.microsoft.com/office/drawing/2014/main" id="{ECEA6969-B29B-62F4-C22C-AA90D2E791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1597289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مُصَوِّرُ يَا مُقَدِّرُ</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Fashioner, O </a:t>
            </a:r>
            <a:r>
              <a:rPr lang="en-US" dirty="0" err="1"/>
              <a:t>Preordainer</a:t>
            </a:r>
            <a:r>
              <a:rPr lang="en-US" dirty="0"/>
              <a:t>,</a:t>
            </a:r>
          </a:p>
        </p:txBody>
      </p:sp>
      <p:sp>
        <p:nvSpPr>
          <p:cNvPr id="2" name="TextBox 1">
            <a:extLst>
              <a:ext uri="{FF2B5EF4-FFF2-40B4-BE49-F238E27FC236}">
                <a16:creationId xmlns:a16="http://schemas.microsoft.com/office/drawing/2014/main" id="{D554A500-EAA9-BACA-3A7F-BA23AB8DFB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مُدَبِّرُ يَا مُطَهِّرُ</a:t>
            </a:r>
            <a:r>
              <a:rPr lang="en-US" dirty="0"/>
              <a:t> </a:t>
            </a:r>
            <a:r>
              <a:rPr lang="ar-SA" dirty="0"/>
              <a:t>يَا مُنَوِّرُ يَا مُيَسِّرُ</a:t>
            </a:r>
            <a:endParaRPr lang="en-US" dirty="0"/>
          </a:p>
        </p:txBody>
      </p:sp>
      <p:sp>
        <p:nvSpPr>
          <p:cNvPr id="5" name="Subtitle 4"/>
          <p:cNvSpPr>
            <a:spLocks noGrp="1"/>
          </p:cNvSpPr>
          <p:nvPr>
            <p:ph type="body" sz="quarter" idx="10"/>
          </p:nvPr>
        </p:nvSpPr>
        <p:spPr/>
        <p:txBody>
          <a:bodyPr/>
          <a:lstStyle/>
          <a:p>
            <a:r>
              <a:rPr lang="en-US" dirty="0"/>
              <a:t>O Planner, O Purifier,</a:t>
            </a:r>
          </a:p>
          <a:p>
            <a:r>
              <a:rPr lang="en-US" dirty="0"/>
              <a:t>O Illuminator, O Facilitator,</a:t>
            </a:r>
          </a:p>
        </p:txBody>
      </p:sp>
      <p:sp>
        <p:nvSpPr>
          <p:cNvPr id="2" name="TextBox 1">
            <a:extLst>
              <a:ext uri="{FF2B5EF4-FFF2-40B4-BE49-F238E27FC236}">
                <a16:creationId xmlns:a16="http://schemas.microsoft.com/office/drawing/2014/main" id="{F50B9275-C657-1829-3688-5C63EFEACC3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مُبَشِّرُ يَا مُنْذِرُ</a:t>
            </a:r>
            <a:r>
              <a:rPr lang="en-US" dirty="0"/>
              <a:t> </a:t>
            </a:r>
            <a:r>
              <a:rPr lang="ar-SA" dirty="0"/>
              <a:t>يَا مُقَدِّمُ يَا مُؤَخِّرُ</a:t>
            </a:r>
            <a:endParaRPr lang="en-US" dirty="0"/>
          </a:p>
        </p:txBody>
      </p:sp>
      <p:sp>
        <p:nvSpPr>
          <p:cNvPr id="5" name="Subtitle 4"/>
          <p:cNvSpPr>
            <a:spLocks noGrp="1"/>
          </p:cNvSpPr>
          <p:nvPr>
            <p:ph type="body" sz="quarter" idx="10"/>
          </p:nvPr>
        </p:nvSpPr>
        <p:spPr/>
        <p:txBody>
          <a:bodyPr/>
          <a:lstStyle/>
          <a:p>
            <a:r>
              <a:rPr lang="en-US" dirty="0"/>
              <a:t>O Giver of glad tidings, O Warner,</a:t>
            </a:r>
          </a:p>
          <a:p>
            <a:r>
              <a:rPr lang="en-US" dirty="0"/>
              <a:t>O Giver of precedence, O </a:t>
            </a:r>
            <a:r>
              <a:rPr lang="en-US" dirty="0" err="1"/>
              <a:t>Postponer</a:t>
            </a:r>
            <a:r>
              <a:rPr lang="en-US" dirty="0"/>
              <a:t>.</a:t>
            </a:r>
          </a:p>
        </p:txBody>
      </p:sp>
      <p:sp>
        <p:nvSpPr>
          <p:cNvPr id="2" name="TextBox 1">
            <a:extLst>
              <a:ext uri="{FF2B5EF4-FFF2-40B4-BE49-F238E27FC236}">
                <a16:creationId xmlns:a16="http://schemas.microsoft.com/office/drawing/2014/main" id="{CD1A6FE9-BCF9-FBD9-811B-BCA9EF6D671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71718561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الْبَيْتِ الْحَرَامِ</a:t>
            </a:r>
            <a:br>
              <a:rPr lang="en-US" dirty="0"/>
            </a:br>
            <a:r>
              <a:rPr lang="ar-SA" dirty="0"/>
              <a:t>يَا رَبَّ الشَّهْرِ الْحَرَامِ</a:t>
            </a:r>
            <a:endParaRPr lang="en-US" dirty="0"/>
          </a:p>
        </p:txBody>
      </p:sp>
      <p:sp>
        <p:nvSpPr>
          <p:cNvPr id="5" name="Subtitle 4"/>
          <p:cNvSpPr>
            <a:spLocks noGrp="1"/>
          </p:cNvSpPr>
          <p:nvPr>
            <p:ph type="body" sz="quarter" idx="10"/>
          </p:nvPr>
        </p:nvSpPr>
        <p:spPr/>
        <p:txBody>
          <a:bodyPr/>
          <a:lstStyle/>
          <a:p>
            <a:r>
              <a:rPr lang="en-US" dirty="0"/>
              <a:t>O Lord of the Sanctuary,</a:t>
            </a:r>
          </a:p>
          <a:p>
            <a:r>
              <a:rPr lang="en-US" dirty="0"/>
              <a:t>O Lord of the holy month,</a:t>
            </a:r>
          </a:p>
        </p:txBody>
      </p:sp>
      <p:sp>
        <p:nvSpPr>
          <p:cNvPr id="3" name="TextBox 2">
            <a:extLst>
              <a:ext uri="{FF2B5EF4-FFF2-40B4-BE49-F238E27FC236}">
                <a16:creationId xmlns:a16="http://schemas.microsoft.com/office/drawing/2014/main" id="{46891CEA-99DB-C15D-70B5-F828B7BF57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68CDACB-C49D-44E8-9600-7447F0E8599C}"/>
              </a:ext>
            </a:extLst>
          </p:cNvPr>
          <p:cNvSpPr>
            <a:spLocks noGrp="1"/>
          </p:cNvSpPr>
          <p:nvPr>
            <p:ph type="title"/>
            <p:custDataLst>
              <p:tags r:id="rId1"/>
            </p:custDataLst>
          </p:nvPr>
        </p:nvSpPr>
        <p:spPr/>
        <p:txBody>
          <a:bodyPr/>
          <a:lstStyle/>
          <a:p>
            <a:r>
              <a:rPr lang="ar-SA" dirty="0">
                <a:sym typeface="Wingdings"/>
              </a:rPr>
              <a:t>مَشْغُولَةً عَنِ ٱلدُّنْيَا بِحَمْدِكَ وَثَنَائِكَ</a:t>
            </a:r>
            <a:endParaRPr lang="en-US" dirty="0"/>
          </a:p>
        </p:txBody>
      </p:sp>
      <p:sp>
        <p:nvSpPr>
          <p:cNvPr id="12" name="Subtitle 4">
            <a:extLst>
              <a:ext uri="{FF2B5EF4-FFF2-40B4-BE49-F238E27FC236}">
                <a16:creationId xmlns:a16="http://schemas.microsoft.com/office/drawing/2014/main" id="{06C1AEB4-1415-47E7-9FB0-5607D6F8F767}"/>
              </a:ext>
            </a:extLst>
          </p:cNvPr>
          <p:cNvSpPr>
            <a:spLocks noGrp="1"/>
          </p:cNvSpPr>
          <p:nvPr>
            <p:ph type="body" sz="quarter" idx="10"/>
            <p:custDataLst>
              <p:tags r:id="rId2"/>
            </p:custDataLst>
          </p:nvPr>
        </p:nvSpPr>
        <p:spPr/>
        <p:txBody>
          <a:bodyPr/>
          <a:lstStyle/>
          <a:p>
            <a:r>
              <a:rPr lang="en-US">
                <a:sym typeface="Wingdings"/>
              </a:rPr>
              <a:t>and distracted from this world by praising and thanking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الْبَلَدِ الْحَرَامِ</a:t>
            </a:r>
            <a:br>
              <a:rPr lang="en-US" dirty="0"/>
            </a:br>
            <a:r>
              <a:rPr lang="ar-SA" dirty="0"/>
              <a:t>يَا رَبَّ الرُّكْنِ وَالْمَقَامِ</a:t>
            </a:r>
            <a:endParaRPr lang="en-US" dirty="0"/>
          </a:p>
        </p:txBody>
      </p:sp>
      <p:sp>
        <p:nvSpPr>
          <p:cNvPr id="5" name="Subtitle 4"/>
          <p:cNvSpPr>
            <a:spLocks noGrp="1"/>
          </p:cNvSpPr>
          <p:nvPr>
            <p:ph type="body" sz="quarter" idx="10"/>
          </p:nvPr>
        </p:nvSpPr>
        <p:spPr/>
        <p:txBody>
          <a:bodyPr/>
          <a:lstStyle/>
          <a:p>
            <a:r>
              <a:rPr lang="en-US" dirty="0"/>
              <a:t>O Lord of the Holy City,</a:t>
            </a:r>
          </a:p>
          <a:p>
            <a:r>
              <a:rPr lang="en-US" dirty="0"/>
              <a:t>O Lord of the </a:t>
            </a:r>
            <a:r>
              <a:rPr lang="en-US" dirty="0" err="1"/>
              <a:t>Rukn</a:t>
            </a:r>
            <a:r>
              <a:rPr lang="en-US" dirty="0"/>
              <a:t> and the </a:t>
            </a:r>
            <a:r>
              <a:rPr lang="en-US" dirty="0" err="1"/>
              <a:t>Maqam</a:t>
            </a:r>
            <a:r>
              <a:rPr lang="en-US" dirty="0"/>
              <a:t>,</a:t>
            </a:r>
          </a:p>
        </p:txBody>
      </p:sp>
      <p:sp>
        <p:nvSpPr>
          <p:cNvPr id="3" name="TextBox 2">
            <a:extLst>
              <a:ext uri="{FF2B5EF4-FFF2-40B4-BE49-F238E27FC236}">
                <a16:creationId xmlns:a16="http://schemas.microsoft.com/office/drawing/2014/main" id="{B3F3D548-F106-FC20-55ED-7203281B48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الْمَشْعَرِ الْحَرَامِ</a:t>
            </a:r>
            <a:br>
              <a:rPr lang="en-US" dirty="0"/>
            </a:br>
            <a:r>
              <a:rPr lang="ar-SA" dirty="0"/>
              <a:t>يَا رَبَّ الْمَسْجِدِ الْحَرَامِ</a:t>
            </a:r>
            <a:endParaRPr lang="en-US" dirty="0"/>
          </a:p>
        </p:txBody>
      </p:sp>
      <p:sp>
        <p:nvSpPr>
          <p:cNvPr id="5" name="Subtitle 4"/>
          <p:cNvSpPr>
            <a:spLocks noGrp="1"/>
          </p:cNvSpPr>
          <p:nvPr>
            <p:ph type="body" sz="quarter" idx="10"/>
          </p:nvPr>
        </p:nvSpPr>
        <p:spPr/>
        <p:txBody>
          <a:bodyPr/>
          <a:lstStyle/>
          <a:p>
            <a:r>
              <a:rPr lang="en-US" dirty="0"/>
              <a:t>O Lord of the </a:t>
            </a:r>
            <a:r>
              <a:rPr lang="en-US" dirty="0" err="1"/>
              <a:t>Mashair</a:t>
            </a:r>
            <a:r>
              <a:rPr lang="en-US" dirty="0"/>
              <a:t> of Mecca,</a:t>
            </a:r>
          </a:p>
          <a:p>
            <a:r>
              <a:rPr lang="en-US" dirty="0"/>
              <a:t>O Lord of the Holy Mosque in Mecca,</a:t>
            </a:r>
          </a:p>
        </p:txBody>
      </p:sp>
      <p:sp>
        <p:nvSpPr>
          <p:cNvPr id="2" name="TextBox 1">
            <a:extLst>
              <a:ext uri="{FF2B5EF4-FFF2-40B4-BE49-F238E27FC236}">
                <a16:creationId xmlns:a16="http://schemas.microsoft.com/office/drawing/2014/main" id="{096FBCC5-B604-E067-B713-6100B2B717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الْحِلِّ وَالْحَرَامِ</a:t>
            </a:r>
            <a:br>
              <a:rPr lang="en-US" dirty="0"/>
            </a:br>
            <a:r>
              <a:rPr lang="ar-SA" dirty="0"/>
              <a:t>يَا رَبَّ النُّورِ وَالظَّلاَمِ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of what is lawful and what is proscribed,</a:t>
            </a:r>
          </a:p>
          <a:p>
            <a:r>
              <a:rPr lang="en-US" dirty="0"/>
              <a:t>O Lord of light and darkness,</a:t>
            </a:r>
          </a:p>
        </p:txBody>
      </p:sp>
      <p:sp>
        <p:nvSpPr>
          <p:cNvPr id="2" name="TextBox 1">
            <a:extLst>
              <a:ext uri="{FF2B5EF4-FFF2-40B4-BE49-F238E27FC236}">
                <a16:creationId xmlns:a16="http://schemas.microsoft.com/office/drawing/2014/main" id="{0E661ABF-746A-BF0F-2BA1-07B7553F7D6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التَّحِيَّةِ وَالسَّلاَمِ</a:t>
            </a:r>
            <a:br>
              <a:rPr lang="ar-SA" dirty="0"/>
            </a:br>
            <a:r>
              <a:rPr lang="ar-SA" dirty="0"/>
              <a:t>يَا رَبَّ الْقُدْرَةِ فِي الأَنَامِ</a:t>
            </a:r>
            <a:endParaRPr lang="en-US" dirty="0"/>
          </a:p>
        </p:txBody>
      </p:sp>
      <p:sp>
        <p:nvSpPr>
          <p:cNvPr id="5" name="Subtitle 4"/>
          <p:cNvSpPr>
            <a:spLocks noGrp="1"/>
          </p:cNvSpPr>
          <p:nvPr>
            <p:ph type="body" sz="quarter" idx="10"/>
          </p:nvPr>
        </p:nvSpPr>
        <p:spPr/>
        <p:txBody>
          <a:bodyPr/>
          <a:lstStyle/>
          <a:p>
            <a:r>
              <a:rPr lang="en-US" dirty="0"/>
              <a:t>O Lord of salutation and peace,</a:t>
            </a:r>
          </a:p>
          <a:p>
            <a:r>
              <a:rPr lang="en-US" dirty="0"/>
              <a:t>O Lord of strength among creatures.</a:t>
            </a:r>
          </a:p>
        </p:txBody>
      </p:sp>
      <p:sp>
        <p:nvSpPr>
          <p:cNvPr id="2" name="TextBox 1">
            <a:extLst>
              <a:ext uri="{FF2B5EF4-FFF2-40B4-BE49-F238E27FC236}">
                <a16:creationId xmlns:a16="http://schemas.microsoft.com/office/drawing/2014/main" id="{6DD7A29E-B457-9F0C-C0B2-B63ED54473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7959880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أَحْكَمَ الْحَاكِمِينَ</a:t>
            </a:r>
            <a:br>
              <a:rPr lang="en-US" dirty="0"/>
            </a:br>
            <a:r>
              <a:rPr lang="ar-SA" dirty="0"/>
              <a:t>يَا أَعْدَلَ الْعَادِلِينَ</a:t>
            </a:r>
            <a:endParaRPr lang="en-US" dirty="0"/>
          </a:p>
        </p:txBody>
      </p:sp>
      <p:sp>
        <p:nvSpPr>
          <p:cNvPr id="5" name="Subtitle 4"/>
          <p:cNvSpPr>
            <a:spLocks noGrp="1"/>
          </p:cNvSpPr>
          <p:nvPr>
            <p:ph type="body" sz="quarter" idx="10"/>
          </p:nvPr>
        </p:nvSpPr>
        <p:spPr/>
        <p:txBody>
          <a:bodyPr/>
          <a:lstStyle/>
          <a:p>
            <a:r>
              <a:rPr lang="en-US" dirty="0"/>
              <a:t>O Highest of all authorities,</a:t>
            </a:r>
          </a:p>
          <a:p>
            <a:r>
              <a:rPr lang="en-US" dirty="0"/>
              <a:t>O Most Just of all the just,</a:t>
            </a:r>
          </a:p>
        </p:txBody>
      </p:sp>
      <p:sp>
        <p:nvSpPr>
          <p:cNvPr id="2" name="TextBox 1">
            <a:extLst>
              <a:ext uri="{FF2B5EF4-FFF2-40B4-BE49-F238E27FC236}">
                <a16:creationId xmlns:a16="http://schemas.microsoft.com/office/drawing/2014/main" id="{F2409FE3-FD9A-05E0-0908-42CFC7D2A9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أَصْدَقَ الصَّادِقِينَ</a:t>
            </a:r>
            <a:br>
              <a:rPr lang="ar-SA" dirty="0"/>
            </a:br>
            <a:r>
              <a:rPr lang="ar-SA" dirty="0"/>
              <a:t>يَا أَطْهَرَ الطَّاهِرِينَ</a:t>
            </a:r>
            <a:endParaRPr lang="en-US" dirty="0"/>
          </a:p>
        </p:txBody>
      </p:sp>
      <p:sp>
        <p:nvSpPr>
          <p:cNvPr id="5" name="Subtitle 4"/>
          <p:cNvSpPr>
            <a:spLocks noGrp="1"/>
          </p:cNvSpPr>
          <p:nvPr>
            <p:ph type="body" sz="quarter" idx="10"/>
          </p:nvPr>
        </p:nvSpPr>
        <p:spPr/>
        <p:txBody>
          <a:bodyPr/>
          <a:lstStyle/>
          <a:p>
            <a:r>
              <a:rPr lang="en-US" dirty="0"/>
              <a:t>O Most Trustworthy of all the trustworthy,</a:t>
            </a:r>
          </a:p>
          <a:p>
            <a:r>
              <a:rPr lang="en-US" dirty="0"/>
              <a:t>O Purest of the pure,</a:t>
            </a:r>
          </a:p>
        </p:txBody>
      </p:sp>
      <p:sp>
        <p:nvSpPr>
          <p:cNvPr id="2" name="TextBox 1">
            <a:extLst>
              <a:ext uri="{FF2B5EF4-FFF2-40B4-BE49-F238E27FC236}">
                <a16:creationId xmlns:a16="http://schemas.microsoft.com/office/drawing/2014/main" id="{6C444443-DC10-270E-05D3-8A931036FA9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أَحْسَنَ الْخَاِلقِينَ</a:t>
            </a:r>
            <a:br>
              <a:rPr lang="ar-SA" dirty="0"/>
            </a:br>
            <a:r>
              <a:rPr lang="ar-SA" dirty="0"/>
              <a:t>يَا أَسْرَعَ الْحَاسِبِينَ</a:t>
            </a:r>
            <a:endParaRPr lang="en-US" dirty="0"/>
          </a:p>
        </p:txBody>
      </p:sp>
      <p:sp>
        <p:nvSpPr>
          <p:cNvPr id="5" name="Subtitle 4"/>
          <p:cNvSpPr>
            <a:spLocks noGrp="1"/>
          </p:cNvSpPr>
          <p:nvPr>
            <p:ph type="body" sz="quarter" idx="10"/>
          </p:nvPr>
        </p:nvSpPr>
        <p:spPr/>
        <p:txBody>
          <a:bodyPr/>
          <a:lstStyle/>
          <a:p>
            <a:r>
              <a:rPr lang="en-US" dirty="0"/>
              <a:t>O Best of creators,</a:t>
            </a:r>
          </a:p>
          <a:p>
            <a:r>
              <a:rPr lang="en-US" dirty="0"/>
              <a:t>O Quickest Reckoner,</a:t>
            </a:r>
          </a:p>
        </p:txBody>
      </p:sp>
      <p:sp>
        <p:nvSpPr>
          <p:cNvPr id="2" name="TextBox 1">
            <a:extLst>
              <a:ext uri="{FF2B5EF4-FFF2-40B4-BE49-F238E27FC236}">
                <a16:creationId xmlns:a16="http://schemas.microsoft.com/office/drawing/2014/main" id="{7115DD24-1BDD-6715-7DA1-4AEEACEC688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أَسْمَعَ السَّامِعِينَ</a:t>
            </a:r>
            <a:br>
              <a:rPr lang="en-US" dirty="0"/>
            </a:br>
            <a:r>
              <a:rPr lang="ar-SA" dirty="0"/>
              <a:t>يَا أَبْصَرَ النَّاظِرِينَ</a:t>
            </a:r>
            <a:endParaRPr lang="en-US" dirty="0"/>
          </a:p>
        </p:txBody>
      </p:sp>
      <p:sp>
        <p:nvSpPr>
          <p:cNvPr id="5" name="Subtitle 4"/>
          <p:cNvSpPr>
            <a:spLocks noGrp="1"/>
          </p:cNvSpPr>
          <p:nvPr>
            <p:ph type="body" sz="quarter" idx="10"/>
          </p:nvPr>
        </p:nvSpPr>
        <p:spPr/>
        <p:txBody>
          <a:bodyPr/>
          <a:lstStyle/>
          <a:p>
            <a:r>
              <a:rPr lang="en-US" dirty="0"/>
              <a:t>O Best of listeners,</a:t>
            </a:r>
          </a:p>
          <a:p>
            <a:r>
              <a:rPr lang="en-US" dirty="0"/>
              <a:t>O Most vigilant of invigilators,</a:t>
            </a:r>
          </a:p>
        </p:txBody>
      </p:sp>
      <p:sp>
        <p:nvSpPr>
          <p:cNvPr id="2" name="TextBox 1">
            <a:extLst>
              <a:ext uri="{FF2B5EF4-FFF2-40B4-BE49-F238E27FC236}">
                <a16:creationId xmlns:a16="http://schemas.microsoft.com/office/drawing/2014/main" id="{4AC0CAE5-8F85-B9DA-7B52-457478C62A9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أَشْفَعَ الشَّافِعِينَ</a:t>
            </a:r>
            <a:br>
              <a:rPr lang="en-US" dirty="0"/>
            </a:br>
            <a:r>
              <a:rPr lang="ar-SA" dirty="0"/>
              <a:t>يَا أَكْرَمَ الأَكْرَمِينَ</a:t>
            </a:r>
            <a:endParaRPr lang="en-US" dirty="0"/>
          </a:p>
        </p:txBody>
      </p:sp>
      <p:sp>
        <p:nvSpPr>
          <p:cNvPr id="5" name="Subtitle 4"/>
          <p:cNvSpPr>
            <a:spLocks noGrp="1"/>
          </p:cNvSpPr>
          <p:nvPr>
            <p:ph type="body" sz="quarter" idx="10"/>
          </p:nvPr>
        </p:nvSpPr>
        <p:spPr/>
        <p:txBody>
          <a:bodyPr/>
          <a:lstStyle/>
          <a:p>
            <a:r>
              <a:rPr lang="en-US" dirty="0"/>
              <a:t>O Best of intercessors,</a:t>
            </a:r>
          </a:p>
          <a:p>
            <a:r>
              <a:rPr lang="en-US" dirty="0"/>
              <a:t>O Most </a:t>
            </a:r>
            <a:r>
              <a:rPr lang="en-US" dirty="0" err="1"/>
              <a:t>honourable</a:t>
            </a:r>
            <a:r>
              <a:rPr lang="en-US" dirty="0"/>
              <a:t> of all.</a:t>
            </a:r>
          </a:p>
        </p:txBody>
      </p:sp>
      <p:sp>
        <p:nvSpPr>
          <p:cNvPr id="2" name="TextBox 1">
            <a:extLst>
              <a:ext uri="{FF2B5EF4-FFF2-40B4-BE49-F238E27FC236}">
                <a16:creationId xmlns:a16="http://schemas.microsoft.com/office/drawing/2014/main" id="{B74AD482-BB69-E1C1-183F-2734BE74968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D216CEB-8A4C-4368-AF20-BCEBF9AF9F68}"/>
              </a:ext>
            </a:extLst>
          </p:cNvPr>
          <p:cNvSpPr>
            <a:spLocks noGrp="1"/>
          </p:cNvSpPr>
          <p:nvPr>
            <p:ph type="title"/>
            <p:custDataLst>
              <p:tags r:id="rId1"/>
            </p:custDataLst>
          </p:nvPr>
        </p:nvSpPr>
        <p:spPr/>
        <p:txBody>
          <a:bodyPr/>
          <a:lstStyle/>
          <a:p>
            <a:r>
              <a:rPr lang="ar-SA" dirty="0">
                <a:sym typeface="Wingdings"/>
              </a:rPr>
              <a:t>اَللَّهُمَّ إِنَّ قُلُوبَ الْمُخْبِتِينَ إِلَيْكَ وَالِهَةٌ</a:t>
            </a:r>
            <a:endParaRPr lang="en-US" dirty="0"/>
          </a:p>
        </p:txBody>
      </p:sp>
      <p:sp>
        <p:nvSpPr>
          <p:cNvPr id="12" name="Subtitle 4">
            <a:extLst>
              <a:ext uri="{FF2B5EF4-FFF2-40B4-BE49-F238E27FC236}">
                <a16:creationId xmlns:a16="http://schemas.microsoft.com/office/drawing/2014/main" id="{EE3FF47C-88B4-48E0-B612-43005926546F}"/>
              </a:ext>
            </a:extLst>
          </p:cNvPr>
          <p:cNvSpPr>
            <a:spLocks noGrp="1"/>
          </p:cNvSpPr>
          <p:nvPr>
            <p:ph type="body" sz="quarter" idx="10"/>
            <p:custDataLst>
              <p:tags r:id="rId2"/>
            </p:custDataLst>
          </p:nvPr>
        </p:nvSpPr>
        <p:spPr/>
        <p:txBody>
          <a:bodyPr/>
          <a:lstStyle/>
          <a:p>
            <a:r>
              <a:rPr lang="en-US">
                <a:sym typeface="Wingdings"/>
              </a:rPr>
              <a:t>O Allah, the hearts of those humbling themselves to You are fascinated,</a:t>
            </a:r>
          </a:p>
        </p:txBody>
      </p:sp>
      <p:sp>
        <p:nvSpPr>
          <p:cNvPr id="30728" name="Rectangle 6">
            <a:extLst>
              <a:ext uri="{FF2B5EF4-FFF2-40B4-BE49-F238E27FC236}">
                <a16:creationId xmlns:a16="http://schemas.microsoft.com/office/drawing/2014/main" id="{76AC67B6-D19D-4A27-8C3F-C8A596A9D767}"/>
              </a:ext>
            </a:extLst>
          </p:cNvPr>
          <p:cNvSpPr>
            <a:spLocks noChangeArrowheads="1"/>
          </p:cNvSpPr>
          <p:nvPr>
            <p:custDataLst>
              <p:tags r:id="rId3"/>
            </p:custDataLst>
          </p:nvPr>
        </p:nvSpPr>
        <p:spPr bwMode="auto">
          <a:xfrm>
            <a:off x="3276600" y="423863"/>
            <a:ext cx="5715000" cy="338137"/>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The Imam (</a:t>
            </a:r>
            <a:r>
              <a:rPr lang="en-US" altLang="en-US" sz="1600" b="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a.s</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 then put his cheek on the tomb and said: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454870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عِمَادَ مَنْ لا عِمَادَ لَهُ</a:t>
            </a:r>
            <a:br>
              <a:rPr lang="en-US" dirty="0"/>
            </a:br>
            <a:r>
              <a:rPr lang="ar-SA" dirty="0"/>
              <a:t>يَا سَنَدَ مَنْ لا سَنَدَ لَهُ</a:t>
            </a:r>
            <a:endParaRPr lang="en-US" dirty="0"/>
          </a:p>
        </p:txBody>
      </p:sp>
      <p:sp>
        <p:nvSpPr>
          <p:cNvPr id="5" name="Subtitle 4"/>
          <p:cNvSpPr>
            <a:spLocks noGrp="1"/>
          </p:cNvSpPr>
          <p:nvPr>
            <p:ph type="body" sz="quarter" idx="10"/>
          </p:nvPr>
        </p:nvSpPr>
        <p:spPr/>
        <p:txBody>
          <a:bodyPr/>
          <a:lstStyle/>
          <a:p>
            <a:r>
              <a:rPr lang="en-US" dirty="0"/>
              <a:t>O Supporter of the unsupported,</a:t>
            </a:r>
          </a:p>
          <a:p>
            <a:r>
              <a:rPr lang="en-US" dirty="0"/>
              <a:t>O Helper of the helpless,</a:t>
            </a:r>
          </a:p>
        </p:txBody>
      </p:sp>
      <p:sp>
        <p:nvSpPr>
          <p:cNvPr id="2" name="TextBox 1">
            <a:extLst>
              <a:ext uri="{FF2B5EF4-FFF2-40B4-BE49-F238E27FC236}">
                <a16:creationId xmlns:a16="http://schemas.microsoft.com/office/drawing/2014/main" id="{8E8477EE-E5DE-70CC-AAA7-ADAE4B8EDB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ذُخْرَ مَنْ لا ذُخْرَ لَهُ</a:t>
            </a:r>
            <a:br>
              <a:rPr lang="ar-SA" dirty="0"/>
            </a:br>
            <a:r>
              <a:rPr lang="ar-SA" dirty="0"/>
              <a:t>يَا حِرْزَ مَنْ لا حِرْزَ لَهُ</a:t>
            </a:r>
            <a:endParaRPr lang="en-US" dirty="0"/>
          </a:p>
        </p:txBody>
      </p:sp>
      <p:sp>
        <p:nvSpPr>
          <p:cNvPr id="5" name="Subtitle 4"/>
          <p:cNvSpPr>
            <a:spLocks noGrp="1"/>
          </p:cNvSpPr>
          <p:nvPr>
            <p:ph type="body" sz="quarter" idx="10"/>
          </p:nvPr>
        </p:nvSpPr>
        <p:spPr/>
        <p:txBody>
          <a:bodyPr/>
          <a:lstStyle/>
          <a:p>
            <a:r>
              <a:rPr lang="en-US" dirty="0"/>
              <a:t>O Protector of the unprotected,</a:t>
            </a:r>
          </a:p>
          <a:p>
            <a:r>
              <a:rPr lang="en-US" dirty="0"/>
              <a:t>O Shield for the defenseless,</a:t>
            </a:r>
          </a:p>
        </p:txBody>
      </p:sp>
      <p:sp>
        <p:nvSpPr>
          <p:cNvPr id="2" name="TextBox 1">
            <a:extLst>
              <a:ext uri="{FF2B5EF4-FFF2-40B4-BE49-F238E27FC236}">
                <a16:creationId xmlns:a16="http://schemas.microsoft.com/office/drawing/2014/main" id="{B2962384-BB19-D9BC-EA8F-1A1713445C8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غِيَاثَ مَنْ لا غِيَاثَ لَهُ</a:t>
            </a:r>
            <a:br>
              <a:rPr lang="en-US" dirty="0"/>
            </a:br>
            <a:r>
              <a:rPr lang="ar-SA" dirty="0"/>
              <a:t>يَا فَخْرَ مَنْ لا فَخْرَ لَهُ</a:t>
            </a:r>
            <a:endParaRPr lang="en-US" dirty="0"/>
          </a:p>
        </p:txBody>
      </p:sp>
      <p:sp>
        <p:nvSpPr>
          <p:cNvPr id="5" name="Subtitle 4"/>
          <p:cNvSpPr>
            <a:spLocks noGrp="1"/>
          </p:cNvSpPr>
          <p:nvPr>
            <p:ph type="body" sz="quarter" idx="10"/>
          </p:nvPr>
        </p:nvSpPr>
        <p:spPr/>
        <p:txBody>
          <a:bodyPr/>
          <a:lstStyle/>
          <a:p>
            <a:r>
              <a:rPr lang="en-US" dirty="0"/>
              <a:t>O Hearer of the unheard appeal,</a:t>
            </a:r>
          </a:p>
          <a:p>
            <a:r>
              <a:rPr lang="en-US" dirty="0"/>
              <a:t>O Pride of those without pride,</a:t>
            </a:r>
          </a:p>
        </p:txBody>
      </p:sp>
      <p:sp>
        <p:nvSpPr>
          <p:cNvPr id="2" name="TextBox 1">
            <a:extLst>
              <a:ext uri="{FF2B5EF4-FFF2-40B4-BE49-F238E27FC236}">
                <a16:creationId xmlns:a16="http://schemas.microsoft.com/office/drawing/2014/main" id="{6BB83133-FD6C-9CF3-EF88-0583BBFA39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عِزَّ مَنْ لا عِزَّ لَهُ</a:t>
            </a:r>
            <a:br>
              <a:rPr lang="ar-SA" dirty="0"/>
            </a:br>
            <a:r>
              <a:rPr lang="ar-SA" dirty="0"/>
              <a:t>يَا مُعِينَ مَنْ لا مُعِينَ لَهُ</a:t>
            </a:r>
            <a:endParaRPr lang="en-US" dirty="0"/>
          </a:p>
        </p:txBody>
      </p:sp>
      <p:sp>
        <p:nvSpPr>
          <p:cNvPr id="5" name="Subtitle 4"/>
          <p:cNvSpPr>
            <a:spLocks noGrp="1"/>
          </p:cNvSpPr>
          <p:nvPr>
            <p:ph type="body" sz="quarter" idx="10"/>
          </p:nvPr>
        </p:nvSpPr>
        <p:spPr/>
        <p:txBody>
          <a:bodyPr/>
          <a:lstStyle/>
          <a:p>
            <a:r>
              <a:rPr lang="en-US" dirty="0"/>
              <a:t>O </a:t>
            </a:r>
            <a:r>
              <a:rPr lang="en-US" dirty="0" err="1"/>
              <a:t>Honour</a:t>
            </a:r>
            <a:r>
              <a:rPr lang="en-US" dirty="0"/>
              <a:t> of the </a:t>
            </a:r>
            <a:r>
              <a:rPr lang="en-US" dirty="0" err="1"/>
              <a:t>honourless</a:t>
            </a:r>
            <a:r>
              <a:rPr lang="en-US" dirty="0"/>
              <a:t>,</a:t>
            </a:r>
          </a:p>
          <a:p>
            <a:r>
              <a:rPr lang="en-US" dirty="0"/>
              <a:t>O Giver of Aid to the unaided,</a:t>
            </a:r>
          </a:p>
        </p:txBody>
      </p:sp>
      <p:sp>
        <p:nvSpPr>
          <p:cNvPr id="2" name="TextBox 1">
            <a:extLst>
              <a:ext uri="{FF2B5EF4-FFF2-40B4-BE49-F238E27FC236}">
                <a16:creationId xmlns:a16="http://schemas.microsoft.com/office/drawing/2014/main" id="{95F7756A-6D34-78AE-6690-E8C0F1D5509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مَنْ لا أَنِيسَ لَهُ</a:t>
            </a:r>
            <a:br>
              <a:rPr lang="en-US" dirty="0"/>
            </a:br>
            <a:r>
              <a:rPr lang="ar-SA" dirty="0"/>
              <a:t>يَا أَمَانَ مَنْ لا أَمَانَ لَهُ</a:t>
            </a:r>
            <a:endParaRPr lang="en-US" dirty="0"/>
          </a:p>
        </p:txBody>
      </p:sp>
      <p:sp>
        <p:nvSpPr>
          <p:cNvPr id="5" name="Subtitle 4"/>
          <p:cNvSpPr>
            <a:spLocks noGrp="1"/>
          </p:cNvSpPr>
          <p:nvPr>
            <p:ph type="body" sz="quarter" idx="10"/>
          </p:nvPr>
        </p:nvSpPr>
        <p:spPr/>
        <p:txBody>
          <a:bodyPr/>
          <a:lstStyle/>
          <a:p>
            <a:r>
              <a:rPr lang="en-US" dirty="0"/>
              <a:t>O Friend of the forsaken,</a:t>
            </a:r>
          </a:p>
          <a:p>
            <a:r>
              <a:rPr lang="en-US" dirty="0"/>
              <a:t>O Shelter of the </a:t>
            </a:r>
            <a:r>
              <a:rPr lang="en-US" dirty="0" err="1"/>
              <a:t>shelterless</a:t>
            </a:r>
            <a:r>
              <a:rPr lang="en-US" dirty="0"/>
              <a:t>.</a:t>
            </a:r>
          </a:p>
        </p:txBody>
      </p:sp>
      <p:sp>
        <p:nvSpPr>
          <p:cNvPr id="2" name="TextBox 1">
            <a:extLst>
              <a:ext uri="{FF2B5EF4-FFF2-40B4-BE49-F238E27FC236}">
                <a16:creationId xmlns:a16="http://schemas.microsoft.com/office/drawing/2014/main" id="{9EFCB1EA-EE89-96CE-4EEA-172C698D894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077507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عَاصِمُ يَا قَائِمُ</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Protector, O Persistent,</a:t>
            </a:r>
          </a:p>
        </p:txBody>
      </p:sp>
      <p:sp>
        <p:nvSpPr>
          <p:cNvPr id="2" name="TextBox 1">
            <a:extLst>
              <a:ext uri="{FF2B5EF4-FFF2-40B4-BE49-F238E27FC236}">
                <a16:creationId xmlns:a16="http://schemas.microsoft.com/office/drawing/2014/main" id="{8157109F-BE3C-B1F3-0127-92240168C0F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يَا رَاحِمُ</a:t>
            </a:r>
            <a:r>
              <a:rPr lang="en-US" dirty="0"/>
              <a:t> </a:t>
            </a:r>
            <a:r>
              <a:rPr lang="ar-SA" dirty="0"/>
              <a:t>يَا سَالِمُ يَا حَاكِمُ</a:t>
            </a:r>
            <a:endParaRPr lang="en-US" dirty="0"/>
          </a:p>
        </p:txBody>
      </p:sp>
      <p:sp>
        <p:nvSpPr>
          <p:cNvPr id="5" name="Subtitle 4"/>
          <p:cNvSpPr>
            <a:spLocks noGrp="1"/>
          </p:cNvSpPr>
          <p:nvPr>
            <p:ph type="body" sz="quarter" idx="10"/>
          </p:nvPr>
        </p:nvSpPr>
        <p:spPr/>
        <p:txBody>
          <a:bodyPr/>
          <a:lstStyle/>
          <a:p>
            <a:r>
              <a:rPr lang="en-US" dirty="0"/>
              <a:t>O Eternal, O Merciful,</a:t>
            </a:r>
          </a:p>
          <a:p>
            <a:r>
              <a:rPr lang="en-US" dirty="0"/>
              <a:t>O Accorder of peace,</a:t>
            </a:r>
          </a:p>
        </p:txBody>
      </p:sp>
      <p:sp>
        <p:nvSpPr>
          <p:cNvPr id="2" name="TextBox 1">
            <a:extLst>
              <a:ext uri="{FF2B5EF4-FFF2-40B4-BE49-F238E27FC236}">
                <a16:creationId xmlns:a16="http://schemas.microsoft.com/office/drawing/2014/main" id="{781D2D7B-CC9C-14CA-ACE4-443F39A06F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عَالِمُ يَا قَاسِمُ</a:t>
            </a:r>
            <a:r>
              <a:rPr lang="en-US" dirty="0"/>
              <a:t> </a:t>
            </a:r>
            <a:r>
              <a:rPr lang="ar-SA" dirty="0"/>
              <a:t>يَا قَابِضُ يَا بَاسِطُ</a:t>
            </a:r>
            <a:endParaRPr lang="en-US" dirty="0"/>
          </a:p>
        </p:txBody>
      </p:sp>
      <p:sp>
        <p:nvSpPr>
          <p:cNvPr id="5" name="Subtitle 4"/>
          <p:cNvSpPr>
            <a:spLocks noGrp="1"/>
          </p:cNvSpPr>
          <p:nvPr>
            <p:ph type="body" sz="quarter" idx="10"/>
          </p:nvPr>
        </p:nvSpPr>
        <p:spPr/>
        <p:txBody>
          <a:bodyPr/>
          <a:lstStyle/>
          <a:p>
            <a:r>
              <a:rPr lang="en-US" dirty="0"/>
              <a:t>O Omniscient, O Distributor,</a:t>
            </a:r>
          </a:p>
          <a:p>
            <a:r>
              <a:rPr lang="en-US" dirty="0"/>
              <a:t>O Preventer, O Opener.</a:t>
            </a:r>
          </a:p>
        </p:txBody>
      </p:sp>
      <p:sp>
        <p:nvSpPr>
          <p:cNvPr id="2" name="TextBox 1">
            <a:extLst>
              <a:ext uri="{FF2B5EF4-FFF2-40B4-BE49-F238E27FC236}">
                <a16:creationId xmlns:a16="http://schemas.microsoft.com/office/drawing/2014/main" id="{314D16BB-1153-B749-55C8-FD329D95862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F500FC5-3219-4A52-A45F-491BEFE5733C}"/>
              </a:ext>
            </a:extLst>
          </p:cNvPr>
          <p:cNvSpPr>
            <a:spLocks noGrp="1"/>
          </p:cNvSpPr>
          <p:nvPr>
            <p:ph type="title"/>
            <p:custDataLst>
              <p:tags r:id="rId1"/>
            </p:custDataLst>
          </p:nvPr>
        </p:nvSpPr>
        <p:spPr/>
        <p:txBody>
          <a:bodyPr/>
          <a:lstStyle/>
          <a:p>
            <a:r>
              <a:rPr lang="ar-SA" dirty="0">
                <a:sym typeface="Wingdings"/>
              </a:rPr>
              <a:t>وَسُبُلَ ٱلرَّاغِبِينَ إِلَيْكَ شَارِعَةٌ</a:t>
            </a:r>
            <a:endParaRPr lang="en-US" dirty="0"/>
          </a:p>
        </p:txBody>
      </p:sp>
      <p:sp>
        <p:nvSpPr>
          <p:cNvPr id="12" name="Subtitle 4">
            <a:extLst>
              <a:ext uri="{FF2B5EF4-FFF2-40B4-BE49-F238E27FC236}">
                <a16:creationId xmlns:a16="http://schemas.microsoft.com/office/drawing/2014/main" id="{007379E2-E627-4B64-8FFC-2052DBDB31E6}"/>
              </a:ext>
            </a:extLst>
          </p:cNvPr>
          <p:cNvSpPr>
            <a:spLocks noGrp="1"/>
          </p:cNvSpPr>
          <p:nvPr>
            <p:ph type="body" sz="quarter" idx="10"/>
            <p:custDataLst>
              <p:tags r:id="rId2"/>
            </p:custDataLst>
          </p:nvPr>
        </p:nvSpPr>
        <p:spPr/>
        <p:txBody>
          <a:bodyPr/>
          <a:lstStyle/>
          <a:p>
            <a:r>
              <a:rPr lang="en-US">
                <a:sym typeface="Wingdings"/>
              </a:rPr>
              <a:t>the paths of those desiring for You are open,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5588788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عَاصِمَ مَنِ </a:t>
            </a:r>
            <a:r>
              <a:rPr lang="ar-SA" dirty="0" err="1"/>
              <a:t>اسْتَعْصَمَهُ</a:t>
            </a:r>
            <a:br>
              <a:rPr lang="en-US" dirty="0"/>
            </a:br>
            <a:r>
              <a:rPr lang="ar-SA" dirty="0"/>
              <a:t>يَا رَاحِمَ مَنِ اسْتَرْحَمَهُ</a:t>
            </a:r>
            <a:endParaRPr lang="en-US" dirty="0"/>
          </a:p>
        </p:txBody>
      </p:sp>
      <p:sp>
        <p:nvSpPr>
          <p:cNvPr id="5" name="Subtitle 4"/>
          <p:cNvSpPr>
            <a:spLocks noGrp="1"/>
          </p:cNvSpPr>
          <p:nvPr>
            <p:ph type="body" sz="quarter" idx="10"/>
          </p:nvPr>
        </p:nvSpPr>
        <p:spPr/>
        <p:txBody>
          <a:bodyPr/>
          <a:lstStyle/>
          <a:p>
            <a:r>
              <a:rPr lang="en-US" dirty="0"/>
              <a:t>O Protector of he who seeks His protection,</a:t>
            </a:r>
          </a:p>
          <a:p>
            <a:r>
              <a:rPr lang="en-US" dirty="0"/>
              <a:t>O Merciful to he who requests His mercy,</a:t>
            </a:r>
          </a:p>
        </p:txBody>
      </p:sp>
      <p:sp>
        <p:nvSpPr>
          <p:cNvPr id="2" name="TextBox 1">
            <a:extLst>
              <a:ext uri="{FF2B5EF4-FFF2-40B4-BE49-F238E27FC236}">
                <a16:creationId xmlns:a16="http://schemas.microsoft.com/office/drawing/2014/main" id="{BED2F67B-C1B9-0204-DB8B-1EA2361944B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مَنِ اسْتَغْفَرَهُ</a:t>
            </a:r>
            <a:br>
              <a:rPr lang="en-US" dirty="0"/>
            </a:br>
            <a:r>
              <a:rPr lang="ar-SA" dirty="0"/>
              <a:t>يَا نَاصِرَ مَنِ </a:t>
            </a:r>
            <a:r>
              <a:rPr lang="ar-SA" dirty="0" err="1"/>
              <a:t>اسْتَنْصَرَهُ</a:t>
            </a:r>
            <a:endParaRPr lang="en-US" dirty="0"/>
          </a:p>
        </p:txBody>
      </p:sp>
      <p:sp>
        <p:nvSpPr>
          <p:cNvPr id="5" name="Subtitle 4"/>
          <p:cNvSpPr>
            <a:spLocks noGrp="1"/>
          </p:cNvSpPr>
          <p:nvPr>
            <p:ph type="body" sz="quarter" idx="10"/>
          </p:nvPr>
        </p:nvSpPr>
        <p:spPr/>
        <p:txBody>
          <a:bodyPr/>
          <a:lstStyle/>
          <a:p>
            <a:r>
              <a:rPr lang="en-US" dirty="0"/>
              <a:t>O Forgiver of the implore His forgiveness,</a:t>
            </a:r>
          </a:p>
          <a:p>
            <a:r>
              <a:rPr lang="en-US" dirty="0"/>
              <a:t>O Helper of he who asks for His help,</a:t>
            </a:r>
          </a:p>
        </p:txBody>
      </p:sp>
      <p:sp>
        <p:nvSpPr>
          <p:cNvPr id="2" name="TextBox 1">
            <a:extLst>
              <a:ext uri="{FF2B5EF4-FFF2-40B4-BE49-F238E27FC236}">
                <a16:creationId xmlns:a16="http://schemas.microsoft.com/office/drawing/2014/main" id="{A53E6AED-010A-B4F2-FD36-31AF21A0E0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حَافِظَ مَنِ </a:t>
            </a:r>
            <a:r>
              <a:rPr lang="ar-SA" dirty="0" err="1"/>
              <a:t>اسْتَحْفَظَهُ</a:t>
            </a:r>
            <a:br>
              <a:rPr lang="en-US" dirty="0"/>
            </a:br>
            <a:r>
              <a:rPr lang="ar-SA" dirty="0"/>
              <a:t>يَا مُكْرِمَ مَنِ </a:t>
            </a:r>
            <a:r>
              <a:rPr lang="ar-SA" dirty="0" err="1"/>
              <a:t>اسْتَكْرَمَهُ</a:t>
            </a:r>
            <a:endParaRPr lang="en-US" dirty="0"/>
          </a:p>
        </p:txBody>
      </p:sp>
      <p:sp>
        <p:nvSpPr>
          <p:cNvPr id="5" name="Subtitle 4"/>
          <p:cNvSpPr>
            <a:spLocks noGrp="1"/>
          </p:cNvSpPr>
          <p:nvPr>
            <p:ph type="body" sz="quarter" idx="10"/>
          </p:nvPr>
        </p:nvSpPr>
        <p:spPr/>
        <p:txBody>
          <a:bodyPr/>
          <a:lstStyle/>
          <a:p>
            <a:r>
              <a:rPr lang="en-US" dirty="0"/>
              <a:t>O Protector of he who seeks His protection,</a:t>
            </a:r>
          </a:p>
          <a:p>
            <a:r>
              <a:rPr lang="en-US" dirty="0"/>
              <a:t>O Magnanimous to he who seeks His magnanimity,</a:t>
            </a:r>
          </a:p>
        </p:txBody>
      </p:sp>
      <p:sp>
        <p:nvSpPr>
          <p:cNvPr id="2" name="TextBox 1">
            <a:extLst>
              <a:ext uri="{FF2B5EF4-FFF2-40B4-BE49-F238E27FC236}">
                <a16:creationId xmlns:a16="http://schemas.microsoft.com/office/drawing/2014/main" id="{D291253C-982E-9BA2-0AB9-9192432CB9C2}"/>
              </a:ext>
            </a:extLst>
          </p:cNvPr>
          <p:cNvSpPr txBox="1"/>
          <p:nvPr/>
        </p:nvSpPr>
        <p:spPr>
          <a:xfrm>
            <a:off x="5676900" y="6108413"/>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مُرْشِدَ مَنِ اسْتَرْشَدَهُ</a:t>
            </a:r>
            <a:br>
              <a:rPr lang="ar-SA" dirty="0"/>
            </a:br>
            <a:r>
              <a:rPr lang="ar-SA" dirty="0"/>
              <a:t>يَا صَرِيخَ مَنِ </a:t>
            </a:r>
            <a:r>
              <a:rPr lang="ar-SA" dirty="0" err="1"/>
              <a:t>اسْتَصْرَخَهُ</a:t>
            </a:r>
            <a:endParaRPr lang="en-US" dirty="0"/>
          </a:p>
        </p:txBody>
      </p:sp>
      <p:sp>
        <p:nvSpPr>
          <p:cNvPr id="5" name="Subtitle 4"/>
          <p:cNvSpPr>
            <a:spLocks noGrp="1"/>
          </p:cNvSpPr>
          <p:nvPr>
            <p:ph type="body" sz="quarter" idx="10"/>
          </p:nvPr>
        </p:nvSpPr>
        <p:spPr/>
        <p:txBody>
          <a:bodyPr/>
          <a:lstStyle/>
          <a:p>
            <a:r>
              <a:rPr lang="en-US" dirty="0"/>
              <a:t>O Guide for he who seeks His guidance,</a:t>
            </a:r>
          </a:p>
          <a:p>
            <a:r>
              <a:rPr lang="en-US" dirty="0"/>
              <a:t>O Giver of Aid to he who seeks His aid,</a:t>
            </a:r>
          </a:p>
        </p:txBody>
      </p:sp>
      <p:sp>
        <p:nvSpPr>
          <p:cNvPr id="2" name="TextBox 1">
            <a:extLst>
              <a:ext uri="{FF2B5EF4-FFF2-40B4-BE49-F238E27FC236}">
                <a16:creationId xmlns:a16="http://schemas.microsoft.com/office/drawing/2014/main" id="{C43BCB56-A120-0080-63BB-D1D555896FA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مُعِينَ مَنِ </a:t>
            </a:r>
            <a:r>
              <a:rPr lang="ar-SA" dirty="0" err="1"/>
              <a:t>اسْتَعَانَهُ</a:t>
            </a:r>
            <a:br>
              <a:rPr lang="en-US" dirty="0"/>
            </a:br>
            <a:r>
              <a:rPr lang="ar-SA" dirty="0"/>
              <a:t>يَا مُغِيثَ مَنِ اسْتَغَاثَهُ</a:t>
            </a:r>
            <a:endParaRPr lang="en-US" dirty="0"/>
          </a:p>
        </p:txBody>
      </p:sp>
      <p:sp>
        <p:nvSpPr>
          <p:cNvPr id="5" name="Subtitle 4"/>
          <p:cNvSpPr>
            <a:spLocks noGrp="1"/>
          </p:cNvSpPr>
          <p:nvPr>
            <p:ph type="body" sz="quarter" idx="10"/>
          </p:nvPr>
        </p:nvSpPr>
        <p:spPr/>
        <p:txBody>
          <a:bodyPr/>
          <a:lstStyle/>
          <a:p>
            <a:r>
              <a:rPr lang="en-US" dirty="0"/>
              <a:t>O Helper of he who appeals to Him,</a:t>
            </a:r>
          </a:p>
          <a:p>
            <a:r>
              <a:rPr lang="en-US" dirty="0"/>
              <a:t>O Rescuer of he who appeals to Him,</a:t>
            </a:r>
          </a:p>
        </p:txBody>
      </p:sp>
      <p:sp>
        <p:nvSpPr>
          <p:cNvPr id="2" name="TextBox 1">
            <a:extLst>
              <a:ext uri="{FF2B5EF4-FFF2-40B4-BE49-F238E27FC236}">
                <a16:creationId xmlns:a16="http://schemas.microsoft.com/office/drawing/2014/main" id="{02493427-C4BC-8986-7743-F2809DE856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1177972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عَزِيزاً لا يُضَامُ</a:t>
            </a:r>
            <a:br>
              <a:rPr lang="en-US" dirty="0"/>
            </a:br>
            <a:r>
              <a:rPr lang="ar-SA" dirty="0"/>
              <a:t>يَا لَطِيفاً لا يُرَامُ</a:t>
            </a:r>
            <a:endParaRPr lang="en-US" dirty="0"/>
          </a:p>
        </p:txBody>
      </p:sp>
      <p:sp>
        <p:nvSpPr>
          <p:cNvPr id="5" name="Subtitle 4"/>
          <p:cNvSpPr>
            <a:spLocks noGrp="1"/>
          </p:cNvSpPr>
          <p:nvPr>
            <p:ph type="body" sz="quarter" idx="10"/>
          </p:nvPr>
        </p:nvSpPr>
        <p:spPr/>
        <p:txBody>
          <a:bodyPr/>
          <a:lstStyle/>
          <a:p>
            <a:r>
              <a:rPr lang="en-US" dirty="0"/>
              <a:t>O Powerful Who is never overpowered, </a:t>
            </a:r>
          </a:p>
          <a:p>
            <a:r>
              <a:rPr lang="en-US" dirty="0"/>
              <a:t>O Benign Who is invisible,</a:t>
            </a:r>
          </a:p>
        </p:txBody>
      </p:sp>
      <p:sp>
        <p:nvSpPr>
          <p:cNvPr id="2" name="TextBox 1">
            <a:extLst>
              <a:ext uri="{FF2B5EF4-FFF2-40B4-BE49-F238E27FC236}">
                <a16:creationId xmlns:a16="http://schemas.microsoft.com/office/drawing/2014/main" id="{7D7AD9AC-08C3-751E-1479-45BD2F89E7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قَيُّوماً لا يَنَامُ</a:t>
            </a:r>
            <a:br>
              <a:rPr lang="en-US" dirty="0"/>
            </a:br>
            <a:r>
              <a:rPr lang="ar-SA" dirty="0"/>
              <a:t>يَا دَائِماً لا يَفُوتُ</a:t>
            </a:r>
            <a:endParaRPr lang="en-US" dirty="0"/>
          </a:p>
        </p:txBody>
      </p:sp>
      <p:sp>
        <p:nvSpPr>
          <p:cNvPr id="5" name="Subtitle 4"/>
          <p:cNvSpPr>
            <a:spLocks noGrp="1"/>
          </p:cNvSpPr>
          <p:nvPr>
            <p:ph type="body" sz="quarter" idx="10"/>
          </p:nvPr>
        </p:nvSpPr>
        <p:spPr/>
        <p:txBody>
          <a:bodyPr/>
          <a:lstStyle/>
          <a:p>
            <a:r>
              <a:rPr lang="en-US" dirty="0"/>
              <a:t>O Self-Subsistent Who never sleeps,</a:t>
            </a:r>
          </a:p>
          <a:p>
            <a:r>
              <a:rPr lang="en-US" dirty="0"/>
              <a:t>O Eternal Who never perishes,</a:t>
            </a:r>
          </a:p>
        </p:txBody>
      </p:sp>
      <p:sp>
        <p:nvSpPr>
          <p:cNvPr id="2" name="TextBox 1">
            <a:extLst>
              <a:ext uri="{FF2B5EF4-FFF2-40B4-BE49-F238E27FC236}">
                <a16:creationId xmlns:a16="http://schemas.microsoft.com/office/drawing/2014/main" id="{0AC78DE9-4CB1-0E19-61B3-166229754E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حَيّاً لا يَمُوتُ</a:t>
            </a:r>
            <a:br>
              <a:rPr lang="ar-SA" dirty="0"/>
            </a:br>
            <a:r>
              <a:rPr lang="ar-SA" dirty="0"/>
              <a:t>يَا مَلِكاً لا يَزُولُ</a:t>
            </a:r>
            <a:endParaRPr lang="en-US" dirty="0"/>
          </a:p>
        </p:txBody>
      </p:sp>
      <p:sp>
        <p:nvSpPr>
          <p:cNvPr id="5" name="Subtitle 4"/>
          <p:cNvSpPr>
            <a:spLocks noGrp="1"/>
          </p:cNvSpPr>
          <p:nvPr>
            <p:ph type="body" sz="quarter" idx="10"/>
          </p:nvPr>
        </p:nvSpPr>
        <p:spPr/>
        <p:txBody>
          <a:bodyPr/>
          <a:lstStyle/>
          <a:p>
            <a:r>
              <a:rPr lang="en-US" dirty="0"/>
              <a:t>O Ever-living Who never dies,</a:t>
            </a:r>
          </a:p>
          <a:p>
            <a:r>
              <a:rPr lang="en-US" dirty="0"/>
              <a:t>O Monarch Whose rule is endless,</a:t>
            </a:r>
          </a:p>
        </p:txBody>
      </p:sp>
      <p:sp>
        <p:nvSpPr>
          <p:cNvPr id="2" name="TextBox 1">
            <a:extLst>
              <a:ext uri="{FF2B5EF4-FFF2-40B4-BE49-F238E27FC236}">
                <a16:creationId xmlns:a16="http://schemas.microsoft.com/office/drawing/2014/main" id="{63E76173-3513-CA53-FBF7-E0D5B336FF0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CA9ACD3-DA08-49EE-855C-F7D3735173DC}"/>
              </a:ext>
            </a:extLst>
          </p:cNvPr>
          <p:cNvSpPr>
            <a:spLocks noGrp="1"/>
          </p:cNvSpPr>
          <p:nvPr>
            <p:ph type="title"/>
            <p:custDataLst>
              <p:tags r:id="rId1"/>
            </p:custDataLst>
          </p:nvPr>
        </p:nvSpPr>
        <p:spPr/>
        <p:txBody>
          <a:bodyPr/>
          <a:lstStyle/>
          <a:p>
            <a:r>
              <a:rPr lang="ar-SA" dirty="0">
                <a:sym typeface="Wingdings"/>
              </a:rPr>
              <a:t>وَاعْلاَمَ ٱلْقَاصِدِينَ إِلَيْكَ وَاضِحَةٌ</a:t>
            </a:r>
            <a:endParaRPr lang="en-US" dirty="0"/>
          </a:p>
        </p:txBody>
      </p:sp>
      <p:sp>
        <p:nvSpPr>
          <p:cNvPr id="12" name="Subtitle 4">
            <a:extLst>
              <a:ext uri="{FF2B5EF4-FFF2-40B4-BE49-F238E27FC236}">
                <a16:creationId xmlns:a16="http://schemas.microsoft.com/office/drawing/2014/main" id="{12147AAF-C7FD-476D-96EE-83B9766F81EC}"/>
              </a:ext>
            </a:extLst>
          </p:cNvPr>
          <p:cNvSpPr>
            <a:spLocks noGrp="1"/>
          </p:cNvSpPr>
          <p:nvPr>
            <p:ph type="body" sz="quarter" idx="10"/>
            <p:custDataLst>
              <p:tags r:id="rId2"/>
            </p:custDataLst>
          </p:nvPr>
        </p:nvSpPr>
        <p:spPr/>
        <p:txBody>
          <a:bodyPr/>
          <a:lstStyle/>
          <a:p>
            <a:r>
              <a:rPr lang="en-US">
                <a:sym typeface="Wingdings"/>
              </a:rPr>
              <a:t>the sings of those directing to You are evident,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بَاقِياً لا يَفْنٰى</a:t>
            </a:r>
            <a:br>
              <a:rPr lang="en-US" dirty="0"/>
            </a:br>
            <a:r>
              <a:rPr lang="ar-SA" dirty="0"/>
              <a:t>يَا عَالِماً لا يَجْهَلُ</a:t>
            </a:r>
            <a:endParaRPr lang="en-US" dirty="0"/>
          </a:p>
        </p:txBody>
      </p:sp>
      <p:sp>
        <p:nvSpPr>
          <p:cNvPr id="5" name="Subtitle 4"/>
          <p:cNvSpPr>
            <a:spLocks noGrp="1"/>
          </p:cNvSpPr>
          <p:nvPr>
            <p:ph type="body" sz="quarter" idx="10"/>
          </p:nvPr>
        </p:nvSpPr>
        <p:spPr/>
        <p:txBody>
          <a:bodyPr/>
          <a:lstStyle/>
          <a:p>
            <a:r>
              <a:rPr lang="en-US" dirty="0"/>
              <a:t>O Eternal Who is imperishable,</a:t>
            </a:r>
          </a:p>
          <a:p>
            <a:r>
              <a:rPr lang="en-US" dirty="0"/>
              <a:t>O Omniscient Who never forgets,</a:t>
            </a:r>
          </a:p>
        </p:txBody>
      </p:sp>
      <p:sp>
        <p:nvSpPr>
          <p:cNvPr id="2" name="TextBox 1">
            <a:extLst>
              <a:ext uri="{FF2B5EF4-FFF2-40B4-BE49-F238E27FC236}">
                <a16:creationId xmlns:a16="http://schemas.microsoft.com/office/drawing/2014/main" id="{8AEB827A-D300-D31B-9166-493EC14162E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صَمَداً لا يُطْعَمُ</a:t>
            </a:r>
            <a:br>
              <a:rPr lang="en-US" dirty="0"/>
            </a:br>
            <a:r>
              <a:rPr lang="ar-SA" dirty="0"/>
              <a:t>يَا قَوِيّاً لا يَضْعُفُ</a:t>
            </a:r>
            <a:endParaRPr lang="en-US" dirty="0"/>
          </a:p>
        </p:txBody>
      </p:sp>
      <p:sp>
        <p:nvSpPr>
          <p:cNvPr id="5" name="Subtitle 4"/>
          <p:cNvSpPr>
            <a:spLocks noGrp="1"/>
          </p:cNvSpPr>
          <p:nvPr>
            <p:ph type="body" sz="quarter" idx="10"/>
          </p:nvPr>
        </p:nvSpPr>
        <p:spPr/>
        <p:txBody>
          <a:bodyPr/>
          <a:lstStyle/>
          <a:p>
            <a:r>
              <a:rPr lang="en-US" dirty="0"/>
              <a:t>O Independent Who needs no sustenance,</a:t>
            </a:r>
          </a:p>
          <a:p>
            <a:r>
              <a:rPr lang="en-US" dirty="0"/>
              <a:t>O Mighty Who never weakens.</a:t>
            </a:r>
          </a:p>
        </p:txBody>
      </p:sp>
      <p:sp>
        <p:nvSpPr>
          <p:cNvPr id="2" name="TextBox 1">
            <a:extLst>
              <a:ext uri="{FF2B5EF4-FFF2-40B4-BE49-F238E27FC236}">
                <a16:creationId xmlns:a16="http://schemas.microsoft.com/office/drawing/2014/main" id="{55010A3D-21D5-8956-5985-AC710BDC47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340074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a:t>
            </a:r>
            <a:r>
              <a:rPr lang="ar-SA" dirty="0" err="1"/>
              <a:t>بِاسْمِکَ</a:t>
            </a:r>
            <a:r>
              <a:rPr lang="ar-SA" dirty="0"/>
              <a:t> </a:t>
            </a:r>
            <a:r>
              <a:rPr lang="ar-SA" dirty="0" err="1"/>
              <a:t>یَا</a:t>
            </a:r>
            <a:r>
              <a:rPr lang="ar-SA" dirty="0"/>
              <a:t> اَحَدُ </a:t>
            </a:r>
            <a:r>
              <a:rPr lang="ar-SA" dirty="0" err="1"/>
              <a:t>یَا</a:t>
            </a:r>
            <a:r>
              <a:rPr lang="ar-SA" dirty="0"/>
              <a:t> وَاحِدُ</a:t>
            </a:r>
            <a:endParaRPr lang="en-US" dirty="0"/>
          </a:p>
        </p:txBody>
      </p:sp>
      <p:sp>
        <p:nvSpPr>
          <p:cNvPr id="5" name="Subtitle 4"/>
          <p:cNvSpPr>
            <a:spLocks noGrp="1"/>
          </p:cNvSpPr>
          <p:nvPr>
            <p:ph type="body" sz="quarter" idx="10"/>
          </p:nvPr>
        </p:nvSpPr>
        <p:spPr/>
        <p:txBody>
          <a:bodyPr/>
          <a:lstStyle/>
          <a:p>
            <a:r>
              <a:rPr lang="en-US" dirty="0"/>
              <a:t>O Allah, verily I beseech You in Your name: O Unique, O One,</a:t>
            </a:r>
          </a:p>
        </p:txBody>
      </p:sp>
      <p:sp>
        <p:nvSpPr>
          <p:cNvPr id="2" name="TextBox 1">
            <a:extLst>
              <a:ext uri="{FF2B5EF4-FFF2-40B4-BE49-F238E27FC236}">
                <a16:creationId xmlns:a16="http://schemas.microsoft.com/office/drawing/2014/main" id="{6B41F5AA-6BF0-376D-5A7D-65ABDE3D8C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extLst>
      <p:ext uri="{BB962C8B-B14F-4D97-AF65-F5344CB8AC3E}">
        <p14:creationId xmlns:p14="http://schemas.microsoft.com/office/powerpoint/2010/main" val="20324449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شَاهِدُ يَا مَاجِدُ</a:t>
            </a:r>
            <a:r>
              <a:rPr lang="en-US" dirty="0"/>
              <a:t> </a:t>
            </a:r>
            <a:r>
              <a:rPr lang="ar-SA" dirty="0"/>
              <a:t>يَا حَامِدُ يَا رَاشِدُ</a:t>
            </a:r>
            <a:endParaRPr lang="en-US" dirty="0"/>
          </a:p>
        </p:txBody>
      </p:sp>
      <p:sp>
        <p:nvSpPr>
          <p:cNvPr id="5" name="Subtitle 4"/>
          <p:cNvSpPr>
            <a:spLocks noGrp="1"/>
          </p:cNvSpPr>
          <p:nvPr>
            <p:ph type="body" sz="quarter" idx="10"/>
          </p:nvPr>
        </p:nvSpPr>
        <p:spPr/>
        <p:txBody>
          <a:bodyPr/>
          <a:lstStyle/>
          <a:p>
            <a:r>
              <a:rPr lang="en-US" dirty="0"/>
              <a:t>O Present, O </a:t>
            </a:r>
            <a:r>
              <a:rPr lang="en-US" dirty="0" err="1"/>
              <a:t>Praiser</a:t>
            </a:r>
            <a:r>
              <a:rPr lang="en-US" dirty="0"/>
              <a:t>,</a:t>
            </a:r>
          </a:p>
          <a:p>
            <a:r>
              <a:rPr lang="en-US" dirty="0"/>
              <a:t>O Exalted, O Guide,</a:t>
            </a:r>
          </a:p>
        </p:txBody>
      </p:sp>
      <p:sp>
        <p:nvSpPr>
          <p:cNvPr id="2" name="TextBox 1">
            <a:extLst>
              <a:ext uri="{FF2B5EF4-FFF2-40B4-BE49-F238E27FC236}">
                <a16:creationId xmlns:a16="http://schemas.microsoft.com/office/drawing/2014/main" id="{6B41F5AA-6BF0-376D-5A7D-65ABDE3D8C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يَا وَارِثُ</a:t>
            </a:r>
            <a:r>
              <a:rPr lang="en-US" dirty="0"/>
              <a:t> </a:t>
            </a:r>
            <a:r>
              <a:rPr lang="ar-SA" dirty="0"/>
              <a:t>يَا ضَارُّ يَا نَافِعُ</a:t>
            </a:r>
            <a:endParaRPr lang="en-US" dirty="0"/>
          </a:p>
        </p:txBody>
      </p:sp>
      <p:sp>
        <p:nvSpPr>
          <p:cNvPr id="5" name="Subtitle 4"/>
          <p:cNvSpPr>
            <a:spLocks noGrp="1"/>
          </p:cNvSpPr>
          <p:nvPr>
            <p:ph type="body" sz="quarter" idx="10"/>
          </p:nvPr>
        </p:nvSpPr>
        <p:spPr>
          <a:xfrm>
            <a:off x="1733550" y="4495802"/>
            <a:ext cx="8724900" cy="1905000"/>
          </a:xfrm>
        </p:spPr>
        <p:txBody>
          <a:bodyPr/>
          <a:lstStyle/>
          <a:p>
            <a:r>
              <a:rPr lang="en-US" dirty="0"/>
              <a:t>O </a:t>
            </a:r>
            <a:r>
              <a:rPr lang="en-US" dirty="0" err="1"/>
              <a:t>Resurrector</a:t>
            </a:r>
            <a:r>
              <a:rPr lang="en-US" dirty="0"/>
              <a:t>, O Heir,</a:t>
            </a:r>
          </a:p>
          <a:p>
            <a:r>
              <a:rPr lang="en-US" dirty="0"/>
              <a:t>O Harmful to the unjust, O Beneficial to the just.</a:t>
            </a:r>
          </a:p>
          <a:p>
            <a:endParaRPr lang="en-US" dirty="0"/>
          </a:p>
        </p:txBody>
      </p:sp>
      <p:sp>
        <p:nvSpPr>
          <p:cNvPr id="2" name="TextBox 1">
            <a:extLst>
              <a:ext uri="{FF2B5EF4-FFF2-40B4-BE49-F238E27FC236}">
                <a16:creationId xmlns:a16="http://schemas.microsoft.com/office/drawing/2014/main" id="{04FFE7C4-2902-562F-A4F2-2C78A726E7B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39052636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أَعْظَمَ مِنْ كُلِّ عَظِيم</a:t>
            </a:r>
            <a:br>
              <a:rPr lang="en-US" dirty="0"/>
            </a:br>
            <a:r>
              <a:rPr lang="ar-SA" dirty="0"/>
              <a:t>يَا أَكْرَمَ مِنْ كُلِّ كَرِيم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Grandest of all the grand,</a:t>
            </a:r>
          </a:p>
          <a:p>
            <a:r>
              <a:rPr lang="en-US" dirty="0"/>
              <a:t>O Most Magnanimous of all the magnanimous,</a:t>
            </a:r>
          </a:p>
        </p:txBody>
      </p:sp>
      <p:sp>
        <p:nvSpPr>
          <p:cNvPr id="2" name="TextBox 1">
            <a:extLst>
              <a:ext uri="{FF2B5EF4-FFF2-40B4-BE49-F238E27FC236}">
                <a16:creationId xmlns:a16="http://schemas.microsoft.com/office/drawing/2014/main" id="{905964D4-2744-D109-C76D-CDFFC53C5A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مِنْ كُلِّ رَحِيم</a:t>
            </a:r>
            <a:br>
              <a:rPr lang="en-US" dirty="0"/>
            </a:br>
            <a:r>
              <a:rPr lang="ar-SA" dirty="0"/>
              <a:t>يَا أَعْلَمَ مِنْ كُلِّ عَلِيم</a:t>
            </a:r>
            <a:endParaRPr lang="en-US" dirty="0"/>
          </a:p>
        </p:txBody>
      </p:sp>
      <p:sp>
        <p:nvSpPr>
          <p:cNvPr id="5" name="Subtitle 4"/>
          <p:cNvSpPr>
            <a:spLocks noGrp="1"/>
          </p:cNvSpPr>
          <p:nvPr>
            <p:ph type="body" sz="quarter" idx="10"/>
          </p:nvPr>
        </p:nvSpPr>
        <p:spPr/>
        <p:txBody>
          <a:bodyPr/>
          <a:lstStyle/>
          <a:p>
            <a:r>
              <a:rPr lang="en-US" dirty="0"/>
              <a:t>O Most Merciful of all the merciful,</a:t>
            </a:r>
          </a:p>
          <a:p>
            <a:r>
              <a:rPr lang="en-US" dirty="0"/>
              <a:t>O Most Knowledgeable of all knowers,</a:t>
            </a:r>
          </a:p>
        </p:txBody>
      </p:sp>
      <p:sp>
        <p:nvSpPr>
          <p:cNvPr id="3" name="TextBox 2">
            <a:extLst>
              <a:ext uri="{FF2B5EF4-FFF2-40B4-BE49-F238E27FC236}">
                <a16:creationId xmlns:a16="http://schemas.microsoft.com/office/drawing/2014/main" id="{021E19FF-8B1F-CCF5-3ECB-072AAD3D5C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أَحْكَمَ مِنْ كُلِّ حَكِيم</a:t>
            </a:r>
            <a:br>
              <a:rPr lang="ar-SA" dirty="0"/>
            </a:br>
            <a:r>
              <a:rPr lang="ar-SA" dirty="0"/>
              <a:t>يَا أَقْدَمَ مِنْ كُلِّ قَدِيم</a:t>
            </a:r>
            <a:endParaRPr lang="en-US" dirty="0"/>
          </a:p>
        </p:txBody>
      </p:sp>
      <p:sp>
        <p:nvSpPr>
          <p:cNvPr id="5" name="Subtitle 4"/>
          <p:cNvSpPr>
            <a:spLocks noGrp="1"/>
          </p:cNvSpPr>
          <p:nvPr>
            <p:ph type="body" sz="quarter" idx="10"/>
          </p:nvPr>
        </p:nvSpPr>
        <p:spPr/>
        <p:txBody>
          <a:bodyPr/>
          <a:lstStyle/>
          <a:p>
            <a:r>
              <a:rPr lang="en-US" dirty="0"/>
              <a:t>O Most Wise of all the wise,</a:t>
            </a:r>
          </a:p>
          <a:p>
            <a:r>
              <a:rPr lang="en-US" dirty="0"/>
              <a:t>O Most Ancient of all the ancient,</a:t>
            </a:r>
          </a:p>
        </p:txBody>
      </p:sp>
      <p:sp>
        <p:nvSpPr>
          <p:cNvPr id="3" name="TextBox 2">
            <a:extLst>
              <a:ext uri="{FF2B5EF4-FFF2-40B4-BE49-F238E27FC236}">
                <a16:creationId xmlns:a16="http://schemas.microsoft.com/office/drawing/2014/main" id="{D9665099-9558-6070-DAEA-93892591CF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60E9526-4086-440F-ADA6-2203A4478C73}"/>
              </a:ext>
            </a:extLst>
          </p:cNvPr>
          <p:cNvSpPr>
            <a:spLocks noGrp="1"/>
          </p:cNvSpPr>
          <p:nvPr>
            <p:ph type="title"/>
            <p:custDataLst>
              <p:tags r:id="rId1"/>
            </p:custDataLst>
          </p:nvPr>
        </p:nvSpPr>
        <p:spPr/>
        <p:txBody>
          <a:bodyPr/>
          <a:lstStyle/>
          <a:p>
            <a:r>
              <a:rPr lang="ar-SA" dirty="0">
                <a:sym typeface="Wingdings"/>
              </a:rPr>
              <a:t>وَافْئِدَةَ ٱلْعَارِفِينَ مِنْكَ فَازِعَةٌ</a:t>
            </a:r>
            <a:endParaRPr lang="en-US" dirty="0"/>
          </a:p>
        </p:txBody>
      </p:sp>
      <p:sp>
        <p:nvSpPr>
          <p:cNvPr id="12" name="Subtitle 4">
            <a:extLst>
              <a:ext uri="{FF2B5EF4-FFF2-40B4-BE49-F238E27FC236}">
                <a16:creationId xmlns:a16="http://schemas.microsoft.com/office/drawing/2014/main" id="{4570D623-4A3F-4AFC-BC6A-77500FF28C3F}"/>
              </a:ext>
            </a:extLst>
          </p:cNvPr>
          <p:cNvSpPr>
            <a:spLocks noGrp="1"/>
          </p:cNvSpPr>
          <p:nvPr>
            <p:ph type="body" sz="quarter" idx="10"/>
            <p:custDataLst>
              <p:tags r:id="rId2"/>
            </p:custDataLst>
          </p:nvPr>
        </p:nvSpPr>
        <p:spPr/>
        <p:txBody>
          <a:bodyPr/>
          <a:lstStyle/>
          <a:p>
            <a:r>
              <a:rPr lang="en-US">
                <a:sym typeface="Wingdings"/>
              </a:rPr>
              <a:t>the hearts of those having recognition of You are resorting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أَكْبَرَ مِنْ كُلِّ كَبِير</a:t>
            </a:r>
            <a:br>
              <a:rPr lang="en-US" dirty="0"/>
            </a:br>
            <a:r>
              <a:rPr lang="ar-SA" dirty="0"/>
              <a:t>يَا أَلْطَفَ مِنْ كُلِّ لَطِيف</a:t>
            </a:r>
            <a:endParaRPr lang="en-US" dirty="0"/>
          </a:p>
        </p:txBody>
      </p:sp>
      <p:sp>
        <p:nvSpPr>
          <p:cNvPr id="5" name="Subtitle 4"/>
          <p:cNvSpPr>
            <a:spLocks noGrp="1"/>
          </p:cNvSpPr>
          <p:nvPr>
            <p:ph type="body" sz="quarter" idx="10"/>
          </p:nvPr>
        </p:nvSpPr>
        <p:spPr/>
        <p:txBody>
          <a:bodyPr/>
          <a:lstStyle/>
          <a:p>
            <a:r>
              <a:rPr lang="en-US" dirty="0"/>
              <a:t>O Most Great of all the great,</a:t>
            </a:r>
          </a:p>
          <a:p>
            <a:r>
              <a:rPr lang="en-US" dirty="0"/>
              <a:t>O Most Benign of all the benign,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أَجَلَّ مِنْ كُلِّ جَلِيل</a:t>
            </a:r>
            <a:br>
              <a:rPr lang="ar-SA" dirty="0"/>
            </a:br>
            <a:r>
              <a:rPr lang="ar-SA" dirty="0"/>
              <a:t>يَا أَعَزَّ مِنْ كُلِّ عَزِيز</a:t>
            </a:r>
            <a:endParaRPr lang="en-US" dirty="0"/>
          </a:p>
        </p:txBody>
      </p:sp>
      <p:sp>
        <p:nvSpPr>
          <p:cNvPr id="5" name="Subtitle 4"/>
          <p:cNvSpPr>
            <a:spLocks noGrp="1"/>
          </p:cNvSpPr>
          <p:nvPr>
            <p:ph type="body" sz="quarter" idx="10"/>
          </p:nvPr>
        </p:nvSpPr>
        <p:spPr/>
        <p:txBody>
          <a:bodyPr/>
          <a:lstStyle/>
          <a:p>
            <a:r>
              <a:rPr lang="en-US" dirty="0"/>
              <a:t>O Most Magnificent of all the magnificent,</a:t>
            </a:r>
          </a:p>
          <a:p>
            <a:r>
              <a:rPr lang="en-US" dirty="0"/>
              <a:t>O Most Mighty of all the mighty.</a:t>
            </a:r>
          </a:p>
        </p:txBody>
      </p:sp>
      <p:sp>
        <p:nvSpPr>
          <p:cNvPr id="6" name="TextBox 5">
            <a:extLst>
              <a:ext uri="{FF2B5EF4-FFF2-40B4-BE49-F238E27FC236}">
                <a16:creationId xmlns:a16="http://schemas.microsoft.com/office/drawing/2014/main" id="{48A4436C-BF12-3783-BD66-47FEF066BD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2601478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كَرِيمَ الصَّفْحِ</a:t>
            </a:r>
            <a:br>
              <a:rPr lang="en-US" dirty="0"/>
            </a:br>
            <a:r>
              <a:rPr lang="ar-SA" dirty="0"/>
              <a:t>يَا عَظِيمَ الْمَنِّ</a:t>
            </a:r>
            <a:endParaRPr lang="en-US" dirty="0"/>
          </a:p>
        </p:txBody>
      </p:sp>
      <p:sp>
        <p:nvSpPr>
          <p:cNvPr id="5" name="Subtitle 4"/>
          <p:cNvSpPr>
            <a:spLocks noGrp="1"/>
          </p:cNvSpPr>
          <p:nvPr>
            <p:ph type="body" sz="quarter" idx="10"/>
          </p:nvPr>
        </p:nvSpPr>
        <p:spPr/>
        <p:txBody>
          <a:bodyPr/>
          <a:lstStyle/>
          <a:p>
            <a:r>
              <a:rPr lang="en-US" dirty="0"/>
              <a:t>O Most Magnanimous in overlooking sins,</a:t>
            </a:r>
          </a:p>
          <a:p>
            <a:r>
              <a:rPr lang="en-US" dirty="0"/>
              <a:t>O Greatest Benefactor,</a:t>
            </a:r>
          </a:p>
        </p:txBody>
      </p:sp>
      <p:sp>
        <p:nvSpPr>
          <p:cNvPr id="2" name="TextBox 1">
            <a:extLst>
              <a:ext uri="{FF2B5EF4-FFF2-40B4-BE49-F238E27FC236}">
                <a16:creationId xmlns:a16="http://schemas.microsoft.com/office/drawing/2014/main" id="{A3189A68-32A1-19C8-1669-D37CEC8A2BB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كَثِيرَ الْخَيْرِ</a:t>
            </a:r>
            <a:br>
              <a:rPr lang="en-US" dirty="0"/>
            </a:br>
            <a:r>
              <a:rPr lang="ar-SA" dirty="0"/>
              <a:t>يَا قَدِيمَ الْفَضْلِ</a:t>
            </a:r>
            <a:endParaRPr lang="en-US" dirty="0"/>
          </a:p>
        </p:txBody>
      </p:sp>
      <p:sp>
        <p:nvSpPr>
          <p:cNvPr id="5" name="Subtitle 4"/>
          <p:cNvSpPr>
            <a:spLocks noGrp="1"/>
          </p:cNvSpPr>
          <p:nvPr>
            <p:ph type="body" sz="quarter" idx="10"/>
          </p:nvPr>
        </p:nvSpPr>
        <p:spPr/>
        <p:txBody>
          <a:bodyPr/>
          <a:lstStyle/>
          <a:p>
            <a:r>
              <a:rPr lang="en-US" dirty="0"/>
              <a:t>O Most Bounteous in goodness,</a:t>
            </a:r>
          </a:p>
          <a:p>
            <a:r>
              <a:rPr lang="en-US" dirty="0"/>
              <a:t>O Eternal in grace,</a:t>
            </a:r>
          </a:p>
        </p:txBody>
      </p:sp>
      <p:sp>
        <p:nvSpPr>
          <p:cNvPr id="2" name="TextBox 1">
            <a:extLst>
              <a:ext uri="{FF2B5EF4-FFF2-40B4-BE49-F238E27FC236}">
                <a16:creationId xmlns:a16="http://schemas.microsoft.com/office/drawing/2014/main" id="{4352BE54-4AF5-48D2-9194-206712983A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اللُّطْفِ</a:t>
            </a:r>
            <a:br>
              <a:rPr lang="en-US" dirty="0"/>
            </a:br>
            <a:r>
              <a:rPr lang="ar-SA" dirty="0"/>
              <a:t>يَا لَطِيفَ الصُّنْعِ</a:t>
            </a:r>
            <a:endParaRPr lang="en-US" dirty="0"/>
          </a:p>
        </p:txBody>
      </p:sp>
      <p:sp>
        <p:nvSpPr>
          <p:cNvPr id="5" name="Subtitle 4"/>
          <p:cNvSpPr>
            <a:spLocks noGrp="1"/>
          </p:cNvSpPr>
          <p:nvPr>
            <p:ph type="body" sz="quarter" idx="10"/>
          </p:nvPr>
        </p:nvSpPr>
        <p:spPr/>
        <p:txBody>
          <a:bodyPr/>
          <a:lstStyle/>
          <a:p>
            <a:r>
              <a:rPr lang="en-US" dirty="0"/>
              <a:t>O Eternal in subtlety,</a:t>
            </a:r>
          </a:p>
          <a:p>
            <a:r>
              <a:rPr lang="en-US" dirty="0"/>
              <a:t>O Creator of subtlety,</a:t>
            </a:r>
          </a:p>
        </p:txBody>
      </p:sp>
      <p:sp>
        <p:nvSpPr>
          <p:cNvPr id="2" name="TextBox 1">
            <a:extLst>
              <a:ext uri="{FF2B5EF4-FFF2-40B4-BE49-F238E27FC236}">
                <a16:creationId xmlns:a16="http://schemas.microsoft.com/office/drawing/2014/main" id="{F11885FA-98EE-BE2E-7016-8CC606B750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مُنَفِّسَ الْكَرْبِ</a:t>
            </a:r>
            <a:br>
              <a:rPr lang="ar-SA" dirty="0"/>
            </a:br>
            <a:r>
              <a:rPr lang="ar-SA" dirty="0"/>
              <a:t>يَا كَاشِفَ الضُّرِّ</a:t>
            </a:r>
            <a:endParaRPr lang="en-US" dirty="0"/>
          </a:p>
        </p:txBody>
      </p:sp>
      <p:sp>
        <p:nvSpPr>
          <p:cNvPr id="5" name="Subtitle 4"/>
          <p:cNvSpPr>
            <a:spLocks noGrp="1"/>
          </p:cNvSpPr>
          <p:nvPr>
            <p:ph type="body" sz="quarter" idx="10"/>
          </p:nvPr>
        </p:nvSpPr>
        <p:spPr/>
        <p:txBody>
          <a:bodyPr/>
          <a:lstStyle/>
          <a:p>
            <a:r>
              <a:rPr lang="en-US" dirty="0"/>
              <a:t>O Remover of pain,</a:t>
            </a:r>
          </a:p>
          <a:p>
            <a:r>
              <a:rPr lang="en-US" dirty="0"/>
              <a:t>O Healer of injury,</a:t>
            </a:r>
          </a:p>
        </p:txBody>
      </p:sp>
      <p:sp>
        <p:nvSpPr>
          <p:cNvPr id="2" name="TextBox 1">
            <a:extLst>
              <a:ext uri="{FF2B5EF4-FFF2-40B4-BE49-F238E27FC236}">
                <a16:creationId xmlns:a16="http://schemas.microsoft.com/office/drawing/2014/main" id="{C24BC0C6-AE20-77F2-9C68-4452297007D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مَاِلكَ الْمُلْكِ</a:t>
            </a:r>
            <a:br>
              <a:rPr lang="en-US" dirty="0"/>
            </a:br>
            <a:r>
              <a:rPr lang="ar-SA" dirty="0"/>
              <a:t>يَا قَاضِيَ الْحَقِّ</a:t>
            </a:r>
            <a:endParaRPr lang="en-US" dirty="0"/>
          </a:p>
        </p:txBody>
      </p:sp>
      <p:sp>
        <p:nvSpPr>
          <p:cNvPr id="5" name="Subtitle 4"/>
          <p:cNvSpPr>
            <a:spLocks noGrp="1"/>
          </p:cNvSpPr>
          <p:nvPr>
            <p:ph type="body" sz="quarter" idx="10"/>
          </p:nvPr>
        </p:nvSpPr>
        <p:spPr/>
        <p:txBody>
          <a:bodyPr/>
          <a:lstStyle/>
          <a:p>
            <a:r>
              <a:rPr lang="en-US" dirty="0"/>
              <a:t>O Master of dominion,</a:t>
            </a:r>
          </a:p>
          <a:p>
            <a:r>
              <a:rPr lang="en-US" dirty="0"/>
              <a:t>O True Judge.</a:t>
            </a:r>
          </a:p>
        </p:txBody>
      </p:sp>
      <p:sp>
        <p:nvSpPr>
          <p:cNvPr id="2" name="TextBox 1">
            <a:extLst>
              <a:ext uri="{FF2B5EF4-FFF2-40B4-BE49-F238E27FC236}">
                <a16:creationId xmlns:a16="http://schemas.microsoft.com/office/drawing/2014/main" id="{75330638-9A9A-0770-AD42-29C09C01342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827315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عَهْدِهِ وَفِيٌّ</a:t>
            </a:r>
            <a:br>
              <a:rPr lang="en-US" dirty="0"/>
            </a:br>
            <a:r>
              <a:rPr lang="ar-SA" dirty="0"/>
              <a:t>يَا مَنْ هُوَ فِي وَفَائِهِ قَوِيٌّ</a:t>
            </a:r>
            <a:endParaRPr lang="en-US" dirty="0"/>
          </a:p>
        </p:txBody>
      </p:sp>
      <p:sp>
        <p:nvSpPr>
          <p:cNvPr id="5" name="Subtitle 4"/>
          <p:cNvSpPr>
            <a:spLocks noGrp="1"/>
          </p:cNvSpPr>
          <p:nvPr>
            <p:ph type="body" sz="quarter" idx="10"/>
          </p:nvPr>
        </p:nvSpPr>
        <p:spPr/>
        <p:txBody>
          <a:bodyPr/>
          <a:lstStyle/>
          <a:p>
            <a:r>
              <a:rPr lang="en-US" dirty="0"/>
              <a:t>O He Who </a:t>
            </a:r>
            <a:r>
              <a:rPr lang="en-US" dirty="0" err="1"/>
              <a:t>fulfils</a:t>
            </a:r>
            <a:r>
              <a:rPr lang="en-US" dirty="0"/>
              <a:t> His promise,</a:t>
            </a:r>
          </a:p>
          <a:p>
            <a:r>
              <a:rPr lang="en-US" dirty="0"/>
              <a:t>O He Who is Strong in His fulfillment,</a:t>
            </a:r>
          </a:p>
        </p:txBody>
      </p:sp>
      <p:sp>
        <p:nvSpPr>
          <p:cNvPr id="2" name="TextBox 1">
            <a:extLst>
              <a:ext uri="{FF2B5EF4-FFF2-40B4-BE49-F238E27FC236}">
                <a16:creationId xmlns:a16="http://schemas.microsoft.com/office/drawing/2014/main" id="{CD156F14-509A-D3CA-3605-DE7BEC547E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FB0A10D-20A8-47B7-AFF5-D01CA06BA5F5}"/>
              </a:ext>
            </a:extLst>
          </p:cNvPr>
          <p:cNvSpPr>
            <a:spLocks noGrp="1"/>
          </p:cNvSpPr>
          <p:nvPr>
            <p:ph type="title"/>
            <p:custDataLst>
              <p:tags r:id="rId1"/>
            </p:custDataLst>
          </p:nvPr>
        </p:nvSpPr>
        <p:spPr/>
        <p:txBody>
          <a:bodyPr/>
          <a:lstStyle/>
          <a:p>
            <a:r>
              <a:rPr lang="ar-SA" dirty="0">
                <a:sym typeface="Wingdings"/>
              </a:rPr>
              <a:t>وَاصْوَاتَ ٱلدَّاعِينَ إِلَيْكَ صَاعِدَةٌ</a:t>
            </a:r>
            <a:endParaRPr lang="en-US" dirty="0"/>
          </a:p>
        </p:txBody>
      </p:sp>
      <p:sp>
        <p:nvSpPr>
          <p:cNvPr id="12" name="Subtitle 4">
            <a:extLst>
              <a:ext uri="{FF2B5EF4-FFF2-40B4-BE49-F238E27FC236}">
                <a16:creationId xmlns:a16="http://schemas.microsoft.com/office/drawing/2014/main" id="{A4CC01A4-9DCC-4653-84BC-F028A643BF86}"/>
              </a:ext>
            </a:extLst>
          </p:cNvPr>
          <p:cNvSpPr>
            <a:spLocks noGrp="1"/>
          </p:cNvSpPr>
          <p:nvPr>
            <p:ph type="body" sz="quarter" idx="10"/>
            <p:custDataLst>
              <p:tags r:id="rId2"/>
            </p:custDataLst>
          </p:nvPr>
        </p:nvSpPr>
        <p:spPr/>
        <p:txBody>
          <a:bodyPr/>
          <a:lstStyle/>
          <a:p>
            <a:r>
              <a:rPr lang="en-US">
                <a:sym typeface="Wingdings"/>
              </a:rPr>
              <a:t>the voices of those beseeching You are mounting up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قُوَّتِهِ عَلِيٌّ</a:t>
            </a:r>
            <a:br>
              <a:rPr lang="en-US" dirty="0"/>
            </a:br>
            <a:r>
              <a:rPr lang="ar-SA" dirty="0"/>
              <a:t>يَا مَنْ هُوَ فِي عُلُوِّهِ قَرِيبٌ</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great in His might,</a:t>
            </a:r>
          </a:p>
          <a:p>
            <a:r>
              <a:rPr lang="en-US" dirty="0"/>
              <a:t>O He Who is near everyone in spite of His greatness,</a:t>
            </a:r>
          </a:p>
        </p:txBody>
      </p:sp>
      <p:sp>
        <p:nvSpPr>
          <p:cNvPr id="2" name="TextBox 1">
            <a:extLst>
              <a:ext uri="{FF2B5EF4-FFF2-40B4-BE49-F238E27FC236}">
                <a16:creationId xmlns:a16="http://schemas.microsoft.com/office/drawing/2014/main" id="{F17C0E5A-D95C-D55F-1E81-74EFFF8646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قُرْبِهِ لَطِيفٌ</a:t>
            </a:r>
            <a:br>
              <a:rPr lang="ar-SA" dirty="0"/>
            </a:br>
            <a:r>
              <a:rPr lang="ar-SA" dirty="0"/>
              <a:t>يَا مَنْ هُوَ فِي لُطْفِهِ شَرِيفٌ</a:t>
            </a:r>
            <a:endParaRPr lang="en-US" dirty="0"/>
          </a:p>
        </p:txBody>
      </p:sp>
      <p:sp>
        <p:nvSpPr>
          <p:cNvPr id="5" name="Subtitle 4"/>
          <p:cNvSpPr>
            <a:spLocks noGrp="1"/>
          </p:cNvSpPr>
          <p:nvPr>
            <p:ph type="body" sz="quarter" idx="10"/>
          </p:nvPr>
        </p:nvSpPr>
        <p:spPr/>
        <p:txBody>
          <a:bodyPr/>
          <a:lstStyle/>
          <a:p>
            <a:r>
              <a:rPr lang="en-US" dirty="0"/>
              <a:t>O He Who is benign in His weariness,</a:t>
            </a:r>
          </a:p>
          <a:p>
            <a:r>
              <a:rPr lang="en-US" dirty="0"/>
              <a:t>O He Who is noble in His benignity,</a:t>
            </a:r>
          </a:p>
        </p:txBody>
      </p:sp>
      <p:sp>
        <p:nvSpPr>
          <p:cNvPr id="2" name="TextBox 1">
            <a:extLst>
              <a:ext uri="{FF2B5EF4-FFF2-40B4-BE49-F238E27FC236}">
                <a16:creationId xmlns:a16="http://schemas.microsoft.com/office/drawing/2014/main" id="{AC0F0EC4-6185-5B7A-7D82-D07D8809591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شَرَفِهِ عَزِيزٌ</a:t>
            </a:r>
            <a:br>
              <a:rPr lang="ar-SA" dirty="0"/>
            </a:br>
            <a:r>
              <a:rPr lang="ar-SA" dirty="0"/>
              <a:t>يَا مَنْ هُوَ فِي عِزِّهِ عَظِيمٌ</a:t>
            </a:r>
            <a:endParaRPr lang="en-US" dirty="0"/>
          </a:p>
        </p:txBody>
      </p:sp>
      <p:sp>
        <p:nvSpPr>
          <p:cNvPr id="5" name="Subtitle 4"/>
          <p:cNvSpPr>
            <a:spLocks noGrp="1"/>
          </p:cNvSpPr>
          <p:nvPr>
            <p:ph type="body" sz="quarter" idx="10"/>
          </p:nvPr>
        </p:nvSpPr>
        <p:spPr/>
        <p:txBody>
          <a:bodyPr/>
          <a:lstStyle/>
          <a:p>
            <a:r>
              <a:rPr lang="en-US" dirty="0"/>
              <a:t>O He Who is powerful in His nobility,</a:t>
            </a:r>
          </a:p>
          <a:p>
            <a:r>
              <a:rPr lang="en-US" dirty="0"/>
              <a:t>O He Who is great in His power,</a:t>
            </a:r>
          </a:p>
        </p:txBody>
      </p:sp>
      <p:sp>
        <p:nvSpPr>
          <p:cNvPr id="2" name="TextBox 1">
            <a:extLst>
              <a:ext uri="{FF2B5EF4-FFF2-40B4-BE49-F238E27FC236}">
                <a16:creationId xmlns:a16="http://schemas.microsoft.com/office/drawing/2014/main" id="{EC49815B-28D8-51E7-9E18-86A6AF3333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عَظَمَتِهِ مَجِيدٌ</a:t>
            </a:r>
            <a:br>
              <a:rPr lang="en-US" dirty="0"/>
            </a:br>
            <a:r>
              <a:rPr lang="ar-SA" dirty="0"/>
              <a:t>يَا مَنْ هُوَ فِي مَجْدِهِ حَمِيدٌ</a:t>
            </a:r>
            <a:endParaRPr lang="en-US" dirty="0"/>
          </a:p>
        </p:txBody>
      </p:sp>
      <p:sp>
        <p:nvSpPr>
          <p:cNvPr id="5" name="Subtitle 4"/>
          <p:cNvSpPr>
            <a:spLocks noGrp="1"/>
          </p:cNvSpPr>
          <p:nvPr>
            <p:ph type="body" sz="quarter" idx="10"/>
          </p:nvPr>
        </p:nvSpPr>
        <p:spPr/>
        <p:txBody>
          <a:bodyPr/>
          <a:lstStyle/>
          <a:p>
            <a:r>
              <a:rPr lang="en-US" dirty="0"/>
              <a:t>O He Who is exalted in His greatness,</a:t>
            </a:r>
          </a:p>
          <a:p>
            <a:r>
              <a:rPr lang="en-US" dirty="0"/>
              <a:t>O He Who is praiseworthy in his exaltation.</a:t>
            </a:r>
          </a:p>
        </p:txBody>
      </p:sp>
      <p:sp>
        <p:nvSpPr>
          <p:cNvPr id="2" name="TextBox 1">
            <a:extLst>
              <a:ext uri="{FF2B5EF4-FFF2-40B4-BE49-F238E27FC236}">
                <a16:creationId xmlns:a16="http://schemas.microsoft.com/office/drawing/2014/main" id="{ED6049E4-445B-6A2D-1250-33004C9BE2F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7909564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كَافِي يَا شَافِي</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Sufficient, O Restorer of health,</a:t>
            </a:r>
          </a:p>
        </p:txBody>
      </p:sp>
      <p:sp>
        <p:nvSpPr>
          <p:cNvPr id="2" name="TextBox 1">
            <a:extLst>
              <a:ext uri="{FF2B5EF4-FFF2-40B4-BE49-F238E27FC236}">
                <a16:creationId xmlns:a16="http://schemas.microsoft.com/office/drawing/2014/main" id="{5D587675-66E8-5E55-35E3-4B5BD8EA5E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وَافِي يَا مُعَافِي</a:t>
            </a:r>
            <a:r>
              <a:rPr lang="en-US" dirty="0"/>
              <a:t> </a:t>
            </a:r>
            <a:r>
              <a:rPr lang="ar-SA" dirty="0"/>
              <a:t>يَا هَادِي يَا دَاعِي</a:t>
            </a:r>
            <a:endParaRPr lang="en-US" dirty="0"/>
          </a:p>
        </p:txBody>
      </p:sp>
      <p:sp>
        <p:nvSpPr>
          <p:cNvPr id="5" name="Subtitle 4"/>
          <p:cNvSpPr>
            <a:spLocks noGrp="1"/>
          </p:cNvSpPr>
          <p:nvPr>
            <p:ph type="body" sz="quarter" idx="10"/>
          </p:nvPr>
        </p:nvSpPr>
        <p:spPr/>
        <p:txBody>
          <a:bodyPr/>
          <a:lstStyle/>
          <a:p>
            <a:r>
              <a:rPr lang="en-US" dirty="0"/>
              <a:t>O Faithful, O Forgiver</a:t>
            </a:r>
          </a:p>
          <a:p>
            <a:r>
              <a:rPr lang="en-US" dirty="0"/>
              <a:t>O Guide, O </a:t>
            </a:r>
            <a:r>
              <a:rPr lang="en-US" dirty="0" err="1"/>
              <a:t>Summoner</a:t>
            </a:r>
            <a:r>
              <a:rPr lang="en-US" dirty="0"/>
              <a:t>,</a:t>
            </a:r>
          </a:p>
        </p:txBody>
      </p:sp>
      <p:sp>
        <p:nvSpPr>
          <p:cNvPr id="2" name="TextBox 1">
            <a:extLst>
              <a:ext uri="{FF2B5EF4-FFF2-40B4-BE49-F238E27FC236}">
                <a16:creationId xmlns:a16="http://schemas.microsoft.com/office/drawing/2014/main" id="{E02D30D4-C49B-4D3A-6200-0DF3DA991D4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قَاضِي يَا رَاضِي</a:t>
            </a:r>
            <a:r>
              <a:rPr lang="en-US" dirty="0"/>
              <a:t> </a:t>
            </a:r>
            <a:r>
              <a:rPr lang="ar-SA" dirty="0"/>
              <a:t>يَا عَاِلي يَا بَاقِي</a:t>
            </a:r>
            <a:endParaRPr lang="en-US" dirty="0"/>
          </a:p>
        </p:txBody>
      </p:sp>
      <p:sp>
        <p:nvSpPr>
          <p:cNvPr id="5" name="Subtitle 4"/>
          <p:cNvSpPr>
            <a:spLocks noGrp="1"/>
          </p:cNvSpPr>
          <p:nvPr>
            <p:ph type="body" sz="quarter" idx="10"/>
          </p:nvPr>
        </p:nvSpPr>
        <p:spPr/>
        <p:txBody>
          <a:bodyPr/>
          <a:lstStyle/>
          <a:p>
            <a:r>
              <a:rPr lang="en-US" dirty="0"/>
              <a:t>O Judge, O Agreeable,</a:t>
            </a:r>
          </a:p>
          <a:p>
            <a:r>
              <a:rPr lang="en-US" dirty="0"/>
              <a:t>O High, O Eternal</a:t>
            </a:r>
          </a:p>
        </p:txBody>
      </p:sp>
      <p:sp>
        <p:nvSpPr>
          <p:cNvPr id="2" name="TextBox 1">
            <a:extLst>
              <a:ext uri="{FF2B5EF4-FFF2-40B4-BE49-F238E27FC236}">
                <a16:creationId xmlns:a16="http://schemas.microsoft.com/office/drawing/2014/main" id="{96028D64-2145-D323-2E3D-E8B58856735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890825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خَاضِعٌ لَهُ</a:t>
            </a:r>
            <a:br>
              <a:rPr lang="ar-SA" dirty="0"/>
            </a:br>
            <a:r>
              <a:rPr lang="ar-SA" dirty="0"/>
              <a:t>يَا مَن كُلُّ </a:t>
            </a:r>
            <a:r>
              <a:rPr lang="ar-SA" dirty="0" err="1"/>
              <a:t>شَیْ‏ءٍ</a:t>
            </a:r>
            <a:r>
              <a:rPr lang="ar-SA" dirty="0"/>
              <a:t> خَاشِعٌ لَهُ</a:t>
            </a:r>
            <a:endParaRPr lang="en-US" dirty="0"/>
          </a:p>
        </p:txBody>
      </p:sp>
      <p:sp>
        <p:nvSpPr>
          <p:cNvPr id="5" name="Subtitle 4"/>
          <p:cNvSpPr>
            <a:spLocks noGrp="1"/>
          </p:cNvSpPr>
          <p:nvPr>
            <p:ph type="body" sz="quarter" idx="10"/>
          </p:nvPr>
        </p:nvSpPr>
        <p:spPr/>
        <p:txBody>
          <a:bodyPr/>
          <a:lstStyle/>
          <a:p>
            <a:r>
              <a:rPr lang="en-US" dirty="0"/>
              <a:t>O He before Whom everything bows,</a:t>
            </a:r>
          </a:p>
          <a:p>
            <a:r>
              <a:rPr lang="en-US" dirty="0"/>
              <a:t>O He before Whom everything is humbled,</a:t>
            </a:r>
          </a:p>
        </p:txBody>
      </p:sp>
      <p:sp>
        <p:nvSpPr>
          <p:cNvPr id="2" name="TextBox 1">
            <a:extLst>
              <a:ext uri="{FF2B5EF4-FFF2-40B4-BE49-F238E27FC236}">
                <a16:creationId xmlns:a16="http://schemas.microsoft.com/office/drawing/2014/main" id="{00078C5D-4B47-3D0C-7395-31FC9B4681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087D06BA-9BCB-4FE1-96C2-9DEC3E48EA26}"/>
              </a:ext>
            </a:extLst>
          </p:cNvPr>
          <p:cNvSpPr>
            <a:spLocks noGrp="1"/>
          </p:cNvSpPr>
          <p:nvPr>
            <p:ph type="title"/>
            <p:custDataLst>
              <p:tags r:id="rId1"/>
            </p:custDataLst>
          </p:nvPr>
        </p:nvSpPr>
        <p:spPr/>
        <p:txBody>
          <a:bodyPr/>
          <a:lstStyle/>
          <a:p>
            <a:r>
              <a:rPr lang="ar-SA" dirty="0">
                <a:sym typeface="Wingdings"/>
              </a:rPr>
              <a:t>وَابْوَابَ ٱلإِجَابَةِ لَهُمْ مُفَتَّحَةٌ</a:t>
            </a:r>
            <a:endParaRPr lang="en-US" dirty="0"/>
          </a:p>
        </p:txBody>
      </p:sp>
      <p:sp>
        <p:nvSpPr>
          <p:cNvPr id="12" name="Subtitle 4">
            <a:extLst>
              <a:ext uri="{FF2B5EF4-FFF2-40B4-BE49-F238E27FC236}">
                <a16:creationId xmlns:a16="http://schemas.microsoft.com/office/drawing/2014/main" id="{9433E7D3-A133-42EE-9FC0-295109826C9E}"/>
              </a:ext>
            </a:extLst>
          </p:cNvPr>
          <p:cNvSpPr>
            <a:spLocks noGrp="1"/>
          </p:cNvSpPr>
          <p:nvPr>
            <p:ph type="body" sz="quarter" idx="10"/>
            <p:custDataLst>
              <p:tags r:id="rId2"/>
            </p:custDataLst>
          </p:nvPr>
        </p:nvSpPr>
        <p:spPr/>
        <p:txBody>
          <a:bodyPr/>
          <a:lstStyle/>
          <a:p>
            <a:r>
              <a:rPr lang="en-US">
                <a:sym typeface="Wingdings"/>
              </a:rPr>
              <a:t>the doors of responding to them are wide open,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كَائِنٌ لَهُ</a:t>
            </a:r>
            <a:br>
              <a:rPr lang="en-US" dirty="0"/>
            </a:br>
            <a:r>
              <a:rPr lang="ar-SA" dirty="0"/>
              <a:t>يَا مَن كُلُّ </a:t>
            </a:r>
            <a:r>
              <a:rPr lang="ar-SA" dirty="0" err="1"/>
              <a:t>شَیْ‏ءٍ</a:t>
            </a:r>
            <a:r>
              <a:rPr lang="ar-SA" dirty="0"/>
              <a:t> مَوْجُودٌ بِهِ</a:t>
            </a:r>
            <a:endParaRPr lang="en-US" dirty="0"/>
          </a:p>
        </p:txBody>
      </p:sp>
      <p:sp>
        <p:nvSpPr>
          <p:cNvPr id="5" name="Subtitle 4"/>
          <p:cNvSpPr>
            <a:spLocks noGrp="1"/>
          </p:cNvSpPr>
          <p:nvPr>
            <p:ph type="body" sz="quarter" idx="10"/>
          </p:nvPr>
        </p:nvSpPr>
        <p:spPr/>
        <p:txBody>
          <a:bodyPr/>
          <a:lstStyle/>
          <a:p>
            <a:r>
              <a:rPr lang="en-US" dirty="0"/>
              <a:t>O He for Whom everything exists,</a:t>
            </a:r>
          </a:p>
          <a:p>
            <a:r>
              <a:rPr lang="en-US" dirty="0"/>
              <a:t>O He to Whom everything owes its existence,</a:t>
            </a:r>
          </a:p>
        </p:txBody>
      </p:sp>
      <p:sp>
        <p:nvSpPr>
          <p:cNvPr id="2" name="TextBox 1">
            <a:extLst>
              <a:ext uri="{FF2B5EF4-FFF2-40B4-BE49-F238E27FC236}">
                <a16:creationId xmlns:a16="http://schemas.microsoft.com/office/drawing/2014/main" id="{0101F746-0946-2FCB-1175-24FF002F7D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مُنِيبٌ إِلَيْهِ</a:t>
            </a:r>
            <a:br>
              <a:rPr lang="ar-SA" dirty="0"/>
            </a:br>
            <a:r>
              <a:rPr lang="ar-SA" dirty="0"/>
              <a:t>يَا مَن كُلُّ </a:t>
            </a:r>
            <a:r>
              <a:rPr lang="ar-SA" dirty="0" err="1"/>
              <a:t>شَیْ‏ءٍ</a:t>
            </a:r>
            <a:r>
              <a:rPr lang="ar-SA" dirty="0"/>
              <a:t> خَائِفٌ مِّنْهُ</a:t>
            </a:r>
            <a:endParaRPr lang="en-US" dirty="0"/>
          </a:p>
        </p:txBody>
      </p:sp>
      <p:sp>
        <p:nvSpPr>
          <p:cNvPr id="5" name="Subtitle 4"/>
          <p:cNvSpPr>
            <a:spLocks noGrp="1"/>
          </p:cNvSpPr>
          <p:nvPr>
            <p:ph type="body" sz="quarter" idx="10"/>
          </p:nvPr>
        </p:nvSpPr>
        <p:spPr/>
        <p:txBody>
          <a:bodyPr/>
          <a:lstStyle/>
          <a:p>
            <a:r>
              <a:rPr lang="en-US" dirty="0"/>
              <a:t>O He to Whom everything returns,</a:t>
            </a:r>
          </a:p>
          <a:p>
            <a:r>
              <a:rPr lang="en-US" dirty="0"/>
              <a:t>O He of Whom everything is afraid,</a:t>
            </a:r>
          </a:p>
        </p:txBody>
      </p:sp>
      <p:sp>
        <p:nvSpPr>
          <p:cNvPr id="2" name="TextBox 1">
            <a:extLst>
              <a:ext uri="{FF2B5EF4-FFF2-40B4-BE49-F238E27FC236}">
                <a16:creationId xmlns:a16="http://schemas.microsoft.com/office/drawing/2014/main" id="{606AAB17-67D7-FA58-250C-EBBE731C07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قَائِمٌ بِهِ</a:t>
            </a:r>
            <a:br>
              <a:rPr lang="en-US" dirty="0"/>
            </a:br>
            <a:r>
              <a:rPr lang="ar-SA" dirty="0"/>
              <a:t>يَا مَن كُلُّ </a:t>
            </a:r>
            <a:r>
              <a:rPr lang="ar-SA" dirty="0" err="1"/>
              <a:t>شَیْ‏ءٍ</a:t>
            </a:r>
            <a:r>
              <a:rPr lang="ar-SA" dirty="0"/>
              <a:t> صَائِرٌ إِلَيْهِ</a:t>
            </a:r>
            <a:endParaRPr lang="en-US" dirty="0"/>
          </a:p>
        </p:txBody>
      </p:sp>
      <p:sp>
        <p:nvSpPr>
          <p:cNvPr id="5" name="Subtitle 4"/>
          <p:cNvSpPr>
            <a:spLocks noGrp="1"/>
          </p:cNvSpPr>
          <p:nvPr>
            <p:ph type="body" sz="quarter" idx="10"/>
          </p:nvPr>
        </p:nvSpPr>
        <p:spPr/>
        <p:txBody>
          <a:bodyPr/>
          <a:lstStyle/>
          <a:p>
            <a:r>
              <a:rPr lang="en-US" dirty="0"/>
              <a:t>O One to Whom everything owes its stability, O He towards Whom everything retreats,</a:t>
            </a:r>
          </a:p>
        </p:txBody>
      </p:sp>
      <p:sp>
        <p:nvSpPr>
          <p:cNvPr id="2" name="TextBox 1">
            <a:extLst>
              <a:ext uri="{FF2B5EF4-FFF2-40B4-BE49-F238E27FC236}">
                <a16:creationId xmlns:a16="http://schemas.microsoft.com/office/drawing/2014/main" id="{EB01714A-CF40-A6E3-F04E-9E1E2D50B14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يُسَبِّحُ بِحَمْدِهِ</a:t>
            </a:r>
            <a:br>
              <a:rPr lang="ar-SA" dirty="0"/>
            </a:br>
            <a:r>
              <a:rPr lang="ar-SA" dirty="0"/>
              <a:t>يَا مَن كُلُّ </a:t>
            </a:r>
            <a:r>
              <a:rPr lang="ar-SA" dirty="0" err="1"/>
              <a:t>شَیْ‏ءٍ</a:t>
            </a:r>
            <a:r>
              <a:rPr lang="ar-SA" dirty="0"/>
              <a:t> هَاِلكٌ إِلاَّ وَجْهَهُ</a:t>
            </a:r>
            <a:endParaRPr lang="en-US" dirty="0"/>
          </a:p>
        </p:txBody>
      </p:sp>
      <p:sp>
        <p:nvSpPr>
          <p:cNvPr id="5" name="Subtitle 4"/>
          <p:cNvSpPr>
            <a:spLocks noGrp="1"/>
          </p:cNvSpPr>
          <p:nvPr>
            <p:ph type="body" sz="quarter" idx="10"/>
          </p:nvPr>
        </p:nvSpPr>
        <p:spPr/>
        <p:txBody>
          <a:bodyPr/>
          <a:lstStyle/>
          <a:p>
            <a:r>
              <a:rPr lang="en-US" dirty="0"/>
              <a:t>O He Whom everything glorifies with praise,</a:t>
            </a:r>
          </a:p>
          <a:p>
            <a:r>
              <a:rPr lang="en-US" dirty="0"/>
              <a:t>O He besides Whom everything is perishable.</a:t>
            </a:r>
          </a:p>
        </p:txBody>
      </p:sp>
      <p:sp>
        <p:nvSpPr>
          <p:cNvPr id="2" name="TextBox 1">
            <a:extLst>
              <a:ext uri="{FF2B5EF4-FFF2-40B4-BE49-F238E27FC236}">
                <a16:creationId xmlns:a16="http://schemas.microsoft.com/office/drawing/2014/main" id="{AA390C34-14B4-3041-F6C1-3AA3C018819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780252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مَفَرَّ إِلاَّ إِلَيْهِ</a:t>
            </a:r>
            <a:br>
              <a:rPr lang="en-US" dirty="0"/>
            </a:br>
            <a:r>
              <a:rPr lang="ar-SA" dirty="0"/>
              <a:t>يَا مَن لا مَفْزَعَ إِلاَّ إِلَيْهِ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retreat but towards Him,</a:t>
            </a:r>
          </a:p>
          <a:p>
            <a:r>
              <a:rPr lang="en-US" dirty="0"/>
              <a:t>O He-there is no place of protection except with Him,</a:t>
            </a:r>
          </a:p>
        </p:txBody>
      </p:sp>
      <p:sp>
        <p:nvSpPr>
          <p:cNvPr id="2" name="TextBox 1">
            <a:extLst>
              <a:ext uri="{FF2B5EF4-FFF2-40B4-BE49-F238E27FC236}">
                <a16:creationId xmlns:a16="http://schemas.microsoft.com/office/drawing/2014/main" id="{C6A53D6C-C761-AE0E-04F4-03E34627F6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مَقْصَدَ إِلاَّ إِلَيْهِ</a:t>
            </a:r>
            <a:br>
              <a:rPr lang="en-US" dirty="0"/>
            </a:br>
            <a:r>
              <a:rPr lang="ar-SA" dirty="0"/>
              <a:t>يَا مَن لا مَنْجٰى مِنْهُ إِلاَّ إِلَيْهِ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right path except that which leads to Him, O He-there is no shelter against Him but with Him,</a:t>
            </a:r>
          </a:p>
        </p:txBody>
      </p:sp>
      <p:sp>
        <p:nvSpPr>
          <p:cNvPr id="2" name="TextBox 1">
            <a:extLst>
              <a:ext uri="{FF2B5EF4-FFF2-40B4-BE49-F238E27FC236}">
                <a16:creationId xmlns:a16="http://schemas.microsoft.com/office/drawing/2014/main" id="{F7940ABE-C192-25DE-2E3D-8541D54702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يُرْغَبُ إِلاَّ إلَيهِ</a:t>
            </a:r>
            <a:br>
              <a:rPr lang="en-US" dirty="0"/>
            </a:br>
            <a:r>
              <a:rPr lang="ar-SA" dirty="0"/>
              <a:t>يَا مَن لا حَوْلَ وَلا قُوَّةَ إِلاَّ 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inclination towards anyone except Him, O He-there is no strength and vigor but from Him,</a:t>
            </a:r>
          </a:p>
        </p:txBody>
      </p:sp>
      <p:sp>
        <p:nvSpPr>
          <p:cNvPr id="2" name="TextBox 1">
            <a:extLst>
              <a:ext uri="{FF2B5EF4-FFF2-40B4-BE49-F238E27FC236}">
                <a16:creationId xmlns:a16="http://schemas.microsoft.com/office/drawing/2014/main" id="{4A93DC56-4ED6-4E5B-2994-DD68C2E251D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يُسْتَعَانُ إِلاَّ بِهِ</a:t>
            </a:r>
            <a:br>
              <a:rPr lang="ar-SA" dirty="0"/>
            </a:br>
            <a:r>
              <a:rPr lang="ar-SA" dirty="0"/>
              <a:t>يَا مَن لا يُتَوَكَّلُ إِلاَّ عَلَيْهِ</a:t>
            </a:r>
            <a:endParaRPr lang="en-US" dirty="0"/>
          </a:p>
        </p:txBody>
      </p:sp>
      <p:sp>
        <p:nvSpPr>
          <p:cNvPr id="5" name="Subtitle 4"/>
          <p:cNvSpPr>
            <a:spLocks noGrp="1"/>
          </p:cNvSpPr>
          <p:nvPr>
            <p:ph type="body" sz="quarter" idx="10"/>
          </p:nvPr>
        </p:nvSpPr>
        <p:spPr/>
        <p:txBody>
          <a:bodyPr/>
          <a:lstStyle/>
          <a:p>
            <a:r>
              <a:rPr lang="en-US" dirty="0"/>
              <a:t>O He-none is invoked for help but He.</a:t>
            </a:r>
          </a:p>
          <a:p>
            <a:r>
              <a:rPr lang="en-US" dirty="0"/>
              <a:t>O He-trust is not reposed in anyone but He,</a:t>
            </a:r>
          </a:p>
        </p:txBody>
      </p:sp>
      <p:sp>
        <p:nvSpPr>
          <p:cNvPr id="2" name="TextBox 1">
            <a:extLst>
              <a:ext uri="{FF2B5EF4-FFF2-40B4-BE49-F238E27FC236}">
                <a16:creationId xmlns:a16="http://schemas.microsoft.com/office/drawing/2014/main" id="{75F9E977-0A10-FDA4-7FB4-B679A33B1DA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يُرْجٰى إِلاَّ هُوَ</a:t>
            </a:r>
            <a:br>
              <a:rPr lang="ar-SA" dirty="0"/>
            </a:br>
            <a:r>
              <a:rPr lang="ar-SA" dirty="0"/>
              <a:t>يَا مَن لا يُعْبَدُ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He-hope is not entertained from anyone except from He, O He-none is worshipped except He</a:t>
            </a:r>
          </a:p>
        </p:txBody>
      </p:sp>
      <p:sp>
        <p:nvSpPr>
          <p:cNvPr id="2" name="TextBox 1">
            <a:extLst>
              <a:ext uri="{FF2B5EF4-FFF2-40B4-BE49-F238E27FC236}">
                <a16:creationId xmlns:a16="http://schemas.microsoft.com/office/drawing/2014/main" id="{46F37CF3-E5F2-AAE3-6F8F-1E171F83CE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D3823BC-FB9A-4EB0-ABAF-84CFDC0480E4}"/>
              </a:ext>
            </a:extLst>
          </p:cNvPr>
          <p:cNvSpPr>
            <a:spLocks noGrp="1"/>
          </p:cNvSpPr>
          <p:nvPr>
            <p:ph type="title"/>
            <p:custDataLst>
              <p:tags r:id="rId1"/>
            </p:custDataLst>
          </p:nvPr>
        </p:nvSpPr>
        <p:spPr/>
        <p:txBody>
          <a:bodyPr/>
          <a:lstStyle/>
          <a:p>
            <a:r>
              <a:rPr lang="ar-SA" dirty="0">
                <a:sym typeface="Wingdings"/>
              </a:rPr>
              <a:t>وَدَعْوَةَ مَنْ نَاجَاكَ مُسْتَجَابَةٌ</a:t>
            </a:r>
            <a:endParaRPr lang="en-US" dirty="0"/>
          </a:p>
        </p:txBody>
      </p:sp>
      <p:sp>
        <p:nvSpPr>
          <p:cNvPr id="12" name="Subtitle 4">
            <a:extLst>
              <a:ext uri="{FF2B5EF4-FFF2-40B4-BE49-F238E27FC236}">
                <a16:creationId xmlns:a16="http://schemas.microsoft.com/office/drawing/2014/main" id="{FD22ABAB-17BD-448F-92A1-BDD3159210EA}"/>
              </a:ext>
            </a:extLst>
          </p:cNvPr>
          <p:cNvSpPr>
            <a:spLocks noGrp="1"/>
          </p:cNvSpPr>
          <p:nvPr>
            <p:ph type="body" sz="quarter" idx="10"/>
            <p:custDataLst>
              <p:tags r:id="rId2"/>
            </p:custDataLst>
          </p:nvPr>
        </p:nvSpPr>
        <p:spPr/>
        <p:txBody>
          <a:bodyPr/>
          <a:lstStyle/>
          <a:p>
            <a:r>
              <a:rPr lang="en-US">
                <a:sym typeface="Wingdings"/>
              </a:rPr>
              <a:t>the prayer of him who speaks to You confidentially is responded,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676670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الْمَرْهُوبِينَ</a:t>
            </a:r>
            <a:br>
              <a:rPr lang="en-US" dirty="0"/>
            </a:br>
            <a:r>
              <a:rPr lang="ar-SA" dirty="0"/>
              <a:t>يَا خَيْرَ الْمَرْغُوبِينَ</a:t>
            </a:r>
            <a:endParaRPr lang="en-US" dirty="0"/>
          </a:p>
        </p:txBody>
      </p:sp>
      <p:sp>
        <p:nvSpPr>
          <p:cNvPr id="5" name="Subtitle 4"/>
          <p:cNvSpPr>
            <a:spLocks noGrp="1"/>
          </p:cNvSpPr>
          <p:nvPr>
            <p:ph type="body" sz="quarter" idx="10"/>
          </p:nvPr>
        </p:nvSpPr>
        <p:spPr/>
        <p:txBody>
          <a:bodyPr/>
          <a:lstStyle/>
          <a:p>
            <a:r>
              <a:rPr lang="en-US" dirty="0"/>
              <a:t>O Best of those who are feared,</a:t>
            </a:r>
          </a:p>
          <a:p>
            <a:r>
              <a:rPr lang="en-US" dirty="0"/>
              <a:t>O Best of those who are liked,</a:t>
            </a:r>
          </a:p>
        </p:txBody>
      </p:sp>
      <p:sp>
        <p:nvSpPr>
          <p:cNvPr id="2" name="TextBox 1">
            <a:extLst>
              <a:ext uri="{FF2B5EF4-FFF2-40B4-BE49-F238E27FC236}">
                <a16:creationId xmlns:a16="http://schemas.microsoft.com/office/drawing/2014/main" id="{78704779-78E3-6345-A8EB-7C070D2ED4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الْمَطْلُوبِينَ</a:t>
            </a:r>
            <a:br>
              <a:rPr lang="en-US" dirty="0"/>
            </a:br>
            <a:r>
              <a:rPr lang="ar-SA" dirty="0"/>
              <a:t>يَا خَيْرَ الْمَسْؤُولِينَ</a:t>
            </a:r>
            <a:endParaRPr lang="en-US" dirty="0"/>
          </a:p>
        </p:txBody>
      </p:sp>
      <p:sp>
        <p:nvSpPr>
          <p:cNvPr id="5" name="Subtitle 4"/>
          <p:cNvSpPr>
            <a:spLocks noGrp="1"/>
          </p:cNvSpPr>
          <p:nvPr>
            <p:ph type="body" sz="quarter" idx="10"/>
          </p:nvPr>
        </p:nvSpPr>
        <p:spPr/>
        <p:txBody>
          <a:bodyPr/>
          <a:lstStyle/>
          <a:p>
            <a:r>
              <a:rPr lang="en-US" dirty="0"/>
              <a:t>O Best of those who are sought,</a:t>
            </a:r>
          </a:p>
          <a:p>
            <a:r>
              <a:rPr lang="en-US" dirty="0"/>
              <a:t>O Best of those who are entreated,</a:t>
            </a:r>
          </a:p>
        </p:txBody>
      </p:sp>
      <p:sp>
        <p:nvSpPr>
          <p:cNvPr id="2" name="TextBox 1">
            <a:extLst>
              <a:ext uri="{FF2B5EF4-FFF2-40B4-BE49-F238E27FC236}">
                <a16:creationId xmlns:a16="http://schemas.microsoft.com/office/drawing/2014/main" id="{A192072B-B298-69F9-8DF3-A4B8E404FD8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الْمَقْصُودِينَ</a:t>
            </a:r>
            <a:br>
              <a:rPr lang="en-US" dirty="0"/>
            </a:br>
            <a:r>
              <a:rPr lang="ar-SA" dirty="0"/>
              <a:t>يَا خَيْرَ الْمَذْكُورِينَ</a:t>
            </a:r>
            <a:endParaRPr lang="en-US" dirty="0"/>
          </a:p>
        </p:txBody>
      </p:sp>
      <p:sp>
        <p:nvSpPr>
          <p:cNvPr id="5" name="Subtitle 4"/>
          <p:cNvSpPr>
            <a:spLocks noGrp="1"/>
          </p:cNvSpPr>
          <p:nvPr>
            <p:ph type="body" sz="quarter" idx="10"/>
          </p:nvPr>
        </p:nvSpPr>
        <p:spPr/>
        <p:txBody>
          <a:bodyPr/>
          <a:lstStyle/>
          <a:p>
            <a:r>
              <a:rPr lang="en-US" dirty="0"/>
              <a:t>O Best of those who are longed for,</a:t>
            </a:r>
          </a:p>
          <a:p>
            <a:r>
              <a:rPr lang="en-US" dirty="0"/>
              <a:t>O Best of those who are remembered,</a:t>
            </a:r>
          </a:p>
        </p:txBody>
      </p:sp>
      <p:sp>
        <p:nvSpPr>
          <p:cNvPr id="2" name="TextBox 1">
            <a:extLst>
              <a:ext uri="{FF2B5EF4-FFF2-40B4-BE49-F238E27FC236}">
                <a16:creationId xmlns:a16="http://schemas.microsoft.com/office/drawing/2014/main" id="{3B609643-1B6F-A843-5E0F-0BC897719B5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الْمَشْكُورِينَ</a:t>
            </a:r>
            <a:br>
              <a:rPr lang="ar-SA" dirty="0"/>
            </a:br>
            <a:r>
              <a:rPr lang="ar-SA" dirty="0"/>
              <a:t>يَا خَيْرَ الْمَحْبُوبِينَ</a:t>
            </a:r>
            <a:endParaRPr lang="en-US" dirty="0"/>
          </a:p>
        </p:txBody>
      </p:sp>
      <p:sp>
        <p:nvSpPr>
          <p:cNvPr id="5" name="Subtitle 4"/>
          <p:cNvSpPr>
            <a:spLocks noGrp="1"/>
          </p:cNvSpPr>
          <p:nvPr>
            <p:ph type="body" sz="quarter" idx="10"/>
          </p:nvPr>
        </p:nvSpPr>
        <p:spPr/>
        <p:txBody>
          <a:bodyPr/>
          <a:lstStyle/>
          <a:p>
            <a:r>
              <a:rPr lang="en-US" dirty="0"/>
              <a:t>O Best of those to whom thanks are offered,</a:t>
            </a:r>
          </a:p>
          <a:p>
            <a:r>
              <a:rPr lang="en-US" dirty="0"/>
              <a:t>O Best of those who are loved,</a:t>
            </a:r>
          </a:p>
        </p:txBody>
      </p:sp>
      <p:sp>
        <p:nvSpPr>
          <p:cNvPr id="2" name="TextBox 1">
            <a:extLst>
              <a:ext uri="{FF2B5EF4-FFF2-40B4-BE49-F238E27FC236}">
                <a16:creationId xmlns:a16="http://schemas.microsoft.com/office/drawing/2014/main" id="{B14D09A8-9EBE-F867-4491-A5BB6BADB20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الْمَدْعُوِّينَ</a:t>
            </a:r>
            <a:br>
              <a:rPr lang="en-US" dirty="0"/>
            </a:br>
            <a:r>
              <a:rPr lang="ar-SA" dirty="0"/>
              <a:t>يَا خَيْرَ الْمُسْتَأْنِسِينَ</a:t>
            </a:r>
            <a:endParaRPr lang="en-US" dirty="0"/>
          </a:p>
        </p:txBody>
      </p:sp>
      <p:sp>
        <p:nvSpPr>
          <p:cNvPr id="5" name="Subtitle 4"/>
          <p:cNvSpPr>
            <a:spLocks noGrp="1"/>
          </p:cNvSpPr>
          <p:nvPr>
            <p:ph type="body" sz="quarter" idx="10"/>
          </p:nvPr>
        </p:nvSpPr>
        <p:spPr/>
        <p:txBody>
          <a:bodyPr/>
          <a:lstStyle/>
          <a:p>
            <a:r>
              <a:rPr lang="en-US" dirty="0"/>
              <a:t>O Best of those who are called on,</a:t>
            </a:r>
          </a:p>
          <a:p>
            <a:r>
              <a:rPr lang="en-US" dirty="0"/>
              <a:t>O Best of those who are held in affection.</a:t>
            </a:r>
          </a:p>
        </p:txBody>
      </p:sp>
      <p:sp>
        <p:nvSpPr>
          <p:cNvPr id="2" name="TextBox 1">
            <a:extLst>
              <a:ext uri="{FF2B5EF4-FFF2-40B4-BE49-F238E27FC236}">
                <a16:creationId xmlns:a16="http://schemas.microsoft.com/office/drawing/2014/main" id="{059D1EB8-21E8-5B63-03C2-819350E2CC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441780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غَافِرُ يَا سَاتِرُ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Forgiver, O Concealer [of defects]</a:t>
            </a:r>
          </a:p>
        </p:txBody>
      </p:sp>
      <p:sp>
        <p:nvSpPr>
          <p:cNvPr id="2" name="TextBox 1">
            <a:extLst>
              <a:ext uri="{FF2B5EF4-FFF2-40B4-BE49-F238E27FC236}">
                <a16:creationId xmlns:a16="http://schemas.microsoft.com/office/drawing/2014/main" id="{95669864-1CE1-3932-DAE0-4203CC0ACF8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قَادِرُ يَا قَاهِرُ يَا فَاطِرُ</a:t>
            </a:r>
            <a:r>
              <a:rPr lang="en-US" dirty="0"/>
              <a:t> </a:t>
            </a:r>
            <a:r>
              <a:rPr lang="ar-SA" dirty="0"/>
              <a:t>يَا كَاسِرُ يَا جَابِرُ</a:t>
            </a:r>
            <a:endParaRPr lang="en-US" dirty="0"/>
          </a:p>
        </p:txBody>
      </p:sp>
      <p:sp>
        <p:nvSpPr>
          <p:cNvPr id="5" name="Subtitle 4"/>
          <p:cNvSpPr>
            <a:spLocks noGrp="1"/>
          </p:cNvSpPr>
          <p:nvPr>
            <p:ph type="body" sz="quarter" idx="10"/>
          </p:nvPr>
        </p:nvSpPr>
        <p:spPr/>
        <p:txBody>
          <a:bodyPr/>
          <a:lstStyle/>
          <a:p>
            <a:r>
              <a:rPr lang="pt-BR" dirty="0"/>
              <a:t>O Mighty, O Supreme, O Creator,</a:t>
            </a:r>
          </a:p>
          <a:p>
            <a:r>
              <a:rPr lang="en-US" dirty="0"/>
              <a:t>O </a:t>
            </a:r>
            <a:r>
              <a:rPr lang="en-US" dirty="0" err="1"/>
              <a:t>Shatterer</a:t>
            </a:r>
            <a:r>
              <a:rPr lang="en-US" dirty="0"/>
              <a:t>, O Joiner,</a:t>
            </a:r>
          </a:p>
        </p:txBody>
      </p:sp>
      <p:sp>
        <p:nvSpPr>
          <p:cNvPr id="2" name="TextBox 1">
            <a:extLst>
              <a:ext uri="{FF2B5EF4-FFF2-40B4-BE49-F238E27FC236}">
                <a16:creationId xmlns:a16="http://schemas.microsoft.com/office/drawing/2014/main" id="{D6F8FA13-D368-0269-7ACA-FD8B32E773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ذَاكِرُ يَا نَاظِرُ يَا نَاصِرُ</a:t>
            </a:r>
            <a:endParaRPr lang="en-US" dirty="0"/>
          </a:p>
        </p:txBody>
      </p:sp>
      <p:sp>
        <p:nvSpPr>
          <p:cNvPr id="5" name="Subtitle 4"/>
          <p:cNvSpPr>
            <a:spLocks noGrp="1"/>
          </p:cNvSpPr>
          <p:nvPr>
            <p:ph type="body" sz="quarter" idx="10"/>
          </p:nvPr>
        </p:nvSpPr>
        <p:spPr/>
        <p:txBody>
          <a:bodyPr/>
          <a:lstStyle/>
          <a:p>
            <a:r>
              <a:rPr lang="en-US" dirty="0"/>
              <a:t>O </a:t>
            </a:r>
            <a:r>
              <a:rPr lang="en-US" dirty="0" err="1"/>
              <a:t>Rememberer</a:t>
            </a:r>
            <a:r>
              <a:rPr lang="en-US" dirty="0"/>
              <a:t>, O Seeing, O Helper.</a:t>
            </a:r>
          </a:p>
        </p:txBody>
      </p:sp>
      <p:sp>
        <p:nvSpPr>
          <p:cNvPr id="2" name="TextBox 1">
            <a:extLst>
              <a:ext uri="{FF2B5EF4-FFF2-40B4-BE49-F238E27FC236}">
                <a16:creationId xmlns:a16="http://schemas.microsoft.com/office/drawing/2014/main" id="{14D61500-B3DD-5FE7-7108-FF03B19E8D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D6CCB4D-D16B-4B49-A230-3365DEDDE415}"/>
              </a:ext>
            </a:extLst>
          </p:cNvPr>
          <p:cNvSpPr>
            <a:spLocks noGrp="1"/>
          </p:cNvSpPr>
          <p:nvPr>
            <p:ph type="title"/>
            <p:custDataLst>
              <p:tags r:id="rId1"/>
            </p:custDataLst>
          </p:nvPr>
        </p:nvSpPr>
        <p:spPr/>
        <p:txBody>
          <a:bodyPr/>
          <a:lstStyle/>
          <a:p>
            <a:r>
              <a:rPr lang="ar-SA" dirty="0">
                <a:sym typeface="Wingdings"/>
              </a:rPr>
              <a:t>وَتَوْبَةَ مَنْ انَابَ إِلَيْكَ مَقْبُولَةٌ</a:t>
            </a:r>
            <a:endParaRPr lang="en-US" dirty="0"/>
          </a:p>
        </p:txBody>
      </p:sp>
      <p:sp>
        <p:nvSpPr>
          <p:cNvPr id="12" name="Subtitle 4">
            <a:extLst>
              <a:ext uri="{FF2B5EF4-FFF2-40B4-BE49-F238E27FC236}">
                <a16:creationId xmlns:a16="http://schemas.microsoft.com/office/drawing/2014/main" id="{1C857DCB-F0A2-4F70-83DD-6BCB52AC8398}"/>
              </a:ext>
            </a:extLst>
          </p:cNvPr>
          <p:cNvSpPr>
            <a:spLocks noGrp="1"/>
          </p:cNvSpPr>
          <p:nvPr>
            <p:ph type="body" sz="quarter" idx="10"/>
            <p:custDataLst>
              <p:tags r:id="rId2"/>
            </p:custDataLst>
          </p:nvPr>
        </p:nvSpPr>
        <p:spPr/>
        <p:txBody>
          <a:bodyPr/>
          <a:lstStyle/>
          <a:p>
            <a:r>
              <a:rPr lang="en-US">
                <a:sym typeface="Wingdings"/>
              </a:rPr>
              <a:t>the repentance of him who turns to You modestly is admitted,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8857922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فَسَوّٰى</a:t>
            </a:r>
            <a:br>
              <a:rPr lang="ar-SA" dirty="0"/>
            </a:br>
            <a:r>
              <a:rPr lang="ar-SA" dirty="0"/>
              <a:t>يَا مَنْ قَدَّرَ فَهَدٰى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created and perfected,</a:t>
            </a:r>
          </a:p>
          <a:p>
            <a:r>
              <a:rPr lang="en-US" dirty="0"/>
              <a:t>O He Who made everything to measure and guided,</a:t>
            </a:r>
          </a:p>
        </p:txBody>
      </p:sp>
      <p:sp>
        <p:nvSpPr>
          <p:cNvPr id="2" name="TextBox 1">
            <a:extLst>
              <a:ext uri="{FF2B5EF4-FFF2-40B4-BE49-F238E27FC236}">
                <a16:creationId xmlns:a16="http://schemas.microsoft.com/office/drawing/2014/main" id="{EC2D178E-8663-3355-4439-9CDDD3B019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يَكْشِفُ الْبَلْوٰى</a:t>
            </a:r>
            <a:br>
              <a:rPr lang="en-US" dirty="0"/>
            </a:br>
            <a:r>
              <a:rPr lang="ar-SA" dirty="0"/>
              <a:t>يَا مَنْ يَسْمَعُ النَّجْوٰى</a:t>
            </a:r>
            <a:endParaRPr lang="en-US" dirty="0"/>
          </a:p>
        </p:txBody>
      </p:sp>
      <p:sp>
        <p:nvSpPr>
          <p:cNvPr id="5" name="Subtitle 4"/>
          <p:cNvSpPr>
            <a:spLocks noGrp="1"/>
          </p:cNvSpPr>
          <p:nvPr>
            <p:ph type="body" sz="quarter" idx="10"/>
          </p:nvPr>
        </p:nvSpPr>
        <p:spPr/>
        <p:txBody>
          <a:bodyPr/>
          <a:lstStyle/>
          <a:p>
            <a:r>
              <a:rPr lang="en-US" dirty="0"/>
              <a:t>O He Who removes misfortunes,</a:t>
            </a:r>
          </a:p>
          <a:p>
            <a:r>
              <a:rPr lang="en-US" dirty="0"/>
              <a:t>O He Who overhears secrets,</a:t>
            </a:r>
          </a:p>
        </p:txBody>
      </p:sp>
      <p:sp>
        <p:nvSpPr>
          <p:cNvPr id="2" name="TextBox 1">
            <a:extLst>
              <a:ext uri="{FF2B5EF4-FFF2-40B4-BE49-F238E27FC236}">
                <a16:creationId xmlns:a16="http://schemas.microsoft.com/office/drawing/2014/main" id="{E2C9E42E-8B90-6AF6-E2F8-72774997570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يُنْقِذُ الْغَرْقٰى</a:t>
            </a:r>
            <a:br>
              <a:rPr lang="en-US" dirty="0"/>
            </a:br>
            <a:r>
              <a:rPr lang="ar-SA" dirty="0"/>
              <a:t>يَا مَنْ يُنجِي </a:t>
            </a:r>
            <a:r>
              <a:rPr lang="ar-SA" dirty="0" err="1"/>
              <a:t>الْهَلْكٰى</a:t>
            </a:r>
            <a:endParaRPr lang="en-US" dirty="0"/>
          </a:p>
        </p:txBody>
      </p:sp>
      <p:sp>
        <p:nvSpPr>
          <p:cNvPr id="5" name="Subtitle 4"/>
          <p:cNvSpPr>
            <a:spLocks noGrp="1"/>
          </p:cNvSpPr>
          <p:nvPr>
            <p:ph type="body" sz="quarter" idx="10"/>
          </p:nvPr>
        </p:nvSpPr>
        <p:spPr/>
        <p:txBody>
          <a:bodyPr/>
          <a:lstStyle/>
          <a:p>
            <a:r>
              <a:rPr lang="en-US" dirty="0"/>
              <a:t>O He Who rescues the drowning,</a:t>
            </a:r>
          </a:p>
          <a:p>
            <a:r>
              <a:rPr lang="en-US" dirty="0"/>
              <a:t>O He Who saves the distressed,</a:t>
            </a:r>
          </a:p>
        </p:txBody>
      </p:sp>
      <p:sp>
        <p:nvSpPr>
          <p:cNvPr id="2" name="TextBox 1">
            <a:extLst>
              <a:ext uri="{FF2B5EF4-FFF2-40B4-BE49-F238E27FC236}">
                <a16:creationId xmlns:a16="http://schemas.microsoft.com/office/drawing/2014/main" id="{C2839F93-BD7B-2B47-230A-F4FC3C99F56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يَّشْفِي الْمَرْضَى</a:t>
            </a:r>
            <a:br>
              <a:rPr lang="en-US" dirty="0"/>
            </a:br>
            <a:r>
              <a:rPr lang="ar-SA" dirty="0"/>
              <a:t>يَا مَنْ أَضْحَكَ وَأَبْكَى</a:t>
            </a:r>
            <a:endParaRPr lang="en-US" dirty="0"/>
          </a:p>
        </p:txBody>
      </p:sp>
      <p:sp>
        <p:nvSpPr>
          <p:cNvPr id="5" name="Subtitle 4"/>
          <p:cNvSpPr>
            <a:spLocks noGrp="1"/>
          </p:cNvSpPr>
          <p:nvPr>
            <p:ph type="body" sz="quarter" idx="10"/>
          </p:nvPr>
        </p:nvSpPr>
        <p:spPr/>
        <p:txBody>
          <a:bodyPr/>
          <a:lstStyle/>
          <a:p>
            <a:r>
              <a:rPr lang="en-US" dirty="0"/>
              <a:t>O He Who restores the sick to health,</a:t>
            </a:r>
          </a:p>
          <a:p>
            <a:r>
              <a:rPr lang="en-US" dirty="0"/>
              <a:t>O He who makes [His slaves] laugh and weep,</a:t>
            </a:r>
          </a:p>
        </p:txBody>
      </p:sp>
      <p:sp>
        <p:nvSpPr>
          <p:cNvPr id="2" name="TextBox 1">
            <a:extLst>
              <a:ext uri="{FF2B5EF4-FFF2-40B4-BE49-F238E27FC236}">
                <a16:creationId xmlns:a16="http://schemas.microsoft.com/office/drawing/2014/main" id="{2CC3BB7E-1EA4-967B-0FE9-33970D2E02D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أَمَاتَ وَأَحْيَا</a:t>
            </a:r>
            <a:br>
              <a:rPr lang="en-US" dirty="0"/>
            </a:br>
            <a:r>
              <a:rPr lang="ar-SA" dirty="0"/>
              <a:t>يَا مَنْ خَلَقَ الزَّوْجَيْنِ الذَّكَرَ وَالأُنْثَى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causes to dies and calls to life,</a:t>
            </a:r>
          </a:p>
          <a:p>
            <a:r>
              <a:rPr lang="en-US" dirty="0"/>
              <a:t>O He Who has created pairs of male and female.</a:t>
            </a:r>
          </a:p>
        </p:txBody>
      </p:sp>
      <p:sp>
        <p:nvSpPr>
          <p:cNvPr id="2" name="TextBox 1">
            <a:extLst>
              <a:ext uri="{FF2B5EF4-FFF2-40B4-BE49-F238E27FC236}">
                <a16:creationId xmlns:a16="http://schemas.microsoft.com/office/drawing/2014/main" id="{F9C6E233-12FB-B9FD-1F2D-D0AE45B90FC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5920072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الْبَرِّ وَالْبَحْرِ سَبِيلُهُ</a:t>
            </a:r>
            <a:br>
              <a:rPr lang="en-US" dirty="0"/>
            </a:br>
            <a:r>
              <a:rPr lang="ar-SA" dirty="0"/>
              <a:t>يَا مَن فِي الْآفَاقِ آيَاتُهُ</a:t>
            </a:r>
            <a:endParaRPr lang="en-US" dirty="0"/>
          </a:p>
        </p:txBody>
      </p:sp>
      <p:sp>
        <p:nvSpPr>
          <p:cNvPr id="5" name="Subtitle 4"/>
          <p:cNvSpPr>
            <a:spLocks noGrp="1"/>
          </p:cNvSpPr>
          <p:nvPr>
            <p:ph type="body" sz="quarter" idx="10"/>
          </p:nvPr>
        </p:nvSpPr>
        <p:spPr/>
        <p:txBody>
          <a:bodyPr/>
          <a:lstStyle/>
          <a:p>
            <a:r>
              <a:rPr lang="en-US" dirty="0"/>
              <a:t>O He Whose course is on land and in water,</a:t>
            </a:r>
          </a:p>
          <a:p>
            <a:r>
              <a:rPr lang="en-US" dirty="0"/>
              <a:t>O He Whose signs are in the universe,</a:t>
            </a:r>
          </a:p>
        </p:txBody>
      </p:sp>
      <p:sp>
        <p:nvSpPr>
          <p:cNvPr id="2" name="TextBox 1">
            <a:extLst>
              <a:ext uri="{FF2B5EF4-FFF2-40B4-BE49-F238E27FC236}">
                <a16:creationId xmlns:a16="http://schemas.microsoft.com/office/drawing/2014/main" id="{94EB0293-97FA-A407-E148-E5F6021875D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الْآيَاتِ بُرْهَانُهُ</a:t>
            </a:r>
            <a:br>
              <a:rPr lang="ar-SA" dirty="0"/>
            </a:br>
            <a:r>
              <a:rPr lang="ar-SA" dirty="0"/>
              <a:t>يَا مَن فِي الْمَمَاتِ 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in Whose signs are undeniable proofs,</a:t>
            </a:r>
          </a:p>
          <a:p>
            <a:r>
              <a:rPr lang="en-US" dirty="0"/>
              <a:t>O He Whose; might is exhibited in causing death,</a:t>
            </a:r>
          </a:p>
        </p:txBody>
      </p:sp>
      <p:sp>
        <p:nvSpPr>
          <p:cNvPr id="2" name="TextBox 1">
            <a:extLst>
              <a:ext uri="{FF2B5EF4-FFF2-40B4-BE49-F238E27FC236}">
                <a16:creationId xmlns:a16="http://schemas.microsoft.com/office/drawing/2014/main" id="{A1BB1777-8DC7-41BA-77D2-3B945A6FAB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الْقُبُورِ عِبْرَتُهُ</a:t>
            </a:r>
            <a:br>
              <a:rPr lang="en-US" dirty="0"/>
            </a:br>
            <a:r>
              <a:rPr lang="ar-SA" dirty="0"/>
              <a:t>يَا مَن فِي الْقِيَامَةِ مُلْكُهُ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lesson is in graves, </a:t>
            </a:r>
          </a:p>
          <a:p>
            <a:r>
              <a:rPr lang="en-US" dirty="0"/>
              <a:t>O He Whose kingdom will be on the Day of Judgement,</a:t>
            </a:r>
          </a:p>
        </p:txBody>
      </p:sp>
      <p:sp>
        <p:nvSpPr>
          <p:cNvPr id="2" name="TextBox 1">
            <a:extLst>
              <a:ext uri="{FF2B5EF4-FFF2-40B4-BE49-F238E27FC236}">
                <a16:creationId xmlns:a16="http://schemas.microsoft.com/office/drawing/2014/main" id="{59040025-27C9-C173-3AF7-04210E4AA9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5B02EFB-44FA-4A42-86A0-1C3F55DE98F0}"/>
              </a:ext>
            </a:extLst>
          </p:cNvPr>
          <p:cNvSpPr>
            <a:spLocks noGrp="1"/>
          </p:cNvSpPr>
          <p:nvPr>
            <p:ph type="title"/>
            <p:custDataLst>
              <p:tags r:id="rId1"/>
            </p:custDataLst>
          </p:nvPr>
        </p:nvSpPr>
        <p:spPr/>
        <p:txBody>
          <a:bodyPr/>
          <a:lstStyle/>
          <a:p>
            <a:r>
              <a:rPr lang="ar-SA" dirty="0">
                <a:sym typeface="Wingdings"/>
              </a:rPr>
              <a:t>وَعَبْرَةَ مَنْ بَكَىٰ مِنْ خَوْفِكَ مَرْحُومَةٌ</a:t>
            </a:r>
            <a:endParaRPr lang="en-US" dirty="0"/>
          </a:p>
        </p:txBody>
      </p:sp>
      <p:sp>
        <p:nvSpPr>
          <p:cNvPr id="12" name="Subtitle 4">
            <a:extLst>
              <a:ext uri="{FF2B5EF4-FFF2-40B4-BE49-F238E27FC236}">
                <a16:creationId xmlns:a16="http://schemas.microsoft.com/office/drawing/2014/main" id="{57A7321A-90B2-470B-B57D-4427D775FA9D}"/>
              </a:ext>
            </a:extLst>
          </p:cNvPr>
          <p:cNvSpPr>
            <a:spLocks noGrp="1"/>
          </p:cNvSpPr>
          <p:nvPr>
            <p:ph type="body" sz="quarter" idx="10"/>
            <p:custDataLst>
              <p:tags r:id="rId2"/>
            </p:custDataLst>
          </p:nvPr>
        </p:nvSpPr>
        <p:spPr/>
        <p:txBody>
          <a:bodyPr/>
          <a:lstStyle/>
          <a:p>
            <a:r>
              <a:rPr lang="en-US">
                <a:sym typeface="Wingdings"/>
              </a:rPr>
              <a:t>the tear of him who weeps on account of fear from You is compassionated,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الْحِسَابِ هَيْبَتُهُ</a:t>
            </a:r>
            <a:br>
              <a:rPr lang="en-US" dirty="0"/>
            </a:br>
            <a:r>
              <a:rPr lang="ar-SA" dirty="0"/>
              <a:t>يَا مَن فِي الْمِيزَانِ قَضَاؤُهُ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in Whose reckoning of deeds is His dread,</a:t>
            </a:r>
          </a:p>
          <a:p>
            <a:r>
              <a:rPr lang="en-US" dirty="0"/>
              <a:t>O He in Whose balance is His order,</a:t>
            </a:r>
          </a:p>
        </p:txBody>
      </p:sp>
      <p:sp>
        <p:nvSpPr>
          <p:cNvPr id="2" name="TextBox 1">
            <a:extLst>
              <a:ext uri="{FF2B5EF4-FFF2-40B4-BE49-F238E27FC236}">
                <a16:creationId xmlns:a16="http://schemas.microsoft.com/office/drawing/2014/main" id="{B0566FE1-31B8-EAD1-615B-22A4050EBE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الْجَنَّةِ ثَوَابُهُ</a:t>
            </a:r>
            <a:br>
              <a:rPr lang="ar-SA" dirty="0"/>
            </a:br>
            <a:r>
              <a:rPr lang="ar-SA" dirty="0"/>
              <a:t>يَا مَن فِي النَّارِ عِقَابُهُ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paradise is the place of His good reward,</a:t>
            </a:r>
          </a:p>
          <a:p>
            <a:r>
              <a:rPr lang="en-US" dirty="0"/>
              <a:t>O He Whose hell is the place of chastisement.</a:t>
            </a:r>
          </a:p>
        </p:txBody>
      </p:sp>
      <p:sp>
        <p:nvSpPr>
          <p:cNvPr id="2" name="TextBox 1">
            <a:extLst>
              <a:ext uri="{FF2B5EF4-FFF2-40B4-BE49-F238E27FC236}">
                <a16:creationId xmlns:a16="http://schemas.microsoft.com/office/drawing/2014/main" id="{5F7325F3-FE12-0A25-AE46-C8B03F9079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68867665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يَهْرَبُ الْخَائِفُونَ</a:t>
            </a:r>
            <a:br>
              <a:rPr lang="en-US" dirty="0"/>
            </a:br>
            <a:r>
              <a:rPr lang="ar-SA" dirty="0"/>
              <a:t>يَا مَنْ إِلَيْهِ يَفْزَعُ الْمُذْنِبُونَ</a:t>
            </a:r>
            <a:endParaRPr lang="en-US" dirty="0"/>
          </a:p>
        </p:txBody>
      </p:sp>
      <p:sp>
        <p:nvSpPr>
          <p:cNvPr id="5" name="Subtitle 4"/>
          <p:cNvSpPr>
            <a:spLocks noGrp="1"/>
          </p:cNvSpPr>
          <p:nvPr>
            <p:ph type="body" sz="quarter" idx="10"/>
          </p:nvPr>
        </p:nvSpPr>
        <p:spPr/>
        <p:txBody>
          <a:bodyPr/>
          <a:lstStyle/>
          <a:p>
            <a:r>
              <a:rPr lang="en-US" dirty="0"/>
              <a:t>O He-the frightened flee to Him,</a:t>
            </a:r>
          </a:p>
          <a:p>
            <a:r>
              <a:rPr lang="en-US" dirty="0"/>
              <a:t>O He-sinners take shelter with Him,</a:t>
            </a:r>
          </a:p>
        </p:txBody>
      </p:sp>
      <p:sp>
        <p:nvSpPr>
          <p:cNvPr id="2" name="TextBox 1">
            <a:extLst>
              <a:ext uri="{FF2B5EF4-FFF2-40B4-BE49-F238E27FC236}">
                <a16:creationId xmlns:a16="http://schemas.microsoft.com/office/drawing/2014/main" id="{57F23E82-1575-1BFF-6EC5-676BABB992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يَقْصِدُ الْمُنِيبُونَ</a:t>
            </a:r>
            <a:br>
              <a:rPr lang="en-US" dirty="0"/>
            </a:br>
            <a:r>
              <a:rPr lang="ar-SA" dirty="0"/>
              <a:t>يَا مَنْ إِلَيْهِ يَرْغَبُ الزَّاهِدُونَ</a:t>
            </a:r>
            <a:endParaRPr lang="en-US" dirty="0"/>
          </a:p>
        </p:txBody>
      </p:sp>
      <p:sp>
        <p:nvSpPr>
          <p:cNvPr id="5" name="Subtitle 4"/>
          <p:cNvSpPr>
            <a:spLocks noGrp="1"/>
          </p:cNvSpPr>
          <p:nvPr>
            <p:ph type="body" sz="quarter" idx="10"/>
          </p:nvPr>
        </p:nvSpPr>
        <p:spPr/>
        <p:txBody>
          <a:bodyPr/>
          <a:lstStyle/>
          <a:p>
            <a:r>
              <a:rPr lang="en-US" dirty="0"/>
              <a:t>O He-the repentant return to Him,</a:t>
            </a:r>
          </a:p>
          <a:p>
            <a:r>
              <a:rPr lang="en-US" dirty="0"/>
              <a:t>O He-the pious incline towards Him,</a:t>
            </a:r>
          </a:p>
        </p:txBody>
      </p:sp>
      <p:sp>
        <p:nvSpPr>
          <p:cNvPr id="2" name="TextBox 1">
            <a:extLst>
              <a:ext uri="{FF2B5EF4-FFF2-40B4-BE49-F238E27FC236}">
                <a16:creationId xmlns:a16="http://schemas.microsoft.com/office/drawing/2014/main" id="{96761B5F-21E5-0819-578E-FE5D78DF23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يَلْجَأُ الْمُتَحَيِّرُونَ</a:t>
            </a:r>
            <a:br>
              <a:rPr lang="en-US" dirty="0"/>
            </a:br>
            <a:r>
              <a:rPr lang="ar-SA" dirty="0"/>
              <a:t>يَا مَنْ بِهِ يَسْتَأْنِسُ الْمُرِيدُونَ</a:t>
            </a:r>
            <a:endParaRPr lang="en-US" dirty="0"/>
          </a:p>
        </p:txBody>
      </p:sp>
      <p:sp>
        <p:nvSpPr>
          <p:cNvPr id="5" name="Subtitle 4"/>
          <p:cNvSpPr>
            <a:spLocks noGrp="1"/>
          </p:cNvSpPr>
          <p:nvPr>
            <p:ph type="body" sz="quarter" idx="10"/>
          </p:nvPr>
        </p:nvSpPr>
        <p:spPr/>
        <p:txBody>
          <a:bodyPr/>
          <a:lstStyle/>
          <a:p>
            <a:r>
              <a:rPr lang="en-US" dirty="0"/>
              <a:t>O He-the confounded seek shelter in Him,</a:t>
            </a:r>
          </a:p>
          <a:p>
            <a:r>
              <a:rPr lang="en-US" dirty="0"/>
              <a:t>O He-the desirous have affliction for Him,</a:t>
            </a:r>
          </a:p>
        </p:txBody>
      </p:sp>
      <p:sp>
        <p:nvSpPr>
          <p:cNvPr id="2" name="TextBox 1">
            <a:extLst>
              <a:ext uri="{FF2B5EF4-FFF2-40B4-BE49-F238E27FC236}">
                <a16:creationId xmlns:a16="http://schemas.microsoft.com/office/drawing/2014/main" id="{F6A642D2-9381-C3C2-016A-43FE5CD9C71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بِهِ يَفْتَخِرُ الْمُحِبُّونَ</a:t>
            </a:r>
            <a:br>
              <a:rPr lang="ar-SA" dirty="0"/>
            </a:br>
            <a:r>
              <a:rPr lang="ar-SA" dirty="0"/>
              <a:t>يَا مَن فِي عَفْوِهِ يَطْمَعُ الْخَاطِئُونَ</a:t>
            </a:r>
            <a:endParaRPr lang="en-US" dirty="0"/>
          </a:p>
        </p:txBody>
      </p:sp>
      <p:sp>
        <p:nvSpPr>
          <p:cNvPr id="5" name="Subtitle 4"/>
          <p:cNvSpPr>
            <a:spLocks noGrp="1"/>
          </p:cNvSpPr>
          <p:nvPr>
            <p:ph type="body" sz="quarter" idx="10"/>
          </p:nvPr>
        </p:nvSpPr>
        <p:spPr/>
        <p:txBody>
          <a:bodyPr/>
          <a:lstStyle/>
          <a:p>
            <a:r>
              <a:rPr lang="en-US" dirty="0"/>
              <a:t>O He-lovers are proud of Him, O He-transgressors have agreed for His forgiveness,</a:t>
            </a:r>
          </a:p>
        </p:txBody>
      </p:sp>
      <p:sp>
        <p:nvSpPr>
          <p:cNvPr id="2" name="TextBox 1">
            <a:extLst>
              <a:ext uri="{FF2B5EF4-FFF2-40B4-BE49-F238E27FC236}">
                <a16:creationId xmlns:a16="http://schemas.microsoft.com/office/drawing/2014/main" id="{0FD598F0-44FC-6310-371C-BC0562AB32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يَسْكُنُ الْمُوقِنُونَ</a:t>
            </a:r>
            <a:br>
              <a:rPr lang="en-US" dirty="0"/>
            </a:br>
            <a:r>
              <a:rPr lang="ar-SA" dirty="0"/>
              <a:t>يَا مَنْ عَلَيَهِ يَتَوَكَّلُ الْمُتَوَكِّلُونَ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He-those who are sure in faith receive consolation from Him, </a:t>
            </a:r>
          </a:p>
          <a:p>
            <a:r>
              <a:rPr lang="en-US" dirty="0"/>
              <a:t>O He-those who trust Him rely on Him.</a:t>
            </a:r>
          </a:p>
        </p:txBody>
      </p:sp>
      <p:sp>
        <p:nvSpPr>
          <p:cNvPr id="2" name="TextBox 1">
            <a:extLst>
              <a:ext uri="{FF2B5EF4-FFF2-40B4-BE49-F238E27FC236}">
                <a16:creationId xmlns:a16="http://schemas.microsoft.com/office/drawing/2014/main" id="{1D33BC18-A7E7-3A50-6BE7-DAE06BDE32B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360912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حَبِيبُ يَا طَبِيبُ</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Friend, O physician,</a:t>
            </a:r>
          </a:p>
        </p:txBody>
      </p:sp>
      <p:sp>
        <p:nvSpPr>
          <p:cNvPr id="2" name="TextBox 1">
            <a:extLst>
              <a:ext uri="{FF2B5EF4-FFF2-40B4-BE49-F238E27FC236}">
                <a16:creationId xmlns:a16="http://schemas.microsoft.com/office/drawing/2014/main" id="{CA8BBA07-8076-FA7A-8DB7-E769D648F8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034E492-73E5-42CB-A0C0-DDED41BD6220}"/>
              </a:ext>
            </a:extLst>
          </p:cNvPr>
          <p:cNvSpPr>
            <a:spLocks noGrp="1"/>
          </p:cNvSpPr>
          <p:nvPr>
            <p:ph type="title"/>
            <p:custDataLst>
              <p:tags r:id="rId1"/>
            </p:custDataLst>
          </p:nvPr>
        </p:nvSpPr>
        <p:spPr/>
        <p:txBody>
          <a:bodyPr/>
          <a:lstStyle/>
          <a:p>
            <a:r>
              <a:rPr lang="ar-SA" dirty="0">
                <a:sym typeface="Wingdings"/>
              </a:rPr>
              <a:t>وَٱلإِغَاثَهَ لِمَنِ ٱسْتَغَاثَ بِكَ مَوْجُودةٌ</a:t>
            </a:r>
            <a:endParaRPr lang="en-US" dirty="0"/>
          </a:p>
        </p:txBody>
      </p:sp>
      <p:sp>
        <p:nvSpPr>
          <p:cNvPr id="12" name="Subtitle 4">
            <a:extLst>
              <a:ext uri="{FF2B5EF4-FFF2-40B4-BE49-F238E27FC236}">
                <a16:creationId xmlns:a16="http://schemas.microsoft.com/office/drawing/2014/main" id="{95702D68-B34B-4E82-9CDD-B12492797722}"/>
              </a:ext>
            </a:extLst>
          </p:cNvPr>
          <p:cNvSpPr>
            <a:spLocks noGrp="1"/>
          </p:cNvSpPr>
          <p:nvPr>
            <p:ph type="body" sz="quarter" idx="10"/>
            <p:custDataLst>
              <p:tags r:id="rId2"/>
            </p:custDataLst>
          </p:nvPr>
        </p:nvSpPr>
        <p:spPr/>
        <p:txBody>
          <a:bodyPr/>
          <a:lstStyle/>
          <a:p>
            <a:r>
              <a:rPr lang="en-US">
                <a:sym typeface="Wingdings"/>
              </a:rPr>
              <a:t>the aid of him who seeks Your aid is available,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قَرِيبُ يَا رَقِيبُ</a:t>
            </a:r>
            <a:r>
              <a:rPr lang="en-US" dirty="0"/>
              <a:t> </a:t>
            </a:r>
            <a:r>
              <a:rPr lang="ar-SA" dirty="0"/>
              <a:t>يَا حَسيِبُ </a:t>
            </a:r>
            <a:r>
              <a:rPr lang="ar-SA" dirty="0" err="1"/>
              <a:t>یَا</a:t>
            </a:r>
            <a:r>
              <a:rPr lang="ar-SA" dirty="0"/>
              <a:t> </a:t>
            </a:r>
            <a:r>
              <a:rPr lang="ar-SA" dirty="0" err="1"/>
              <a:t>مَهِیبُ</a:t>
            </a:r>
            <a:r>
              <a:rPr lang="ar-SA" dirty="0"/>
              <a:t> [</a:t>
            </a:r>
            <a:r>
              <a:rPr lang="ar-SA" dirty="0" err="1"/>
              <a:t>مُهِیبُ</a:t>
            </a:r>
            <a:r>
              <a:rPr lang="ar-SA" dirty="0"/>
              <a:t>‏]</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Near, O Supervisor,</a:t>
            </a:r>
          </a:p>
          <a:p>
            <a:r>
              <a:rPr lang="en-US" dirty="0"/>
              <a:t>O Reckoner to account, O the One who causes Fear,</a:t>
            </a:r>
          </a:p>
        </p:txBody>
      </p:sp>
      <p:sp>
        <p:nvSpPr>
          <p:cNvPr id="2" name="TextBox 1">
            <a:extLst>
              <a:ext uri="{FF2B5EF4-FFF2-40B4-BE49-F238E27FC236}">
                <a16:creationId xmlns:a16="http://schemas.microsoft.com/office/drawing/2014/main" id="{A4911D16-F6D5-BE4F-1597-C46C0AEA56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مُثِيبُ يَا مُجِيبُ</a:t>
            </a:r>
            <a:r>
              <a:rPr lang="en-US" dirty="0"/>
              <a:t> </a:t>
            </a:r>
            <a:r>
              <a:rPr lang="ar-SA" dirty="0"/>
              <a:t>يَا خَبِيرُ يَا بَصِيرُ</a:t>
            </a:r>
            <a:endParaRPr lang="en-US" dirty="0"/>
          </a:p>
        </p:txBody>
      </p:sp>
      <p:sp>
        <p:nvSpPr>
          <p:cNvPr id="5" name="Subtitle 4"/>
          <p:cNvSpPr>
            <a:spLocks noGrp="1"/>
          </p:cNvSpPr>
          <p:nvPr>
            <p:ph type="body" sz="quarter" idx="10"/>
          </p:nvPr>
        </p:nvSpPr>
        <p:spPr/>
        <p:txBody>
          <a:bodyPr/>
          <a:lstStyle/>
          <a:p>
            <a:r>
              <a:rPr lang="en-US" dirty="0"/>
              <a:t>O </a:t>
            </a:r>
            <a:r>
              <a:rPr lang="en-US" dirty="0" err="1"/>
              <a:t>Rewarder</a:t>
            </a:r>
            <a:r>
              <a:rPr lang="en-US" dirty="0"/>
              <a:t>, O Acceptor,</a:t>
            </a:r>
          </a:p>
          <a:p>
            <a:r>
              <a:rPr lang="en-US" dirty="0"/>
              <a:t>O Aware, O All-Seeing.</a:t>
            </a:r>
          </a:p>
        </p:txBody>
      </p:sp>
      <p:sp>
        <p:nvSpPr>
          <p:cNvPr id="2" name="TextBox 1">
            <a:extLst>
              <a:ext uri="{FF2B5EF4-FFF2-40B4-BE49-F238E27FC236}">
                <a16:creationId xmlns:a16="http://schemas.microsoft.com/office/drawing/2014/main" id="{8937E3A5-5322-B397-E13E-C86366046A2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5827963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أَقْرَبَ مِنْ كُلِّ قَرِيبٍ</a:t>
            </a:r>
            <a:br>
              <a:rPr lang="en-US" dirty="0"/>
            </a:br>
            <a:r>
              <a:rPr lang="ar-SA" dirty="0"/>
              <a:t>يَا أَحَبَّ مِنْ كُلِّ حَبِيبٍ</a:t>
            </a:r>
            <a:endParaRPr lang="en-US" dirty="0"/>
          </a:p>
        </p:txBody>
      </p:sp>
      <p:sp>
        <p:nvSpPr>
          <p:cNvPr id="5" name="Subtitle 4"/>
          <p:cNvSpPr>
            <a:spLocks noGrp="1"/>
          </p:cNvSpPr>
          <p:nvPr>
            <p:ph type="body" sz="quarter" idx="10"/>
          </p:nvPr>
        </p:nvSpPr>
        <p:spPr/>
        <p:txBody>
          <a:bodyPr/>
          <a:lstStyle/>
          <a:p>
            <a:r>
              <a:rPr lang="en-US" dirty="0"/>
              <a:t>O Nearest of all,</a:t>
            </a:r>
          </a:p>
          <a:p>
            <a:r>
              <a:rPr lang="en-US" dirty="0"/>
              <a:t>O Friendliest of all the friends,</a:t>
            </a:r>
          </a:p>
        </p:txBody>
      </p:sp>
      <p:sp>
        <p:nvSpPr>
          <p:cNvPr id="2" name="TextBox 1">
            <a:extLst>
              <a:ext uri="{FF2B5EF4-FFF2-40B4-BE49-F238E27FC236}">
                <a16:creationId xmlns:a16="http://schemas.microsoft.com/office/drawing/2014/main" id="{AEC67855-F413-AD66-4EED-2D5BC1CFFB7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أَبْصَرَ مِنْ كُلِّ بَصِيرٍ</a:t>
            </a:r>
            <a:br>
              <a:rPr lang="en-US" dirty="0"/>
            </a:br>
            <a:r>
              <a:rPr lang="ar-SA" dirty="0"/>
              <a:t>يَا أَخْبَرَ مِنْ كُلِّ خَبِيرٍ</a:t>
            </a:r>
            <a:endParaRPr lang="en-US" dirty="0"/>
          </a:p>
        </p:txBody>
      </p:sp>
      <p:sp>
        <p:nvSpPr>
          <p:cNvPr id="5" name="Subtitle 4"/>
          <p:cNvSpPr>
            <a:spLocks noGrp="1"/>
          </p:cNvSpPr>
          <p:nvPr>
            <p:ph type="body" sz="quarter" idx="10"/>
          </p:nvPr>
        </p:nvSpPr>
        <p:spPr/>
        <p:txBody>
          <a:bodyPr/>
          <a:lstStyle/>
          <a:p>
            <a:r>
              <a:rPr lang="en-US" dirty="0"/>
              <a:t>O Possessor Of greater insight than all others,</a:t>
            </a:r>
          </a:p>
          <a:p>
            <a:r>
              <a:rPr lang="en-US" dirty="0"/>
              <a:t>O Most Aware of all</a:t>
            </a:r>
          </a:p>
        </p:txBody>
      </p:sp>
      <p:sp>
        <p:nvSpPr>
          <p:cNvPr id="2" name="TextBox 1">
            <a:extLst>
              <a:ext uri="{FF2B5EF4-FFF2-40B4-BE49-F238E27FC236}">
                <a16:creationId xmlns:a16="http://schemas.microsoft.com/office/drawing/2014/main" id="{BF8C23EC-A65F-B855-0172-B20BB6182D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أَشْرَفَ مِنْ كُلِّ شَرِيفٍ</a:t>
            </a:r>
            <a:br>
              <a:rPr lang="ar-SA" dirty="0"/>
            </a:br>
            <a:r>
              <a:rPr lang="ar-SA" dirty="0"/>
              <a:t>يَا أَرْفَعَ مِنْ كُلِّ رَفِيعٍ</a:t>
            </a:r>
            <a:endParaRPr lang="en-US" dirty="0"/>
          </a:p>
        </p:txBody>
      </p:sp>
      <p:sp>
        <p:nvSpPr>
          <p:cNvPr id="5" name="Subtitle 4"/>
          <p:cNvSpPr>
            <a:spLocks noGrp="1"/>
          </p:cNvSpPr>
          <p:nvPr>
            <p:ph type="body" sz="quarter" idx="10"/>
          </p:nvPr>
        </p:nvSpPr>
        <p:spPr/>
        <p:txBody>
          <a:bodyPr/>
          <a:lstStyle/>
          <a:p>
            <a:r>
              <a:rPr lang="en-US" dirty="0"/>
              <a:t>O Noblest of all the nobles,</a:t>
            </a:r>
          </a:p>
          <a:p>
            <a:r>
              <a:rPr lang="en-US" dirty="0"/>
              <a:t>O Most Exalted of all the exalted,</a:t>
            </a:r>
          </a:p>
        </p:txBody>
      </p:sp>
      <p:sp>
        <p:nvSpPr>
          <p:cNvPr id="2" name="TextBox 1">
            <a:extLst>
              <a:ext uri="{FF2B5EF4-FFF2-40B4-BE49-F238E27FC236}">
                <a16:creationId xmlns:a16="http://schemas.microsoft.com/office/drawing/2014/main" id="{46B3BD93-60C4-C257-4173-97C09067BE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أَقْوٰى مِنْ كُلِّ قَوِيٍّ</a:t>
            </a:r>
            <a:br>
              <a:rPr lang="en-US" dirty="0"/>
            </a:br>
            <a:r>
              <a:rPr lang="ar-SA" dirty="0"/>
              <a:t>يَا أَغْنٰى مِنْ كُلِّ غَنِيٍّ</a:t>
            </a:r>
            <a:endParaRPr lang="en-US" dirty="0"/>
          </a:p>
        </p:txBody>
      </p:sp>
      <p:sp>
        <p:nvSpPr>
          <p:cNvPr id="5" name="Subtitle 4"/>
          <p:cNvSpPr>
            <a:spLocks noGrp="1"/>
          </p:cNvSpPr>
          <p:nvPr>
            <p:ph type="body" sz="quarter" idx="10"/>
          </p:nvPr>
        </p:nvSpPr>
        <p:spPr/>
        <p:txBody>
          <a:bodyPr/>
          <a:lstStyle/>
          <a:p>
            <a:r>
              <a:rPr lang="en-US" dirty="0"/>
              <a:t>O Mightiest of all mighty,</a:t>
            </a:r>
          </a:p>
          <a:p>
            <a:r>
              <a:rPr lang="en-US" dirty="0"/>
              <a:t>O Most Independent of all,</a:t>
            </a:r>
          </a:p>
        </p:txBody>
      </p:sp>
      <p:sp>
        <p:nvSpPr>
          <p:cNvPr id="2" name="TextBox 1">
            <a:extLst>
              <a:ext uri="{FF2B5EF4-FFF2-40B4-BE49-F238E27FC236}">
                <a16:creationId xmlns:a16="http://schemas.microsoft.com/office/drawing/2014/main" id="{79079969-49AA-B4B9-CFC7-89FE07CCE4E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أَجْوَدَ مِنْ كُلِّ جَوَادٍ</a:t>
            </a:r>
            <a:br>
              <a:rPr lang="en-US" dirty="0"/>
            </a:br>
            <a:r>
              <a:rPr lang="ar-SA" dirty="0"/>
              <a:t>يَا أَرْأَفَ مِنْ كُلِّ رَؤُوفٍ</a:t>
            </a:r>
            <a:endParaRPr lang="en-US" dirty="0"/>
          </a:p>
        </p:txBody>
      </p:sp>
      <p:sp>
        <p:nvSpPr>
          <p:cNvPr id="5" name="Subtitle 4"/>
          <p:cNvSpPr>
            <a:spLocks noGrp="1"/>
          </p:cNvSpPr>
          <p:nvPr>
            <p:ph type="body" sz="quarter" idx="10"/>
          </p:nvPr>
        </p:nvSpPr>
        <p:spPr/>
        <p:txBody>
          <a:bodyPr/>
          <a:lstStyle/>
          <a:p>
            <a:r>
              <a:rPr lang="en-US" dirty="0"/>
              <a:t>O Most Generous of all,</a:t>
            </a:r>
          </a:p>
          <a:p>
            <a:r>
              <a:rPr lang="en-US" dirty="0"/>
              <a:t>O Kindest of all those who are kind</a:t>
            </a:r>
          </a:p>
        </p:txBody>
      </p:sp>
      <p:sp>
        <p:nvSpPr>
          <p:cNvPr id="2" name="TextBox 1">
            <a:extLst>
              <a:ext uri="{FF2B5EF4-FFF2-40B4-BE49-F238E27FC236}">
                <a16:creationId xmlns:a16="http://schemas.microsoft.com/office/drawing/2014/main" id="{DBAC633E-AD29-0A7B-2BE4-BD24A587443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69860479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غَاِلباً غَيْرَ مَغْلُوب</a:t>
            </a:r>
            <a:br>
              <a:rPr lang="ar-SA" dirty="0"/>
            </a:br>
            <a:r>
              <a:rPr lang="ar-SA" dirty="0"/>
              <a:t>يَا صَانِعاً غَيْرَ مَصْنُوع</a:t>
            </a:r>
            <a:endParaRPr lang="en-US" dirty="0"/>
          </a:p>
        </p:txBody>
      </p:sp>
      <p:sp>
        <p:nvSpPr>
          <p:cNvPr id="5" name="Subtitle 4"/>
          <p:cNvSpPr>
            <a:spLocks noGrp="1"/>
          </p:cNvSpPr>
          <p:nvPr>
            <p:ph type="body" sz="quarter" idx="10"/>
          </p:nvPr>
        </p:nvSpPr>
        <p:spPr/>
        <p:txBody>
          <a:bodyPr/>
          <a:lstStyle/>
          <a:p>
            <a:r>
              <a:rPr lang="en-US" dirty="0"/>
              <a:t>O Dominant who is not overpowered,</a:t>
            </a:r>
          </a:p>
          <a:p>
            <a:r>
              <a:rPr lang="en-US" dirty="0"/>
              <a:t>O Designer who is not made.</a:t>
            </a:r>
          </a:p>
        </p:txBody>
      </p:sp>
      <p:sp>
        <p:nvSpPr>
          <p:cNvPr id="2" name="TextBox 1">
            <a:extLst>
              <a:ext uri="{FF2B5EF4-FFF2-40B4-BE49-F238E27FC236}">
                <a16:creationId xmlns:a16="http://schemas.microsoft.com/office/drawing/2014/main" id="{2F1A110C-EE25-82A2-2893-6FB3CD4F96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8C8D813-B8D2-4814-B447-AB721E0C62BB}"/>
              </a:ext>
            </a:extLst>
          </p:cNvPr>
          <p:cNvSpPr>
            <a:spLocks noGrp="1"/>
          </p:cNvSpPr>
          <p:nvPr>
            <p:ph type="title"/>
            <p:custDataLst>
              <p:tags r:id="rId1"/>
            </p:custDataLst>
          </p:nvPr>
        </p:nvSpPr>
        <p:spPr/>
        <p:txBody>
          <a:bodyPr/>
          <a:lstStyle/>
          <a:p>
            <a:r>
              <a:rPr lang="ar-SA" dirty="0">
                <a:sym typeface="Wingdings"/>
              </a:rPr>
              <a:t>وَٱلإِعَانَةَ لِمَنِ ٱسْتَعَانَ بِكَ مَبْذُولَةٌ</a:t>
            </a:r>
            <a:endParaRPr lang="en-US" dirty="0"/>
          </a:p>
        </p:txBody>
      </p:sp>
      <p:sp>
        <p:nvSpPr>
          <p:cNvPr id="12" name="Subtitle 4">
            <a:extLst>
              <a:ext uri="{FF2B5EF4-FFF2-40B4-BE49-F238E27FC236}">
                <a16:creationId xmlns:a16="http://schemas.microsoft.com/office/drawing/2014/main" id="{7DB98C18-7EB9-4822-81EB-284AF8DDFFF4}"/>
              </a:ext>
            </a:extLst>
          </p:cNvPr>
          <p:cNvSpPr>
            <a:spLocks noGrp="1"/>
          </p:cNvSpPr>
          <p:nvPr>
            <p:ph type="body" sz="quarter" idx="10"/>
            <p:custDataLst>
              <p:tags r:id="rId2"/>
            </p:custDataLst>
          </p:nvPr>
        </p:nvSpPr>
        <p:spPr/>
        <p:txBody>
          <a:bodyPr/>
          <a:lstStyle/>
          <a:p>
            <a:r>
              <a:rPr lang="en-US">
                <a:sym typeface="Wingdings"/>
              </a:rPr>
              <a:t>the help of him who seeks Your help is obtainable,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خَاِلقاً غَيْرَ مَخْلُوق</a:t>
            </a:r>
            <a:br>
              <a:rPr lang="ar-SA" dirty="0"/>
            </a:br>
            <a:r>
              <a:rPr lang="ar-SA" dirty="0"/>
              <a:t>يَا مَاِلكاً غَيْرَ مَمْلُوك</a:t>
            </a:r>
            <a:endParaRPr lang="en-US" dirty="0"/>
          </a:p>
        </p:txBody>
      </p:sp>
      <p:sp>
        <p:nvSpPr>
          <p:cNvPr id="5" name="Subtitle 4"/>
          <p:cNvSpPr>
            <a:spLocks noGrp="1"/>
          </p:cNvSpPr>
          <p:nvPr>
            <p:ph type="body" sz="quarter" idx="10"/>
          </p:nvPr>
        </p:nvSpPr>
        <p:spPr/>
        <p:txBody>
          <a:bodyPr/>
          <a:lstStyle/>
          <a:p>
            <a:r>
              <a:rPr lang="en-US" dirty="0"/>
              <a:t>O Creator who is not created,</a:t>
            </a:r>
          </a:p>
          <a:p>
            <a:r>
              <a:rPr lang="en-US" dirty="0"/>
              <a:t>O Master and not the slave,</a:t>
            </a:r>
          </a:p>
        </p:txBody>
      </p:sp>
      <p:sp>
        <p:nvSpPr>
          <p:cNvPr id="2" name="TextBox 1">
            <a:extLst>
              <a:ext uri="{FF2B5EF4-FFF2-40B4-BE49-F238E27FC236}">
                <a16:creationId xmlns:a16="http://schemas.microsoft.com/office/drawing/2014/main" id="{4D6DF601-3FA4-B8D1-F44A-FD03DBAA5FF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قَاهِراً غَيْرَ مَقْهُور</a:t>
            </a:r>
            <a:br>
              <a:rPr lang="en-US" dirty="0"/>
            </a:br>
            <a:r>
              <a:rPr lang="ar-SA" dirty="0"/>
              <a:t>يَا رَافِعاً غَيْرَ مَرْفُوع</a:t>
            </a:r>
            <a:endParaRPr lang="en-US" dirty="0"/>
          </a:p>
        </p:txBody>
      </p:sp>
      <p:sp>
        <p:nvSpPr>
          <p:cNvPr id="5" name="Subtitle 4"/>
          <p:cNvSpPr>
            <a:spLocks noGrp="1"/>
          </p:cNvSpPr>
          <p:nvPr>
            <p:ph type="body" sz="quarter" idx="10"/>
          </p:nvPr>
        </p:nvSpPr>
        <p:spPr/>
        <p:txBody>
          <a:bodyPr/>
          <a:lstStyle/>
          <a:p>
            <a:r>
              <a:rPr lang="en-US" dirty="0"/>
              <a:t>O All-Dominant who is not dominated,</a:t>
            </a:r>
          </a:p>
          <a:p>
            <a:r>
              <a:rPr lang="en-US" dirty="0"/>
              <a:t>O Exalter and the Exalted,</a:t>
            </a:r>
          </a:p>
        </p:txBody>
      </p:sp>
      <p:sp>
        <p:nvSpPr>
          <p:cNvPr id="2" name="TextBox 1">
            <a:extLst>
              <a:ext uri="{FF2B5EF4-FFF2-40B4-BE49-F238E27FC236}">
                <a16:creationId xmlns:a16="http://schemas.microsoft.com/office/drawing/2014/main" id="{1D8FEECC-651F-3902-8DB2-941C9055A7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حَافِظاً غَيْرَ مَحْفُوظ</a:t>
            </a:r>
            <a:br>
              <a:rPr lang="en-US" dirty="0"/>
            </a:br>
            <a:r>
              <a:rPr lang="ar-SA" dirty="0"/>
              <a:t>يَا نَاصِراً غَيْرَ مَنْصُور</a:t>
            </a:r>
            <a:endParaRPr lang="en-US" dirty="0"/>
          </a:p>
        </p:txBody>
      </p:sp>
      <p:sp>
        <p:nvSpPr>
          <p:cNvPr id="5" name="Subtitle 4"/>
          <p:cNvSpPr>
            <a:spLocks noGrp="1"/>
          </p:cNvSpPr>
          <p:nvPr>
            <p:ph type="body" sz="quarter" idx="10"/>
          </p:nvPr>
        </p:nvSpPr>
        <p:spPr/>
        <p:txBody>
          <a:bodyPr/>
          <a:lstStyle/>
          <a:p>
            <a:r>
              <a:rPr lang="en-US" dirty="0"/>
              <a:t>O Protector who needs no protection,</a:t>
            </a:r>
          </a:p>
          <a:p>
            <a:r>
              <a:rPr lang="en-US" dirty="0"/>
              <a:t>O Helper who needs no help,</a:t>
            </a:r>
          </a:p>
        </p:txBody>
      </p:sp>
      <p:sp>
        <p:nvSpPr>
          <p:cNvPr id="2" name="TextBox 1">
            <a:extLst>
              <a:ext uri="{FF2B5EF4-FFF2-40B4-BE49-F238E27FC236}">
                <a16:creationId xmlns:a16="http://schemas.microsoft.com/office/drawing/2014/main" id="{70636709-04D4-9057-6316-27678AAC35E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شَاهِداً غَيْرَ غَائِب</a:t>
            </a:r>
            <a:br>
              <a:rPr lang="en-US" dirty="0"/>
            </a:br>
            <a:r>
              <a:rPr lang="ar-SA" dirty="0"/>
              <a:t>يَا قَرِيباً غَيْرَ بَعِيد</a:t>
            </a:r>
            <a:endParaRPr lang="en-US" dirty="0"/>
          </a:p>
        </p:txBody>
      </p:sp>
      <p:sp>
        <p:nvSpPr>
          <p:cNvPr id="5" name="Subtitle 4"/>
          <p:cNvSpPr>
            <a:spLocks noGrp="1"/>
          </p:cNvSpPr>
          <p:nvPr>
            <p:ph type="body" sz="quarter" idx="10"/>
          </p:nvPr>
        </p:nvSpPr>
        <p:spPr/>
        <p:txBody>
          <a:bodyPr/>
          <a:lstStyle/>
          <a:p>
            <a:r>
              <a:rPr lang="en-US" dirty="0"/>
              <a:t>O Witness who is not absent,</a:t>
            </a:r>
          </a:p>
          <a:p>
            <a:r>
              <a:rPr lang="en-US" dirty="0"/>
              <a:t>O Near who is not distant.</a:t>
            </a:r>
          </a:p>
        </p:txBody>
      </p:sp>
      <p:sp>
        <p:nvSpPr>
          <p:cNvPr id="2" name="TextBox 1">
            <a:extLst>
              <a:ext uri="{FF2B5EF4-FFF2-40B4-BE49-F238E27FC236}">
                <a16:creationId xmlns:a16="http://schemas.microsoft.com/office/drawing/2014/main" id="{E5DD0328-2345-F4BB-4BE2-C1471EF23BD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505749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 النُّورِ</a:t>
            </a:r>
            <a:br>
              <a:rPr lang="en-US" dirty="0"/>
            </a:br>
            <a:r>
              <a:rPr lang="ar-SA" dirty="0"/>
              <a:t>يَا مُنَوِّرَ النُّورِ</a:t>
            </a:r>
            <a:endParaRPr lang="en-US" dirty="0"/>
          </a:p>
        </p:txBody>
      </p:sp>
      <p:sp>
        <p:nvSpPr>
          <p:cNvPr id="5" name="Subtitle 4"/>
          <p:cNvSpPr>
            <a:spLocks noGrp="1"/>
          </p:cNvSpPr>
          <p:nvPr>
            <p:ph type="body" sz="quarter" idx="10"/>
          </p:nvPr>
        </p:nvSpPr>
        <p:spPr/>
        <p:txBody>
          <a:bodyPr/>
          <a:lstStyle/>
          <a:p>
            <a:r>
              <a:rPr lang="en-US" dirty="0"/>
              <a:t>O Light of lights,</a:t>
            </a:r>
          </a:p>
          <a:p>
            <a:r>
              <a:rPr lang="en-US" dirty="0"/>
              <a:t>O Illuminator of light,</a:t>
            </a:r>
          </a:p>
        </p:txBody>
      </p:sp>
      <p:sp>
        <p:nvSpPr>
          <p:cNvPr id="2" name="TextBox 1">
            <a:extLst>
              <a:ext uri="{FF2B5EF4-FFF2-40B4-BE49-F238E27FC236}">
                <a16:creationId xmlns:a16="http://schemas.microsoft.com/office/drawing/2014/main" id="{FCBEF03F-C64D-EBC5-CC79-87E9F0C034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النُّورِ</a:t>
            </a:r>
            <a:br>
              <a:rPr lang="en-US" dirty="0"/>
            </a:br>
            <a:r>
              <a:rPr lang="ar-SA" dirty="0"/>
              <a:t>يَا مُدَبِّرَ النُّورِ</a:t>
            </a:r>
            <a:endParaRPr lang="en-US" dirty="0"/>
          </a:p>
        </p:txBody>
      </p:sp>
      <p:sp>
        <p:nvSpPr>
          <p:cNvPr id="5" name="Subtitle 4"/>
          <p:cNvSpPr>
            <a:spLocks noGrp="1"/>
          </p:cNvSpPr>
          <p:nvPr>
            <p:ph type="body" sz="quarter" idx="10"/>
          </p:nvPr>
        </p:nvSpPr>
        <p:spPr/>
        <p:txBody>
          <a:bodyPr/>
          <a:lstStyle/>
          <a:p>
            <a:r>
              <a:rPr lang="en-US" dirty="0"/>
              <a:t>O Creator of light</a:t>
            </a:r>
          </a:p>
          <a:p>
            <a:r>
              <a:rPr lang="en-US" dirty="0"/>
              <a:t>O Planner of light,</a:t>
            </a:r>
          </a:p>
        </p:txBody>
      </p:sp>
      <p:sp>
        <p:nvSpPr>
          <p:cNvPr id="2" name="TextBox 1">
            <a:extLst>
              <a:ext uri="{FF2B5EF4-FFF2-40B4-BE49-F238E27FC236}">
                <a16:creationId xmlns:a16="http://schemas.microsoft.com/office/drawing/2014/main" id="{D6AEB605-3C71-D30C-1B9F-0E5AC1587CB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مُقَدِّرَ النُّورِ</a:t>
            </a:r>
            <a:br>
              <a:rPr lang="en-US" dirty="0"/>
            </a:br>
            <a:r>
              <a:rPr lang="ar-SA" dirty="0"/>
              <a:t>يَا نُورَ كُلِّ نُور</a:t>
            </a:r>
            <a:endParaRPr lang="en-US" dirty="0"/>
          </a:p>
        </p:txBody>
      </p:sp>
      <p:sp>
        <p:nvSpPr>
          <p:cNvPr id="5" name="Subtitle 4"/>
          <p:cNvSpPr>
            <a:spLocks noGrp="1"/>
          </p:cNvSpPr>
          <p:nvPr>
            <p:ph type="body" sz="quarter" idx="10"/>
          </p:nvPr>
        </p:nvSpPr>
        <p:spPr/>
        <p:txBody>
          <a:bodyPr/>
          <a:lstStyle/>
          <a:p>
            <a:r>
              <a:rPr lang="en-US" dirty="0"/>
              <a:t>O Estimator of light,</a:t>
            </a:r>
          </a:p>
          <a:p>
            <a:r>
              <a:rPr lang="en-US" dirty="0"/>
              <a:t>O Light of all lights,</a:t>
            </a:r>
          </a:p>
        </p:txBody>
      </p:sp>
      <p:sp>
        <p:nvSpPr>
          <p:cNvPr id="2" name="TextBox 1">
            <a:extLst>
              <a:ext uri="{FF2B5EF4-FFF2-40B4-BE49-F238E27FC236}">
                <a16:creationId xmlns:a16="http://schemas.microsoft.com/office/drawing/2014/main" id="{2A695E20-FEEB-29B3-8C8A-7C7D424CEBF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نُوراً قَبْلَ كُلِّ نُور</a:t>
            </a:r>
            <a:br>
              <a:rPr lang="en-US" dirty="0"/>
            </a:br>
            <a:r>
              <a:rPr lang="ar-SA" dirty="0"/>
              <a:t>يَا نُوراً بَعْدَ كُلِّ نُور</a:t>
            </a:r>
            <a:endParaRPr lang="en-US" dirty="0"/>
          </a:p>
        </p:txBody>
      </p:sp>
      <p:sp>
        <p:nvSpPr>
          <p:cNvPr id="5" name="Subtitle 4"/>
          <p:cNvSpPr>
            <a:spLocks noGrp="1"/>
          </p:cNvSpPr>
          <p:nvPr>
            <p:ph type="body" sz="quarter" idx="10"/>
          </p:nvPr>
        </p:nvSpPr>
        <p:spPr/>
        <p:txBody>
          <a:bodyPr/>
          <a:lstStyle/>
          <a:p>
            <a:r>
              <a:rPr lang="en-US" dirty="0"/>
              <a:t>O Light that precedes in existence every light,</a:t>
            </a:r>
          </a:p>
          <a:p>
            <a:r>
              <a:rPr lang="en-US" dirty="0"/>
              <a:t>O Light that will survive all lights,</a:t>
            </a:r>
          </a:p>
        </p:txBody>
      </p:sp>
      <p:sp>
        <p:nvSpPr>
          <p:cNvPr id="2" name="TextBox 1">
            <a:extLst>
              <a:ext uri="{FF2B5EF4-FFF2-40B4-BE49-F238E27FC236}">
                <a16:creationId xmlns:a16="http://schemas.microsoft.com/office/drawing/2014/main" id="{37C98E0C-F232-A907-C1A2-788C4EED2BC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نُوراً فَوْقَ كُلِّ نُور</a:t>
            </a:r>
            <a:br>
              <a:rPr lang="en-US" dirty="0"/>
            </a:br>
            <a:r>
              <a:rPr lang="ar-SA" dirty="0"/>
              <a:t>يَا نُوراً لَّيْسَ كَمِثْلِهِ نُورٌ</a:t>
            </a:r>
            <a:endParaRPr lang="en-US" dirty="0"/>
          </a:p>
        </p:txBody>
      </p:sp>
      <p:sp>
        <p:nvSpPr>
          <p:cNvPr id="5" name="Subtitle 4"/>
          <p:cNvSpPr>
            <a:spLocks noGrp="1"/>
          </p:cNvSpPr>
          <p:nvPr>
            <p:ph type="body" sz="quarter" idx="10"/>
          </p:nvPr>
        </p:nvSpPr>
        <p:spPr/>
        <p:txBody>
          <a:bodyPr/>
          <a:lstStyle/>
          <a:p>
            <a:r>
              <a:rPr lang="en-US" dirty="0"/>
              <a:t>O Light that is above every light,</a:t>
            </a:r>
          </a:p>
          <a:p>
            <a:r>
              <a:rPr lang="en-US" dirty="0"/>
              <a:t>O Light like of which there is no light.</a:t>
            </a:r>
          </a:p>
        </p:txBody>
      </p:sp>
      <p:sp>
        <p:nvSpPr>
          <p:cNvPr id="2" name="TextBox 1">
            <a:extLst>
              <a:ext uri="{FF2B5EF4-FFF2-40B4-BE49-F238E27FC236}">
                <a16:creationId xmlns:a16="http://schemas.microsoft.com/office/drawing/2014/main" id="{1621F36E-D75B-0A9D-DDFF-1F53CB259F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C8B2867-A35D-465B-A22A-F9DDEAF82B49}"/>
              </a:ext>
            </a:extLst>
          </p:cNvPr>
          <p:cNvSpPr>
            <a:spLocks noGrp="1"/>
          </p:cNvSpPr>
          <p:nvPr>
            <p:ph type="title"/>
            <p:custDataLst>
              <p:tags r:id="rId1"/>
            </p:custDataLst>
          </p:nvPr>
        </p:nvSpPr>
        <p:spPr/>
        <p:txBody>
          <a:bodyPr/>
          <a:lstStyle/>
          <a:p>
            <a:r>
              <a:rPr lang="ar-SA" dirty="0">
                <a:sym typeface="Wingdings"/>
              </a:rPr>
              <a:t>وَعِدَاتِكَ لِعِبَادِكَ مُنْجَزَةٌ</a:t>
            </a:r>
            <a:endParaRPr lang="en-US" dirty="0"/>
          </a:p>
        </p:txBody>
      </p:sp>
      <p:sp>
        <p:nvSpPr>
          <p:cNvPr id="12" name="Subtitle 4">
            <a:extLst>
              <a:ext uri="{FF2B5EF4-FFF2-40B4-BE49-F238E27FC236}">
                <a16:creationId xmlns:a16="http://schemas.microsoft.com/office/drawing/2014/main" id="{24D06F0C-A199-4DBE-AE29-425F2AC3B093}"/>
              </a:ext>
            </a:extLst>
          </p:cNvPr>
          <p:cNvSpPr>
            <a:spLocks noGrp="1"/>
          </p:cNvSpPr>
          <p:nvPr>
            <p:ph type="body" sz="quarter" idx="10"/>
            <p:custDataLst>
              <p:tags r:id="rId2"/>
            </p:custDataLst>
          </p:nvPr>
        </p:nvSpPr>
        <p:spPr/>
        <p:txBody>
          <a:bodyPr/>
          <a:lstStyle/>
          <a:p>
            <a:r>
              <a:rPr lang="en-US">
                <a:sym typeface="Wingdings"/>
              </a:rPr>
              <a:t>Your promises to Your servants are fulfilled,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7344550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عَطَاؤُهُ شَرِيفٌ</a:t>
            </a:r>
            <a:br>
              <a:rPr lang="ar-SA" dirty="0"/>
            </a:br>
            <a:r>
              <a:rPr lang="ar-SA" dirty="0"/>
              <a:t>يَا مَن فِعْلُهُ لَطِيفٌ</a:t>
            </a:r>
            <a:endParaRPr lang="en-US" dirty="0"/>
          </a:p>
        </p:txBody>
      </p:sp>
      <p:sp>
        <p:nvSpPr>
          <p:cNvPr id="5" name="Subtitle 4"/>
          <p:cNvSpPr>
            <a:spLocks noGrp="1"/>
          </p:cNvSpPr>
          <p:nvPr>
            <p:ph type="body" sz="quarter" idx="10"/>
          </p:nvPr>
        </p:nvSpPr>
        <p:spPr/>
        <p:txBody>
          <a:bodyPr/>
          <a:lstStyle/>
          <a:p>
            <a:r>
              <a:rPr lang="en-US" dirty="0"/>
              <a:t>O He Whose gift is noble,</a:t>
            </a:r>
          </a:p>
          <a:p>
            <a:r>
              <a:rPr lang="en-US" dirty="0"/>
              <a:t>O He Whose action is subtle,</a:t>
            </a:r>
          </a:p>
        </p:txBody>
      </p:sp>
      <p:sp>
        <p:nvSpPr>
          <p:cNvPr id="2" name="TextBox 1">
            <a:extLst>
              <a:ext uri="{FF2B5EF4-FFF2-40B4-BE49-F238E27FC236}">
                <a16:creationId xmlns:a16="http://schemas.microsoft.com/office/drawing/2014/main" id="{7E3EB7D2-487F-5978-0604-14F58E63F6E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لُّطْفُهُ مُقِيمٌ</a:t>
            </a:r>
            <a:br>
              <a:rPr lang="en-US" dirty="0"/>
            </a:br>
            <a:r>
              <a:rPr lang="ar-SA" dirty="0"/>
              <a:t>يَا مَنْ إِحْسَانُهُ قَدِيمٌ</a:t>
            </a:r>
            <a:endParaRPr lang="en-US" dirty="0"/>
          </a:p>
        </p:txBody>
      </p:sp>
      <p:sp>
        <p:nvSpPr>
          <p:cNvPr id="5" name="Subtitle 4"/>
          <p:cNvSpPr>
            <a:spLocks noGrp="1"/>
          </p:cNvSpPr>
          <p:nvPr>
            <p:ph type="body" sz="quarter" idx="10"/>
          </p:nvPr>
        </p:nvSpPr>
        <p:spPr/>
        <p:txBody>
          <a:bodyPr/>
          <a:lstStyle/>
          <a:p>
            <a:r>
              <a:rPr lang="en-US" dirty="0"/>
              <a:t>O He Whose kindness is persistent,</a:t>
            </a:r>
          </a:p>
          <a:p>
            <a:r>
              <a:rPr lang="en-US" dirty="0"/>
              <a:t>O He Whose beneficence is eternal,</a:t>
            </a:r>
          </a:p>
        </p:txBody>
      </p:sp>
      <p:sp>
        <p:nvSpPr>
          <p:cNvPr id="2" name="TextBox 1">
            <a:extLst>
              <a:ext uri="{FF2B5EF4-FFF2-40B4-BE49-F238E27FC236}">
                <a16:creationId xmlns:a16="http://schemas.microsoft.com/office/drawing/2014/main" id="{9B505750-E6AF-9FCE-4F2B-D01CFEE1064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قَوْلُهُ حَقٌّ</a:t>
            </a:r>
            <a:br>
              <a:rPr lang="en-US" dirty="0"/>
            </a:br>
            <a:r>
              <a:rPr lang="ar-SA" dirty="0"/>
              <a:t>يَا مَن وَّعْدُهُ صِدْقٌ</a:t>
            </a:r>
            <a:endParaRPr lang="en-US" dirty="0"/>
          </a:p>
        </p:txBody>
      </p:sp>
      <p:sp>
        <p:nvSpPr>
          <p:cNvPr id="5" name="Subtitle 4"/>
          <p:cNvSpPr>
            <a:spLocks noGrp="1"/>
          </p:cNvSpPr>
          <p:nvPr>
            <p:ph type="body" sz="quarter" idx="10"/>
          </p:nvPr>
        </p:nvSpPr>
        <p:spPr/>
        <p:txBody>
          <a:bodyPr/>
          <a:lstStyle/>
          <a:p>
            <a:r>
              <a:rPr lang="en-US" dirty="0"/>
              <a:t>O He Whose word is right,</a:t>
            </a:r>
          </a:p>
          <a:p>
            <a:r>
              <a:rPr lang="en-US" dirty="0"/>
              <a:t>O He Whose promise is true,</a:t>
            </a:r>
          </a:p>
        </p:txBody>
      </p:sp>
      <p:sp>
        <p:nvSpPr>
          <p:cNvPr id="2" name="TextBox 1">
            <a:extLst>
              <a:ext uri="{FF2B5EF4-FFF2-40B4-BE49-F238E27FC236}">
                <a16:creationId xmlns:a16="http://schemas.microsoft.com/office/drawing/2014/main" id="{AD5B7E56-DD66-B145-BE0E-21160EAF2F3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عَفْوُهُ فَضْلٌ</a:t>
            </a:r>
            <a:br>
              <a:rPr lang="ar-SA" dirty="0"/>
            </a:br>
            <a:r>
              <a:rPr lang="ar-SA" dirty="0"/>
              <a:t>يَا مَنْ عَذَابُهُ عَدْلٌ</a:t>
            </a:r>
            <a:endParaRPr lang="en-US" dirty="0"/>
          </a:p>
        </p:txBody>
      </p:sp>
      <p:sp>
        <p:nvSpPr>
          <p:cNvPr id="5" name="Subtitle 4"/>
          <p:cNvSpPr>
            <a:spLocks noGrp="1"/>
          </p:cNvSpPr>
          <p:nvPr>
            <p:ph type="body" sz="quarter" idx="10"/>
          </p:nvPr>
        </p:nvSpPr>
        <p:spPr/>
        <p:txBody>
          <a:bodyPr/>
          <a:lstStyle/>
          <a:p>
            <a:r>
              <a:rPr lang="en-US" dirty="0"/>
              <a:t>O He Whose forgiveness is a grace,</a:t>
            </a:r>
          </a:p>
          <a:p>
            <a:r>
              <a:rPr lang="en-US" dirty="0"/>
              <a:t>O He Whose chastisement is justice,</a:t>
            </a:r>
          </a:p>
        </p:txBody>
      </p:sp>
      <p:sp>
        <p:nvSpPr>
          <p:cNvPr id="2" name="TextBox 1">
            <a:extLst>
              <a:ext uri="{FF2B5EF4-FFF2-40B4-BE49-F238E27FC236}">
                <a16:creationId xmlns:a16="http://schemas.microsoft.com/office/drawing/2014/main" id="{A1681B85-E307-6B8D-5BB4-76099B12E45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ذِكْرُهُ حُلْوٌ</a:t>
            </a:r>
            <a:br>
              <a:rPr lang="en-US" dirty="0"/>
            </a:br>
            <a:r>
              <a:rPr lang="ar-SA" dirty="0"/>
              <a:t>يَا مَن فَضْلُهُ عَمِيمٌ</a:t>
            </a:r>
            <a:endParaRPr lang="en-US" dirty="0"/>
          </a:p>
        </p:txBody>
      </p:sp>
      <p:sp>
        <p:nvSpPr>
          <p:cNvPr id="5" name="Subtitle 4"/>
          <p:cNvSpPr>
            <a:spLocks noGrp="1"/>
          </p:cNvSpPr>
          <p:nvPr>
            <p:ph type="body" sz="quarter" idx="10"/>
          </p:nvPr>
        </p:nvSpPr>
        <p:spPr/>
        <p:txBody>
          <a:bodyPr/>
          <a:lstStyle/>
          <a:p>
            <a:r>
              <a:rPr lang="en-US" dirty="0"/>
              <a:t>O He Whose remembrance is sweet,</a:t>
            </a:r>
          </a:p>
          <a:p>
            <a:r>
              <a:rPr lang="en-US" dirty="0"/>
              <a:t>O He Whose grace is universal.</a:t>
            </a:r>
          </a:p>
        </p:txBody>
      </p:sp>
      <p:sp>
        <p:nvSpPr>
          <p:cNvPr id="2" name="TextBox 1">
            <a:extLst>
              <a:ext uri="{FF2B5EF4-FFF2-40B4-BE49-F238E27FC236}">
                <a16:creationId xmlns:a16="http://schemas.microsoft.com/office/drawing/2014/main" id="{C69DF43D-1048-5A11-9309-E8D75052808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8385864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مُسَهِّلُ يَا مُفَصِّلُ</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Facilitator, O Separator,</a:t>
            </a:r>
          </a:p>
        </p:txBody>
      </p:sp>
      <p:sp>
        <p:nvSpPr>
          <p:cNvPr id="2" name="TextBox 1">
            <a:extLst>
              <a:ext uri="{FF2B5EF4-FFF2-40B4-BE49-F238E27FC236}">
                <a16:creationId xmlns:a16="http://schemas.microsoft.com/office/drawing/2014/main" id="{8FBA292F-023C-AAA6-5D50-AE7F57F937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مُبَدِّلُ يَا مُذَلِّلُ</a:t>
            </a:r>
            <a:r>
              <a:rPr lang="en-US" dirty="0"/>
              <a:t> </a:t>
            </a:r>
            <a:r>
              <a:rPr lang="ar-SA" dirty="0"/>
              <a:t>يَا مُنَزِّلُ يَا مُنَوِّلُ</a:t>
            </a:r>
            <a:endParaRPr lang="en-US" dirty="0"/>
          </a:p>
        </p:txBody>
      </p:sp>
      <p:sp>
        <p:nvSpPr>
          <p:cNvPr id="5" name="Subtitle 4"/>
          <p:cNvSpPr>
            <a:spLocks noGrp="1"/>
          </p:cNvSpPr>
          <p:nvPr>
            <p:ph type="body" sz="quarter" idx="10"/>
          </p:nvPr>
        </p:nvSpPr>
        <p:spPr/>
        <p:txBody>
          <a:bodyPr/>
          <a:lstStyle/>
          <a:p>
            <a:r>
              <a:rPr lang="en-US" dirty="0"/>
              <a:t>O </a:t>
            </a:r>
            <a:r>
              <a:rPr lang="en-US" dirty="0" err="1"/>
              <a:t>Alterer</a:t>
            </a:r>
            <a:r>
              <a:rPr lang="en-US" dirty="0"/>
              <a:t>, O Humiliating of the proud,</a:t>
            </a:r>
          </a:p>
          <a:p>
            <a:r>
              <a:rPr lang="en-US" dirty="0"/>
              <a:t>O Degrader, O Benefactor,</a:t>
            </a:r>
          </a:p>
        </p:txBody>
      </p:sp>
      <p:sp>
        <p:nvSpPr>
          <p:cNvPr id="2" name="TextBox 1">
            <a:extLst>
              <a:ext uri="{FF2B5EF4-FFF2-40B4-BE49-F238E27FC236}">
                <a16:creationId xmlns:a16="http://schemas.microsoft.com/office/drawing/2014/main" id="{FBB08273-D4F0-8DE0-5292-5B750C5702C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مُفْضِلُ يَا مُجْزِلُ</a:t>
            </a:r>
            <a:r>
              <a:rPr lang="en-US" dirty="0"/>
              <a:t> </a:t>
            </a:r>
            <a:r>
              <a:rPr lang="ar-SA" dirty="0"/>
              <a:t>يَا مُمْهِلُ يَا مُجْمِلُ</a:t>
            </a:r>
            <a:endParaRPr lang="en-US" dirty="0"/>
          </a:p>
        </p:txBody>
      </p:sp>
      <p:sp>
        <p:nvSpPr>
          <p:cNvPr id="5" name="Subtitle 4"/>
          <p:cNvSpPr>
            <a:spLocks noGrp="1"/>
          </p:cNvSpPr>
          <p:nvPr>
            <p:ph type="body" sz="quarter" idx="10"/>
          </p:nvPr>
        </p:nvSpPr>
        <p:spPr/>
        <p:txBody>
          <a:bodyPr/>
          <a:lstStyle/>
          <a:p>
            <a:r>
              <a:rPr lang="en-US" dirty="0"/>
              <a:t>O Munificent, O Giver of respite,</a:t>
            </a:r>
          </a:p>
          <a:p>
            <a:r>
              <a:rPr lang="pt-BR" dirty="0"/>
              <a:t>O Grantor of respite, O Virtuous,</a:t>
            </a:r>
            <a:endParaRPr lang="en-US" dirty="0"/>
          </a:p>
        </p:txBody>
      </p:sp>
      <p:sp>
        <p:nvSpPr>
          <p:cNvPr id="2" name="TextBox 1">
            <a:extLst>
              <a:ext uri="{FF2B5EF4-FFF2-40B4-BE49-F238E27FC236}">
                <a16:creationId xmlns:a16="http://schemas.microsoft.com/office/drawing/2014/main" id="{1ADF3673-801E-9B5C-E785-A5291700CC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ABB4506-316E-4C5C-960C-C98D5ABB398E}"/>
              </a:ext>
            </a:extLst>
          </p:cNvPr>
          <p:cNvSpPr>
            <a:spLocks noGrp="1"/>
          </p:cNvSpPr>
          <p:nvPr>
            <p:ph type="title"/>
            <p:custDataLst>
              <p:tags r:id="rId1"/>
            </p:custDataLst>
          </p:nvPr>
        </p:nvSpPr>
        <p:spPr/>
        <p:txBody>
          <a:bodyPr/>
          <a:lstStyle/>
          <a:p>
            <a:r>
              <a:rPr lang="ar-SA" dirty="0">
                <a:sym typeface="Wingdings"/>
              </a:rPr>
              <a:t>وَزَلَلَ مَنِ ٱسْتَقَالَكَ مُقَالَةٌ</a:t>
            </a:r>
            <a:endParaRPr lang="en-US" dirty="0"/>
          </a:p>
        </p:txBody>
      </p:sp>
      <p:sp>
        <p:nvSpPr>
          <p:cNvPr id="12" name="Subtitle 4">
            <a:extLst>
              <a:ext uri="{FF2B5EF4-FFF2-40B4-BE49-F238E27FC236}">
                <a16:creationId xmlns:a16="http://schemas.microsoft.com/office/drawing/2014/main" id="{E450EEC7-BC6A-43ED-91DA-5C6CDCC1EC10}"/>
              </a:ext>
            </a:extLst>
          </p:cNvPr>
          <p:cNvSpPr>
            <a:spLocks noGrp="1"/>
          </p:cNvSpPr>
          <p:nvPr>
            <p:ph type="body" sz="quarter" idx="10"/>
            <p:custDataLst>
              <p:tags r:id="rId2"/>
            </p:custDataLst>
          </p:nvPr>
        </p:nvSpPr>
        <p:spPr/>
        <p:txBody>
          <a:bodyPr/>
          <a:lstStyle/>
          <a:p>
            <a:r>
              <a:rPr lang="en-US">
                <a:sym typeface="Wingdings"/>
              </a:rPr>
              <a:t>the slips of him who implore You to excuse him are forgivable,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948154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يَّرَى وَلا يُرَى</a:t>
            </a:r>
            <a:br>
              <a:rPr lang="en-US" dirty="0"/>
            </a:br>
            <a:r>
              <a:rPr lang="ar-SA" dirty="0"/>
              <a:t>يَا مَن يَّخْلُقُ وَلا يُخْلَقُ</a:t>
            </a:r>
            <a:endParaRPr lang="en-US" dirty="0"/>
          </a:p>
        </p:txBody>
      </p:sp>
      <p:sp>
        <p:nvSpPr>
          <p:cNvPr id="5" name="Subtitle 4"/>
          <p:cNvSpPr>
            <a:spLocks noGrp="1"/>
          </p:cNvSpPr>
          <p:nvPr>
            <p:ph type="body" sz="quarter" idx="10"/>
          </p:nvPr>
        </p:nvSpPr>
        <p:spPr/>
        <p:txBody>
          <a:bodyPr/>
          <a:lstStyle/>
          <a:p>
            <a:r>
              <a:rPr lang="en-US" dirty="0"/>
              <a:t>O He Who sees but is not seen,</a:t>
            </a:r>
          </a:p>
          <a:p>
            <a:r>
              <a:rPr lang="en-US" dirty="0"/>
              <a:t>O He Who creates and is not created,</a:t>
            </a:r>
          </a:p>
        </p:txBody>
      </p:sp>
      <p:sp>
        <p:nvSpPr>
          <p:cNvPr id="2" name="TextBox 1">
            <a:extLst>
              <a:ext uri="{FF2B5EF4-FFF2-40B4-BE49-F238E27FC236}">
                <a16:creationId xmlns:a16="http://schemas.microsoft.com/office/drawing/2014/main" id="{08FAD1CF-93C6-F167-8FE4-CE1F0D8D35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يَّهْدِي وَلا يُهْدَى</a:t>
            </a:r>
            <a:br>
              <a:rPr lang="en-US" dirty="0"/>
            </a:br>
            <a:r>
              <a:rPr lang="ar-SA" dirty="0"/>
              <a:t>يَا مَن يُّحْيِي وَلا يُحْيَى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guides and is not guided,</a:t>
            </a:r>
          </a:p>
          <a:p>
            <a:r>
              <a:rPr lang="en-US" dirty="0"/>
              <a:t>O He Who receives to life and is not brought to life,</a:t>
            </a:r>
          </a:p>
        </p:txBody>
      </p:sp>
      <p:sp>
        <p:nvSpPr>
          <p:cNvPr id="2" name="TextBox 1">
            <a:extLst>
              <a:ext uri="{FF2B5EF4-FFF2-40B4-BE49-F238E27FC236}">
                <a16:creationId xmlns:a16="http://schemas.microsoft.com/office/drawing/2014/main" id="{CE3ABB29-0941-7950-D863-CFC931E22F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يَّسْأَلُ وَلا يُسْأَلُ</a:t>
            </a:r>
            <a:br>
              <a:rPr lang="ar-SA" dirty="0"/>
            </a:br>
            <a:r>
              <a:rPr lang="ar-SA" dirty="0"/>
              <a:t>يَا مَن يُّطْعِمُ وَلا يُطْعَمُ</a:t>
            </a:r>
            <a:endParaRPr lang="en-US" dirty="0"/>
          </a:p>
        </p:txBody>
      </p:sp>
      <p:sp>
        <p:nvSpPr>
          <p:cNvPr id="5" name="Subtitle 4"/>
          <p:cNvSpPr>
            <a:spLocks noGrp="1"/>
          </p:cNvSpPr>
          <p:nvPr>
            <p:ph type="body" sz="quarter" idx="10"/>
          </p:nvPr>
        </p:nvSpPr>
        <p:spPr/>
        <p:txBody>
          <a:bodyPr/>
          <a:lstStyle/>
          <a:p>
            <a:r>
              <a:rPr lang="en-US" dirty="0"/>
              <a:t>O He Who questions and is not questioned,</a:t>
            </a:r>
          </a:p>
          <a:p>
            <a:r>
              <a:rPr lang="en-US" dirty="0"/>
              <a:t>O He Who feeds and does not eat,</a:t>
            </a:r>
          </a:p>
        </p:txBody>
      </p:sp>
      <p:sp>
        <p:nvSpPr>
          <p:cNvPr id="2" name="TextBox 1">
            <a:extLst>
              <a:ext uri="{FF2B5EF4-FFF2-40B4-BE49-F238E27FC236}">
                <a16:creationId xmlns:a16="http://schemas.microsoft.com/office/drawing/2014/main" id="{A633C054-1E84-1DA8-5016-49AAB6AE3AC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يُّجِيرُ وَلا يُجَارُ عَلَيْهِ</a:t>
            </a:r>
            <a:br>
              <a:rPr lang="ar-SA" dirty="0"/>
            </a:br>
            <a:r>
              <a:rPr lang="ar-SA" dirty="0"/>
              <a:t>يَا مَن يَّقْضِي وَلا يُقْضَى عَلَيْهِ</a:t>
            </a:r>
            <a:endParaRPr lang="en-US" dirty="0"/>
          </a:p>
        </p:txBody>
      </p:sp>
      <p:sp>
        <p:nvSpPr>
          <p:cNvPr id="5" name="Subtitle 4"/>
          <p:cNvSpPr>
            <a:spLocks noGrp="1"/>
          </p:cNvSpPr>
          <p:nvPr>
            <p:ph type="body" sz="quarter" idx="10"/>
          </p:nvPr>
        </p:nvSpPr>
        <p:spPr>
          <a:xfrm>
            <a:off x="0" y="4495801"/>
            <a:ext cx="12420600" cy="1905000"/>
          </a:xfrm>
        </p:spPr>
        <p:txBody>
          <a:bodyPr/>
          <a:lstStyle/>
          <a:p>
            <a:r>
              <a:rPr lang="en-US" dirty="0"/>
              <a:t>O He Who gives protection and is in no need of protection,</a:t>
            </a:r>
          </a:p>
          <a:p>
            <a:r>
              <a:rPr lang="en-US" dirty="0"/>
              <a:t>O He Who judges and against Whom no judgement is passed,</a:t>
            </a:r>
          </a:p>
        </p:txBody>
      </p:sp>
      <p:sp>
        <p:nvSpPr>
          <p:cNvPr id="2" name="TextBox 1">
            <a:extLst>
              <a:ext uri="{FF2B5EF4-FFF2-40B4-BE49-F238E27FC236}">
                <a16:creationId xmlns:a16="http://schemas.microsoft.com/office/drawing/2014/main" id="{CAD1A938-3C40-AF6C-5139-1DB9883F5D5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يَّحْكُمُ وَلا يُحْكَمُ عَلَيْهِ</a:t>
            </a:r>
            <a:br>
              <a:rPr lang="en-US" dirty="0"/>
            </a:br>
            <a:r>
              <a:rPr lang="ar-SA" dirty="0"/>
              <a:t>يَا مَن لَّمْ يَلِدْ وَلَمْ يُولَدْ</a:t>
            </a:r>
            <a:endParaRPr lang="en-US" dirty="0"/>
          </a:p>
        </p:txBody>
      </p:sp>
      <p:sp>
        <p:nvSpPr>
          <p:cNvPr id="5" name="Subtitle 4"/>
          <p:cNvSpPr>
            <a:spLocks noGrp="1"/>
          </p:cNvSpPr>
          <p:nvPr>
            <p:ph type="body" sz="quarter" idx="10"/>
          </p:nvPr>
        </p:nvSpPr>
        <p:spPr/>
        <p:txBody>
          <a:bodyPr/>
          <a:lstStyle/>
          <a:p>
            <a:r>
              <a:rPr lang="en-US" dirty="0"/>
              <a:t>O He Who commands but is not commanded: O He Who begets not, nor is He begotten,</a:t>
            </a:r>
          </a:p>
        </p:txBody>
      </p:sp>
      <p:sp>
        <p:nvSpPr>
          <p:cNvPr id="2" name="TextBox 1">
            <a:extLst>
              <a:ext uri="{FF2B5EF4-FFF2-40B4-BE49-F238E27FC236}">
                <a16:creationId xmlns:a16="http://schemas.microsoft.com/office/drawing/2014/main" id="{CEAADAF2-6575-EEC3-11F3-18D44DB78DA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وَلَمْ يَكُن لَّهُ كُفُواً أَحَدٌ</a:t>
            </a:r>
            <a:endParaRPr lang="en-US" dirty="0"/>
          </a:p>
        </p:txBody>
      </p:sp>
      <p:sp>
        <p:nvSpPr>
          <p:cNvPr id="5" name="Subtitle 4"/>
          <p:cNvSpPr>
            <a:spLocks noGrp="1"/>
          </p:cNvSpPr>
          <p:nvPr>
            <p:ph type="body" sz="quarter" idx="10"/>
          </p:nvPr>
        </p:nvSpPr>
        <p:spPr/>
        <p:txBody>
          <a:bodyPr/>
          <a:lstStyle/>
          <a:p>
            <a:r>
              <a:rPr lang="en-US" dirty="0"/>
              <a:t>And there is none like unto Him.</a:t>
            </a:r>
          </a:p>
        </p:txBody>
      </p:sp>
      <p:sp>
        <p:nvSpPr>
          <p:cNvPr id="2" name="TextBox 1">
            <a:extLst>
              <a:ext uri="{FF2B5EF4-FFF2-40B4-BE49-F238E27FC236}">
                <a16:creationId xmlns:a16="http://schemas.microsoft.com/office/drawing/2014/main" id="{4328FE1C-8CD4-C6DC-98CC-E4FCE7F9CC6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30871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الْحَسِيبُ</a:t>
            </a:r>
            <a:br>
              <a:rPr lang="ar-SA" dirty="0"/>
            </a:br>
            <a:r>
              <a:rPr lang="ar-SA" dirty="0"/>
              <a:t>يَا نِعْمَ الطَّبِيبُ</a:t>
            </a:r>
            <a:endParaRPr lang="en-US" dirty="0"/>
          </a:p>
        </p:txBody>
      </p:sp>
      <p:sp>
        <p:nvSpPr>
          <p:cNvPr id="5" name="Subtitle 4"/>
          <p:cNvSpPr>
            <a:spLocks noGrp="1"/>
          </p:cNvSpPr>
          <p:nvPr>
            <p:ph type="body" sz="quarter" idx="10"/>
          </p:nvPr>
        </p:nvSpPr>
        <p:spPr/>
        <p:txBody>
          <a:bodyPr/>
          <a:lstStyle/>
          <a:p>
            <a:r>
              <a:rPr lang="en-US" dirty="0"/>
              <a:t>O Best reckoner,</a:t>
            </a:r>
          </a:p>
          <a:p>
            <a:r>
              <a:rPr lang="en-US" dirty="0"/>
              <a:t>O Best physician,</a:t>
            </a:r>
          </a:p>
        </p:txBody>
      </p:sp>
      <p:sp>
        <p:nvSpPr>
          <p:cNvPr id="2" name="TextBox 1">
            <a:extLst>
              <a:ext uri="{FF2B5EF4-FFF2-40B4-BE49-F238E27FC236}">
                <a16:creationId xmlns:a16="http://schemas.microsoft.com/office/drawing/2014/main" id="{34A32EDD-C0EA-27BB-8CEF-B9567B07752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الرَّقِيبُ</a:t>
            </a:r>
            <a:br>
              <a:rPr lang="en-US" dirty="0"/>
            </a:br>
            <a:r>
              <a:rPr lang="ar-SA" dirty="0"/>
              <a:t>يَا نِعْمَ القَرِيبُ</a:t>
            </a:r>
            <a:endParaRPr lang="en-US" dirty="0"/>
          </a:p>
        </p:txBody>
      </p:sp>
      <p:sp>
        <p:nvSpPr>
          <p:cNvPr id="5" name="Subtitle 4"/>
          <p:cNvSpPr>
            <a:spLocks noGrp="1"/>
          </p:cNvSpPr>
          <p:nvPr>
            <p:ph type="body" sz="quarter" idx="10"/>
          </p:nvPr>
        </p:nvSpPr>
        <p:spPr/>
        <p:txBody>
          <a:bodyPr/>
          <a:lstStyle/>
          <a:p>
            <a:r>
              <a:rPr lang="en-US" dirty="0"/>
              <a:t>O Best guardian,</a:t>
            </a:r>
          </a:p>
          <a:p>
            <a:r>
              <a:rPr lang="en-US" dirty="0"/>
              <a:t>O Best near one,</a:t>
            </a:r>
          </a:p>
        </p:txBody>
      </p:sp>
      <p:sp>
        <p:nvSpPr>
          <p:cNvPr id="2" name="TextBox 1">
            <a:extLst>
              <a:ext uri="{FF2B5EF4-FFF2-40B4-BE49-F238E27FC236}">
                <a16:creationId xmlns:a16="http://schemas.microsoft.com/office/drawing/2014/main" id="{27C31D38-B360-3EAF-34ED-E72CDDEF2D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41E54DF-DA0B-4E03-B519-7FB132185C0C}"/>
              </a:ext>
            </a:extLst>
          </p:cNvPr>
          <p:cNvSpPr>
            <a:spLocks noGrp="1"/>
          </p:cNvSpPr>
          <p:nvPr>
            <p:ph type="title"/>
            <p:custDataLst>
              <p:tags r:id="rId1"/>
            </p:custDataLst>
          </p:nvPr>
        </p:nvSpPr>
        <p:spPr/>
        <p:txBody>
          <a:bodyPr/>
          <a:lstStyle/>
          <a:p>
            <a:r>
              <a:rPr lang="ar-SA" dirty="0">
                <a:sym typeface="Wingdings"/>
              </a:rPr>
              <a:t>وَاعْمَالَ ٱلْعَامِلِينَ لَدَيْكَ مَحْفُوظَةٌ</a:t>
            </a:r>
            <a:endParaRPr lang="en-US" dirty="0"/>
          </a:p>
        </p:txBody>
      </p:sp>
      <p:sp>
        <p:nvSpPr>
          <p:cNvPr id="12" name="Subtitle 4">
            <a:extLst>
              <a:ext uri="{FF2B5EF4-FFF2-40B4-BE49-F238E27FC236}">
                <a16:creationId xmlns:a16="http://schemas.microsoft.com/office/drawing/2014/main" id="{B570F966-CACD-4ED5-A33B-78FC4607F72B}"/>
              </a:ext>
            </a:extLst>
          </p:cNvPr>
          <p:cNvSpPr>
            <a:spLocks noGrp="1"/>
          </p:cNvSpPr>
          <p:nvPr>
            <p:ph type="body" sz="quarter" idx="10"/>
            <p:custDataLst>
              <p:tags r:id="rId2"/>
            </p:custDataLst>
          </p:nvPr>
        </p:nvSpPr>
        <p:spPr/>
        <p:txBody>
          <a:bodyPr/>
          <a:lstStyle/>
          <a:p>
            <a:r>
              <a:rPr lang="en-US">
                <a:sym typeface="Wingdings"/>
              </a:rPr>
              <a:t>the deeds of those who act for You are preserved,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المُجِيبُ</a:t>
            </a:r>
            <a:br>
              <a:rPr lang="en-US" dirty="0"/>
            </a:br>
            <a:r>
              <a:rPr lang="ar-SA" dirty="0"/>
              <a:t>يَا نِعْمَ الحَبِيبُ</a:t>
            </a:r>
            <a:endParaRPr lang="en-US" dirty="0"/>
          </a:p>
        </p:txBody>
      </p:sp>
      <p:sp>
        <p:nvSpPr>
          <p:cNvPr id="5" name="Subtitle 4"/>
          <p:cNvSpPr>
            <a:spLocks noGrp="1"/>
          </p:cNvSpPr>
          <p:nvPr>
            <p:ph type="body" sz="quarter" idx="10"/>
          </p:nvPr>
        </p:nvSpPr>
        <p:spPr/>
        <p:txBody>
          <a:bodyPr/>
          <a:lstStyle/>
          <a:p>
            <a:r>
              <a:rPr lang="en-US" dirty="0"/>
              <a:t>O Best responder,</a:t>
            </a:r>
          </a:p>
          <a:p>
            <a:r>
              <a:rPr lang="en-US" dirty="0"/>
              <a:t>O Best friend,</a:t>
            </a:r>
          </a:p>
        </p:txBody>
      </p:sp>
      <p:sp>
        <p:nvSpPr>
          <p:cNvPr id="2" name="TextBox 1">
            <a:extLst>
              <a:ext uri="{FF2B5EF4-FFF2-40B4-BE49-F238E27FC236}">
                <a16:creationId xmlns:a16="http://schemas.microsoft.com/office/drawing/2014/main" id="{7C96C984-C09F-DCDB-E5F7-15C4BC1DA8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الكَفِيلُ</a:t>
            </a:r>
            <a:br>
              <a:rPr lang="en-US" dirty="0"/>
            </a:br>
            <a:r>
              <a:rPr lang="ar-SA" dirty="0"/>
              <a:t>يَا نِعْمَ الوَكِيلُ</a:t>
            </a:r>
            <a:endParaRPr lang="en-US" dirty="0"/>
          </a:p>
        </p:txBody>
      </p:sp>
      <p:sp>
        <p:nvSpPr>
          <p:cNvPr id="5" name="Subtitle 4"/>
          <p:cNvSpPr>
            <a:spLocks noGrp="1"/>
          </p:cNvSpPr>
          <p:nvPr>
            <p:ph type="body" sz="quarter" idx="10"/>
          </p:nvPr>
        </p:nvSpPr>
        <p:spPr/>
        <p:txBody>
          <a:bodyPr/>
          <a:lstStyle/>
          <a:p>
            <a:r>
              <a:rPr lang="en-US" dirty="0"/>
              <a:t>O Best surety,</a:t>
            </a:r>
          </a:p>
          <a:p>
            <a:r>
              <a:rPr lang="en-US" dirty="0"/>
              <a:t>O Best protector,</a:t>
            </a:r>
          </a:p>
        </p:txBody>
      </p:sp>
      <p:sp>
        <p:nvSpPr>
          <p:cNvPr id="2" name="TextBox 1">
            <a:extLst>
              <a:ext uri="{FF2B5EF4-FFF2-40B4-BE49-F238E27FC236}">
                <a16:creationId xmlns:a16="http://schemas.microsoft.com/office/drawing/2014/main" id="{75786822-51FC-1BCF-131B-C920122524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المَوْلىَ</a:t>
            </a:r>
            <a:br>
              <a:rPr lang="en-US" dirty="0"/>
            </a:br>
            <a:r>
              <a:rPr lang="ar-SA" dirty="0"/>
              <a:t>يَا نِعْمَ النَّصِيرُ</a:t>
            </a:r>
            <a:endParaRPr lang="en-US" dirty="0"/>
          </a:p>
        </p:txBody>
      </p:sp>
      <p:sp>
        <p:nvSpPr>
          <p:cNvPr id="5" name="Subtitle 4"/>
          <p:cNvSpPr>
            <a:spLocks noGrp="1"/>
          </p:cNvSpPr>
          <p:nvPr>
            <p:ph type="body" sz="quarter" idx="10"/>
          </p:nvPr>
        </p:nvSpPr>
        <p:spPr/>
        <p:txBody>
          <a:bodyPr/>
          <a:lstStyle/>
          <a:p>
            <a:r>
              <a:rPr lang="en-US" dirty="0"/>
              <a:t>O Best master,</a:t>
            </a:r>
          </a:p>
          <a:p>
            <a:r>
              <a:rPr lang="en-US" dirty="0"/>
              <a:t>O Best helper.</a:t>
            </a:r>
          </a:p>
        </p:txBody>
      </p:sp>
      <p:sp>
        <p:nvSpPr>
          <p:cNvPr id="2" name="TextBox 1">
            <a:extLst>
              <a:ext uri="{FF2B5EF4-FFF2-40B4-BE49-F238E27FC236}">
                <a16:creationId xmlns:a16="http://schemas.microsoft.com/office/drawing/2014/main" id="{67F97986-79C7-844D-9D17-459020B1C47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093799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سُرُورَ الْعَارِفِينَ</a:t>
            </a:r>
            <a:br>
              <a:rPr lang="en-US" dirty="0"/>
            </a:br>
            <a:r>
              <a:rPr lang="ar-SA" dirty="0"/>
              <a:t>يَا مُنَى الْمُحِبِّينَ</a:t>
            </a:r>
            <a:endParaRPr lang="en-US" dirty="0"/>
          </a:p>
        </p:txBody>
      </p:sp>
      <p:sp>
        <p:nvSpPr>
          <p:cNvPr id="5" name="Subtitle 4"/>
          <p:cNvSpPr>
            <a:spLocks noGrp="1"/>
          </p:cNvSpPr>
          <p:nvPr>
            <p:ph type="body" sz="quarter" idx="10"/>
          </p:nvPr>
        </p:nvSpPr>
        <p:spPr/>
        <p:txBody>
          <a:bodyPr/>
          <a:lstStyle/>
          <a:p>
            <a:r>
              <a:rPr lang="en-US" dirty="0"/>
              <a:t>O Joy of saints,</a:t>
            </a:r>
          </a:p>
          <a:p>
            <a:r>
              <a:rPr lang="en-US" dirty="0"/>
              <a:t>O Desire of friends.</a:t>
            </a:r>
          </a:p>
        </p:txBody>
      </p:sp>
      <p:sp>
        <p:nvSpPr>
          <p:cNvPr id="2" name="TextBox 1">
            <a:extLst>
              <a:ext uri="{FF2B5EF4-FFF2-40B4-BE49-F238E27FC236}">
                <a16:creationId xmlns:a16="http://schemas.microsoft.com/office/drawing/2014/main" id="{0E7E7089-3D2B-6131-EF05-E08B3E603D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الْمُرِيدِينَ</a:t>
            </a:r>
            <a:br>
              <a:rPr lang="en-US" dirty="0"/>
            </a:br>
            <a:r>
              <a:rPr lang="ar-SA" dirty="0"/>
              <a:t>يَا حَبِيبَ التَّوَّابِينَ</a:t>
            </a:r>
            <a:endParaRPr lang="en-US" dirty="0"/>
          </a:p>
        </p:txBody>
      </p:sp>
      <p:sp>
        <p:nvSpPr>
          <p:cNvPr id="5" name="Subtitle 4"/>
          <p:cNvSpPr>
            <a:spLocks noGrp="1"/>
          </p:cNvSpPr>
          <p:nvPr>
            <p:ph type="body" sz="quarter" idx="10"/>
          </p:nvPr>
        </p:nvSpPr>
        <p:spPr/>
        <p:txBody>
          <a:bodyPr/>
          <a:lstStyle/>
          <a:p>
            <a:r>
              <a:rPr lang="en-US" dirty="0"/>
              <a:t>O Friend of seekers,</a:t>
            </a:r>
          </a:p>
          <a:p>
            <a:r>
              <a:rPr lang="en-US" dirty="0"/>
              <a:t>O Friend of penitents,</a:t>
            </a:r>
          </a:p>
        </p:txBody>
      </p:sp>
      <p:sp>
        <p:nvSpPr>
          <p:cNvPr id="2" name="TextBox 1">
            <a:extLst>
              <a:ext uri="{FF2B5EF4-FFF2-40B4-BE49-F238E27FC236}">
                <a16:creationId xmlns:a16="http://schemas.microsoft.com/office/drawing/2014/main" id="{61A6AF67-3AA9-7DD8-F922-631FF87E94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الْمُقِلِّينَ</a:t>
            </a:r>
            <a:br>
              <a:rPr lang="en-US" dirty="0"/>
            </a:br>
            <a:r>
              <a:rPr lang="ar-SA" dirty="0"/>
              <a:t>يَا رَجَاءَ الْمُذْنِبِينَ</a:t>
            </a:r>
            <a:endParaRPr lang="en-US" dirty="0"/>
          </a:p>
        </p:txBody>
      </p:sp>
      <p:sp>
        <p:nvSpPr>
          <p:cNvPr id="5" name="Subtitle 4"/>
          <p:cNvSpPr>
            <a:spLocks noGrp="1"/>
          </p:cNvSpPr>
          <p:nvPr>
            <p:ph type="body" sz="quarter" idx="10"/>
          </p:nvPr>
        </p:nvSpPr>
        <p:spPr/>
        <p:txBody>
          <a:bodyPr/>
          <a:lstStyle/>
          <a:p>
            <a:r>
              <a:rPr lang="en-US" dirty="0"/>
              <a:t>O Provider of sustenance to the poor,</a:t>
            </a:r>
          </a:p>
          <a:p>
            <a:r>
              <a:rPr lang="en-US" dirty="0"/>
              <a:t>O Hope of sinners,</a:t>
            </a:r>
          </a:p>
        </p:txBody>
      </p:sp>
      <p:sp>
        <p:nvSpPr>
          <p:cNvPr id="2" name="TextBox 1">
            <a:extLst>
              <a:ext uri="{FF2B5EF4-FFF2-40B4-BE49-F238E27FC236}">
                <a16:creationId xmlns:a16="http://schemas.microsoft.com/office/drawing/2014/main" id="{3040F1BB-215F-7319-0E47-DCE0C80D4A9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قُرَّةَ عَيْنِ الْعَابِدِينَ</a:t>
            </a:r>
            <a:br>
              <a:rPr lang="ar-SA" dirty="0"/>
            </a:br>
            <a:r>
              <a:rPr lang="ar-SA" dirty="0"/>
              <a:t>يَا مُنَفِّسَ عَنِ الْمَكْرُوبِينَ</a:t>
            </a:r>
            <a:endParaRPr lang="en-US" dirty="0"/>
          </a:p>
        </p:txBody>
      </p:sp>
      <p:sp>
        <p:nvSpPr>
          <p:cNvPr id="5" name="Subtitle 4"/>
          <p:cNvSpPr>
            <a:spLocks noGrp="1"/>
          </p:cNvSpPr>
          <p:nvPr>
            <p:ph type="body" sz="quarter" idx="10"/>
          </p:nvPr>
        </p:nvSpPr>
        <p:spPr/>
        <p:txBody>
          <a:bodyPr/>
          <a:lstStyle/>
          <a:p>
            <a:r>
              <a:rPr lang="en-US" dirty="0"/>
              <a:t>O Coolness of worshippers' eyes,</a:t>
            </a:r>
          </a:p>
          <a:p>
            <a:r>
              <a:rPr lang="en-US" dirty="0"/>
              <a:t>O Remover Of sufferers' pain,</a:t>
            </a:r>
          </a:p>
        </p:txBody>
      </p:sp>
      <p:sp>
        <p:nvSpPr>
          <p:cNvPr id="2" name="TextBox 1">
            <a:extLst>
              <a:ext uri="{FF2B5EF4-FFF2-40B4-BE49-F238E27FC236}">
                <a16:creationId xmlns:a16="http://schemas.microsoft.com/office/drawing/2014/main" id="{D29FB6EF-F1F9-B14E-033E-A1D9243DE5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مُفَرِّجَ عَنِ الْمَغْمُومِينَ</a:t>
            </a:r>
            <a:br>
              <a:rPr lang="en-US" dirty="0"/>
            </a:br>
            <a:r>
              <a:rPr lang="ar-SA" dirty="0"/>
              <a:t>يَا إِلَهَ الأَوَّلِينَ وَالآخِرِينَ</a:t>
            </a:r>
            <a:endParaRPr lang="en-US" dirty="0"/>
          </a:p>
        </p:txBody>
      </p:sp>
      <p:sp>
        <p:nvSpPr>
          <p:cNvPr id="5" name="Subtitle 4"/>
          <p:cNvSpPr>
            <a:spLocks noGrp="1"/>
          </p:cNvSpPr>
          <p:nvPr>
            <p:ph type="body" sz="quarter" idx="10"/>
          </p:nvPr>
        </p:nvSpPr>
        <p:spPr/>
        <p:txBody>
          <a:bodyPr/>
          <a:lstStyle/>
          <a:p>
            <a:r>
              <a:rPr lang="en-US" dirty="0"/>
              <a:t>O Dispeller of the sorrows of the sorrowful,</a:t>
            </a:r>
          </a:p>
          <a:p>
            <a:r>
              <a:rPr lang="en-US" dirty="0"/>
              <a:t>O Allah of the first and the last generation.</a:t>
            </a:r>
          </a:p>
        </p:txBody>
      </p:sp>
      <p:sp>
        <p:nvSpPr>
          <p:cNvPr id="2" name="TextBox 1">
            <a:extLst>
              <a:ext uri="{FF2B5EF4-FFF2-40B4-BE49-F238E27FC236}">
                <a16:creationId xmlns:a16="http://schemas.microsoft.com/office/drawing/2014/main" id="{A7D02C9E-2895-4D9A-AD16-FE76C5EB3E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920289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88BEC90F-C108-4A80-9DB4-A6C85190CCCD}"/>
              </a:ext>
            </a:extLst>
          </p:cNvPr>
          <p:cNvSpPr>
            <a:spLocks noGrp="1"/>
          </p:cNvSpPr>
          <p:nvPr>
            <p:ph type="title"/>
            <p:custDataLst>
              <p:tags r:id="rId1"/>
            </p:custDataLst>
          </p:nvPr>
        </p:nvSpPr>
        <p:spPr/>
        <p:txBody>
          <a:bodyPr/>
          <a:lstStyle/>
          <a:p>
            <a:r>
              <a:rPr lang="ar-SA" dirty="0">
                <a:sym typeface="Wingdings"/>
              </a:rPr>
              <a:t>وَارْزَاقَكَ إِلَىٰ ٱلْخَلاَئِقِ مِنْ لَدُنْكَ نَازِلَةٌ</a:t>
            </a:r>
            <a:endParaRPr lang="en-US" dirty="0"/>
          </a:p>
        </p:txBody>
      </p:sp>
      <p:sp>
        <p:nvSpPr>
          <p:cNvPr id="12" name="Subtitle 4">
            <a:extLst>
              <a:ext uri="{FF2B5EF4-FFF2-40B4-BE49-F238E27FC236}">
                <a16:creationId xmlns:a16="http://schemas.microsoft.com/office/drawing/2014/main" id="{65C907E1-CB42-4F2D-BAA9-1E9ABF8EE743}"/>
              </a:ext>
            </a:extLst>
          </p:cNvPr>
          <p:cNvSpPr>
            <a:spLocks noGrp="1"/>
          </p:cNvSpPr>
          <p:nvPr>
            <p:ph type="body" sz="quarter" idx="10"/>
            <p:custDataLst>
              <p:tags r:id="rId2"/>
            </p:custDataLst>
          </p:nvPr>
        </p:nvSpPr>
        <p:spPr/>
        <p:txBody>
          <a:bodyPr/>
          <a:lstStyle/>
          <a:p>
            <a:r>
              <a:rPr lang="en-US">
                <a:sym typeface="Wingdings"/>
              </a:rPr>
              <a:t>Your sustenance to the creatures are descending from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رَبَّنَا يَا إِلَهَنَا</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our Lord, O our Allah,</a:t>
            </a:r>
          </a:p>
        </p:txBody>
      </p:sp>
      <p:sp>
        <p:nvSpPr>
          <p:cNvPr id="2" name="TextBox 1">
            <a:extLst>
              <a:ext uri="{FF2B5EF4-FFF2-40B4-BE49-F238E27FC236}">
                <a16:creationId xmlns:a16="http://schemas.microsoft.com/office/drawing/2014/main" id="{F7250AB8-8DDC-8CBC-BF73-23BC82BDE3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سَيِّدَنَا يَا مَوْلانَا</a:t>
            </a:r>
            <a:r>
              <a:rPr lang="en-US" dirty="0"/>
              <a:t> </a:t>
            </a:r>
            <a:r>
              <a:rPr lang="ar-SA" dirty="0"/>
              <a:t>يَا نَاصِرَنَا يَا حَافِظَنَا</a:t>
            </a:r>
            <a:endParaRPr lang="en-US" dirty="0"/>
          </a:p>
        </p:txBody>
      </p:sp>
      <p:sp>
        <p:nvSpPr>
          <p:cNvPr id="5" name="Subtitle 4"/>
          <p:cNvSpPr>
            <a:spLocks noGrp="1"/>
          </p:cNvSpPr>
          <p:nvPr>
            <p:ph type="body" sz="quarter" idx="10"/>
          </p:nvPr>
        </p:nvSpPr>
        <p:spPr/>
        <p:txBody>
          <a:bodyPr/>
          <a:lstStyle/>
          <a:p>
            <a:r>
              <a:rPr lang="en-US" dirty="0"/>
              <a:t>O our Chief, O our Master,</a:t>
            </a:r>
          </a:p>
          <a:p>
            <a:r>
              <a:rPr lang="en-US" dirty="0"/>
              <a:t>O our Helper, O our Protector,</a:t>
            </a:r>
          </a:p>
        </p:txBody>
      </p:sp>
      <p:sp>
        <p:nvSpPr>
          <p:cNvPr id="2" name="TextBox 1">
            <a:extLst>
              <a:ext uri="{FF2B5EF4-FFF2-40B4-BE49-F238E27FC236}">
                <a16:creationId xmlns:a16="http://schemas.microsoft.com/office/drawing/2014/main" id="{134BE50E-2D02-DF63-6122-67818103C6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دَلِيلَنَا يَا مُعِينَنَا</a:t>
            </a:r>
            <a:r>
              <a:rPr lang="en-US" dirty="0"/>
              <a:t> </a:t>
            </a:r>
            <a:r>
              <a:rPr lang="ar-SA" dirty="0"/>
              <a:t>يَا حَبِيبَنَا يَا طَبِيبَنَا</a:t>
            </a:r>
            <a:endParaRPr lang="en-US" dirty="0"/>
          </a:p>
        </p:txBody>
      </p:sp>
      <p:sp>
        <p:nvSpPr>
          <p:cNvPr id="5" name="Subtitle 4"/>
          <p:cNvSpPr>
            <a:spLocks noGrp="1"/>
          </p:cNvSpPr>
          <p:nvPr>
            <p:ph type="body" sz="quarter" idx="10"/>
          </p:nvPr>
        </p:nvSpPr>
        <p:spPr/>
        <p:txBody>
          <a:bodyPr/>
          <a:lstStyle/>
          <a:p>
            <a:r>
              <a:rPr lang="en-US" dirty="0"/>
              <a:t>O our Guide, O our Aider,</a:t>
            </a:r>
          </a:p>
          <a:p>
            <a:r>
              <a:rPr lang="en-US" dirty="0"/>
              <a:t>O our Friend, O our Physician.</a:t>
            </a:r>
          </a:p>
        </p:txBody>
      </p:sp>
      <p:sp>
        <p:nvSpPr>
          <p:cNvPr id="2" name="TextBox 1">
            <a:extLst>
              <a:ext uri="{FF2B5EF4-FFF2-40B4-BE49-F238E27FC236}">
                <a16:creationId xmlns:a16="http://schemas.microsoft.com/office/drawing/2014/main" id="{CD649992-674E-D480-8448-5B00A34BD4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836890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النَّبِيِّينَ وَالأَبْرَارِ</a:t>
            </a:r>
            <a:br>
              <a:rPr lang="en-US" dirty="0"/>
            </a:br>
            <a:r>
              <a:rPr lang="ar-SA" dirty="0"/>
              <a:t>يَا رَبَّ الصِّدِّيقِينَ وَالأَخْيَارِ</a:t>
            </a:r>
            <a:endParaRPr lang="en-US" dirty="0"/>
          </a:p>
        </p:txBody>
      </p:sp>
      <p:sp>
        <p:nvSpPr>
          <p:cNvPr id="5" name="Subtitle 4"/>
          <p:cNvSpPr>
            <a:spLocks noGrp="1"/>
          </p:cNvSpPr>
          <p:nvPr>
            <p:ph type="body" sz="quarter" idx="10"/>
          </p:nvPr>
        </p:nvSpPr>
        <p:spPr/>
        <p:txBody>
          <a:bodyPr/>
          <a:lstStyle/>
          <a:p>
            <a:r>
              <a:rPr lang="en-US" dirty="0"/>
              <a:t>O Lord of the prophets and the virtuous,</a:t>
            </a:r>
          </a:p>
          <a:p>
            <a:r>
              <a:rPr lang="en-US" dirty="0"/>
              <a:t>O Lord of the righteous and chosen one,</a:t>
            </a:r>
          </a:p>
        </p:txBody>
      </p:sp>
      <p:sp>
        <p:nvSpPr>
          <p:cNvPr id="2" name="TextBox 1">
            <a:extLst>
              <a:ext uri="{FF2B5EF4-FFF2-40B4-BE49-F238E27FC236}">
                <a16:creationId xmlns:a16="http://schemas.microsoft.com/office/drawing/2014/main" id="{4BE0F3F7-69FE-01D7-8671-9CCB8BE3D2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الجَنَّةِ وَالنَّارِ</a:t>
            </a:r>
            <a:br>
              <a:rPr lang="en-US" dirty="0"/>
            </a:br>
            <a:r>
              <a:rPr lang="ar-SA" dirty="0"/>
              <a:t>يَا رَبَّ الصِّغَارِ وَالْكِبَارِ</a:t>
            </a:r>
            <a:endParaRPr lang="en-US" dirty="0"/>
          </a:p>
        </p:txBody>
      </p:sp>
      <p:sp>
        <p:nvSpPr>
          <p:cNvPr id="5" name="Subtitle 4"/>
          <p:cNvSpPr>
            <a:spLocks noGrp="1"/>
          </p:cNvSpPr>
          <p:nvPr>
            <p:ph type="body" sz="quarter" idx="10"/>
          </p:nvPr>
        </p:nvSpPr>
        <p:spPr/>
        <p:txBody>
          <a:bodyPr/>
          <a:lstStyle/>
          <a:p>
            <a:r>
              <a:rPr lang="en-US" dirty="0"/>
              <a:t>O Lord of paradise and hell,</a:t>
            </a:r>
          </a:p>
          <a:p>
            <a:r>
              <a:rPr lang="en-US" dirty="0"/>
              <a:t>O Lord of the small and the great,</a:t>
            </a:r>
          </a:p>
        </p:txBody>
      </p:sp>
      <p:sp>
        <p:nvSpPr>
          <p:cNvPr id="2" name="TextBox 1">
            <a:extLst>
              <a:ext uri="{FF2B5EF4-FFF2-40B4-BE49-F238E27FC236}">
                <a16:creationId xmlns:a16="http://schemas.microsoft.com/office/drawing/2014/main" id="{5525D235-5B39-D97A-D529-56C8599F72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الْحُبُوبِ وَالثِّمَارِ</a:t>
            </a:r>
            <a:br>
              <a:rPr lang="en-US" dirty="0"/>
            </a:br>
            <a:r>
              <a:rPr lang="ar-SA" dirty="0"/>
              <a:t>يَا رَبَّ الأَنْهَارِ وَالأَشْجَارِ</a:t>
            </a:r>
            <a:endParaRPr lang="en-US" dirty="0"/>
          </a:p>
        </p:txBody>
      </p:sp>
      <p:sp>
        <p:nvSpPr>
          <p:cNvPr id="5" name="Subtitle 4"/>
          <p:cNvSpPr>
            <a:spLocks noGrp="1"/>
          </p:cNvSpPr>
          <p:nvPr>
            <p:ph type="body" sz="quarter" idx="10"/>
          </p:nvPr>
        </p:nvSpPr>
        <p:spPr/>
        <p:txBody>
          <a:bodyPr/>
          <a:lstStyle/>
          <a:p>
            <a:r>
              <a:rPr lang="en-US" dirty="0"/>
              <a:t>O Lord of grains and fruits,</a:t>
            </a:r>
          </a:p>
          <a:p>
            <a:r>
              <a:rPr lang="en-US" dirty="0"/>
              <a:t>O Lord of canals and trees,</a:t>
            </a:r>
          </a:p>
        </p:txBody>
      </p:sp>
      <p:sp>
        <p:nvSpPr>
          <p:cNvPr id="2" name="TextBox 1">
            <a:extLst>
              <a:ext uri="{FF2B5EF4-FFF2-40B4-BE49-F238E27FC236}">
                <a16:creationId xmlns:a16="http://schemas.microsoft.com/office/drawing/2014/main" id="{E0AEDE6A-B778-3E23-A900-0AD0BF1320A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الصَّحَارِي وَالْقِفَارِ</a:t>
            </a:r>
            <a:br>
              <a:rPr lang="ar-SA" dirty="0"/>
            </a:br>
            <a:r>
              <a:rPr lang="ar-SA" dirty="0"/>
              <a:t>يَا رَبَّ الْبَرَارِي وَالْبِحَارِ</a:t>
            </a:r>
            <a:endParaRPr lang="en-US" dirty="0"/>
          </a:p>
        </p:txBody>
      </p:sp>
      <p:sp>
        <p:nvSpPr>
          <p:cNvPr id="5" name="Subtitle 4"/>
          <p:cNvSpPr>
            <a:spLocks noGrp="1"/>
          </p:cNvSpPr>
          <p:nvPr>
            <p:ph type="body" sz="quarter" idx="10"/>
          </p:nvPr>
        </p:nvSpPr>
        <p:spPr/>
        <p:txBody>
          <a:bodyPr/>
          <a:lstStyle/>
          <a:p>
            <a:r>
              <a:rPr lang="en-US" dirty="0"/>
              <a:t>O Lord of forest and desert,</a:t>
            </a:r>
          </a:p>
          <a:p>
            <a:r>
              <a:rPr lang="en-US" dirty="0"/>
              <a:t>O Lord of lands and seas,</a:t>
            </a:r>
          </a:p>
        </p:txBody>
      </p:sp>
      <p:sp>
        <p:nvSpPr>
          <p:cNvPr id="2" name="TextBox 1">
            <a:extLst>
              <a:ext uri="{FF2B5EF4-FFF2-40B4-BE49-F238E27FC236}">
                <a16:creationId xmlns:a16="http://schemas.microsoft.com/office/drawing/2014/main" id="{F8E30D03-0944-7097-5C62-CEF60B01639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اللَّيْلِ وَالنَّهَارِ</a:t>
            </a:r>
            <a:br>
              <a:rPr lang="en-US" dirty="0"/>
            </a:br>
            <a:r>
              <a:rPr lang="ar-SA" dirty="0"/>
              <a:t>يَا رَبَّ الإِعْلاَنِ وَالإِسْرَارِ</a:t>
            </a:r>
            <a:endParaRPr lang="en-US" dirty="0"/>
          </a:p>
        </p:txBody>
      </p:sp>
      <p:sp>
        <p:nvSpPr>
          <p:cNvPr id="5" name="Subtitle 4"/>
          <p:cNvSpPr>
            <a:spLocks noGrp="1"/>
          </p:cNvSpPr>
          <p:nvPr>
            <p:ph type="body" sz="quarter" idx="10"/>
          </p:nvPr>
        </p:nvSpPr>
        <p:spPr/>
        <p:txBody>
          <a:bodyPr/>
          <a:lstStyle/>
          <a:p>
            <a:r>
              <a:rPr lang="en-US" dirty="0"/>
              <a:t>O Lord of night and day,</a:t>
            </a:r>
          </a:p>
          <a:p>
            <a:r>
              <a:rPr lang="en-US" dirty="0"/>
              <a:t>O Lord of the manifest and the hidden.</a:t>
            </a:r>
          </a:p>
        </p:txBody>
      </p:sp>
      <p:sp>
        <p:nvSpPr>
          <p:cNvPr id="2" name="TextBox 1">
            <a:extLst>
              <a:ext uri="{FF2B5EF4-FFF2-40B4-BE49-F238E27FC236}">
                <a16:creationId xmlns:a16="http://schemas.microsoft.com/office/drawing/2014/main" id="{EFA74580-CF30-47A2-C5F5-536060A6936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1957483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ChangeArrowheads="1"/>
          </p:cNvSpPr>
          <p:nvPr/>
        </p:nvSpPr>
        <p:spPr bwMode="auto">
          <a:xfrm>
            <a:off x="0" y="481014"/>
            <a:ext cx="12192000"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Please place the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Holy Qur'an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on your head and recite the following:</a:t>
            </a:r>
          </a:p>
        </p:txBody>
      </p:sp>
      <p:sp>
        <p:nvSpPr>
          <p:cNvPr id="13318" name="Rectangle 1"/>
          <p:cNvSpPr>
            <a:spLocks noChangeArrowheads="1"/>
          </p:cNvSpPr>
          <p:nvPr/>
        </p:nvSpPr>
        <p:spPr bwMode="auto">
          <a:xfrm>
            <a:off x="2514600" y="4583799"/>
            <a:ext cx="7162800"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000" i="1" dirty="0">
                <a:solidFill>
                  <a:schemeClr val="accent2">
                    <a:lumMod val="75000"/>
                  </a:schemeClr>
                </a:solidFill>
                <a:latin typeface="Calibri" panose="020F0502020204030204" pitchFamily="34" charset="0"/>
                <a:cs typeface="Calibri" panose="020F0502020204030204" pitchFamily="34" charset="0"/>
              </a:rPr>
              <a:t>While placing the Qur’an on the head, remind yourself that true salvation can only be achieved by always keeping the rules of Qur’an ahead of us to follow. The fact that we put the Qur’an on our head is a sign of respect and reverence. We beseech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Allāh</a:t>
            </a:r>
            <a:r>
              <a:rPr lang="en-US" altLang="en-US" sz="2000" i="1" dirty="0">
                <a:solidFill>
                  <a:schemeClr val="accent2">
                    <a:lumMod val="75000"/>
                  </a:schemeClr>
                </a:solidFill>
                <a:latin typeface="Calibri" panose="020F0502020204030204" pitchFamily="34" charset="0"/>
                <a:cs typeface="Calibri" panose="020F0502020204030204" pitchFamily="34" charset="0"/>
              </a:rPr>
              <a:t> (SWT) by the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thaqalayn</a:t>
            </a:r>
            <a:r>
              <a:rPr lang="en-US" altLang="en-US" sz="2000" i="1" dirty="0">
                <a:solidFill>
                  <a:schemeClr val="accent2">
                    <a:lumMod val="75000"/>
                  </a:schemeClr>
                </a:solidFill>
                <a:latin typeface="Calibri" panose="020F0502020204030204" pitchFamily="34" charset="0"/>
                <a:cs typeface="Calibri" panose="020F0502020204030204" pitchFamily="34" charset="0"/>
              </a:rPr>
              <a:t> - the speaking and the silent Qur'an. - Holy Qur'an (39:56) Pray for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Aql</a:t>
            </a:r>
            <a:r>
              <a:rPr lang="en-US" altLang="en-US" sz="2000" i="1" dirty="0">
                <a:solidFill>
                  <a:schemeClr val="accent2">
                    <a:lumMod val="75000"/>
                  </a:schemeClr>
                </a:solidFill>
                <a:latin typeface="Calibri" panose="020F0502020204030204" pitchFamily="34" charset="0"/>
                <a:cs typeface="Calibri" panose="020F0502020204030204" pitchFamily="34" charset="0"/>
              </a:rPr>
              <a:t>/Intelligence to be Kamil ( complete) ,it is Kashe (submits) to Qur’an &amp; acquires Noor ( light) from it.</a:t>
            </a:r>
          </a:p>
        </p:txBody>
      </p:sp>
    </p:spTree>
    <p:extLst>
      <p:ext uri="{BB962C8B-B14F-4D97-AF65-F5344CB8AC3E}">
        <p14:creationId xmlns:p14="http://schemas.microsoft.com/office/powerpoint/2010/main" val="37269054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2C53725-EB3E-4267-8218-EFCF56F1E309}"/>
              </a:ext>
            </a:extLst>
          </p:cNvPr>
          <p:cNvSpPr>
            <a:spLocks noGrp="1"/>
          </p:cNvSpPr>
          <p:nvPr>
            <p:ph type="title"/>
            <p:custDataLst>
              <p:tags r:id="rId1"/>
            </p:custDataLst>
          </p:nvPr>
        </p:nvSpPr>
        <p:spPr/>
        <p:txBody>
          <a:bodyPr/>
          <a:lstStyle/>
          <a:p>
            <a:r>
              <a:rPr lang="ar-SA" dirty="0">
                <a:sym typeface="Wingdings"/>
              </a:rPr>
              <a:t>وَعَوَائِدَ ٱلْمَزِيدِ إِلَيْهِمْ وَاصِلَةٌ</a:t>
            </a:r>
            <a:endParaRPr lang="en-US" dirty="0"/>
          </a:p>
        </p:txBody>
      </p:sp>
      <p:sp>
        <p:nvSpPr>
          <p:cNvPr id="12" name="Subtitle 4">
            <a:extLst>
              <a:ext uri="{FF2B5EF4-FFF2-40B4-BE49-F238E27FC236}">
                <a16:creationId xmlns:a16="http://schemas.microsoft.com/office/drawing/2014/main" id="{555C7FD7-DEEC-408E-A0D2-974BFB0CBC90}"/>
              </a:ext>
            </a:extLst>
          </p:cNvPr>
          <p:cNvSpPr>
            <a:spLocks noGrp="1"/>
          </p:cNvSpPr>
          <p:nvPr>
            <p:ph type="body" sz="quarter" idx="10"/>
            <p:custDataLst>
              <p:tags r:id="rId2"/>
            </p:custDataLst>
          </p:nvPr>
        </p:nvSpPr>
        <p:spPr/>
        <p:txBody>
          <a:bodyPr/>
          <a:lstStyle/>
          <a:p>
            <a:r>
              <a:rPr lang="en-US">
                <a:sym typeface="Wingdings"/>
              </a:rPr>
              <a:t>Your gifts for further conferrals are reaching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نَّفَذَ فِي كُلِّ شَيْء أَمْرُهُ</a:t>
            </a:r>
            <a:br>
              <a:rPr lang="en-US" dirty="0"/>
            </a:br>
            <a:r>
              <a:rPr lang="ar-SA" dirty="0"/>
              <a:t>يَا مَن لَّحِقَ بِكُلِّ شَيْء عِلْمُهُ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command operates in everything,</a:t>
            </a:r>
          </a:p>
          <a:p>
            <a:r>
              <a:rPr lang="en-US" dirty="0"/>
              <a:t>O He, Whose knowledge encompasses everything,</a:t>
            </a:r>
          </a:p>
        </p:txBody>
      </p:sp>
      <p:sp>
        <p:nvSpPr>
          <p:cNvPr id="2" name="TextBox 1">
            <a:extLst>
              <a:ext uri="{FF2B5EF4-FFF2-40B4-BE49-F238E27FC236}">
                <a16:creationId xmlns:a16="http://schemas.microsoft.com/office/drawing/2014/main" id="{AD7E1260-F592-F01E-0E36-3471E088D5E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بَلَغَتْ إِلَى كُلِّ شَيْء قُدْرَتُهُ</a:t>
            </a:r>
            <a:br>
              <a:rPr lang="ar-SA" dirty="0"/>
            </a:br>
            <a:r>
              <a:rPr lang="ar-SA" dirty="0"/>
              <a:t>يَا مَن لا يُحْصِي الْعِبَادُ نِعَمَهُ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control extends to everything, </a:t>
            </a:r>
          </a:p>
          <a:p>
            <a:r>
              <a:rPr lang="en-US" dirty="0"/>
              <a:t>O He, Whose bounties cannot be counted by His slaves,</a:t>
            </a:r>
          </a:p>
        </p:txBody>
      </p:sp>
      <p:sp>
        <p:nvSpPr>
          <p:cNvPr id="2" name="TextBox 1">
            <a:extLst>
              <a:ext uri="{FF2B5EF4-FFF2-40B4-BE49-F238E27FC236}">
                <a16:creationId xmlns:a16="http://schemas.microsoft.com/office/drawing/2014/main" id="{904C7EDD-E533-24FA-648D-6086B15C1A9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تَبْلُغُ الْخَلائِقُ شُكْرَهُ</a:t>
            </a:r>
            <a:br>
              <a:rPr lang="ar-SA" dirty="0"/>
            </a:br>
            <a:r>
              <a:rPr lang="ar-SA" dirty="0"/>
              <a:t>يَا مَن لا تُدْرِكُ الأَفْهَامُ جَلاَلَهُ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Whom His creatures cannot adequately thank, O He, Whose grandeur cannot be comprehended by the intellect,</a:t>
            </a:r>
          </a:p>
        </p:txBody>
      </p:sp>
      <p:sp>
        <p:nvSpPr>
          <p:cNvPr id="2" name="TextBox 1">
            <a:extLst>
              <a:ext uri="{FF2B5EF4-FFF2-40B4-BE49-F238E27FC236}">
                <a16:creationId xmlns:a16="http://schemas.microsoft.com/office/drawing/2014/main" id="{FE6FA77B-A246-EE3A-EB23-9A02513D2EA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تَنَالُ الأَوْهَامُ كُنْهَهُ</a:t>
            </a:r>
            <a:br>
              <a:rPr lang="en-US" dirty="0"/>
            </a:br>
            <a:r>
              <a:rPr lang="ar-SA" dirty="0"/>
              <a:t>يَا مَنِ الْعَظَمَةُ وَالْكِبْرِيَاءُ رِدَاؤُهُ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reality cannot be acquired by the imagination, </a:t>
            </a:r>
          </a:p>
          <a:p>
            <a:r>
              <a:rPr lang="en-US" dirty="0"/>
              <a:t>O He, Whose garb is majesty and greatness,</a:t>
            </a:r>
          </a:p>
        </p:txBody>
      </p:sp>
      <p:sp>
        <p:nvSpPr>
          <p:cNvPr id="2" name="TextBox 1">
            <a:extLst>
              <a:ext uri="{FF2B5EF4-FFF2-40B4-BE49-F238E27FC236}">
                <a16:creationId xmlns:a16="http://schemas.microsoft.com/office/drawing/2014/main" id="{A68492C9-D05B-D998-76BC-4E2BEC04677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يَرُدُّ الْعِبَادُ قَضَاءَهُ</a:t>
            </a:r>
            <a:br>
              <a:rPr lang="en-US" dirty="0"/>
            </a:br>
            <a:r>
              <a:rPr lang="ar-SA" dirty="0"/>
              <a:t>يَا مَن لا مُلْكَ إِلا مُلْكُهُ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judgement cannot be reversed by His slave, O He, Whose alone is the kingdom and no one else'</a:t>
            </a:r>
          </a:p>
        </p:txBody>
      </p:sp>
      <p:sp>
        <p:nvSpPr>
          <p:cNvPr id="2" name="TextBox 1">
            <a:extLst>
              <a:ext uri="{FF2B5EF4-FFF2-40B4-BE49-F238E27FC236}">
                <a16:creationId xmlns:a16="http://schemas.microsoft.com/office/drawing/2014/main" id="{643D3F8D-C8C9-035D-0F1B-90ADAB0003B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عَطَاءَ إِلا عَطَاؤُهُ</a:t>
            </a:r>
            <a:endParaRPr lang="en-US" dirty="0"/>
          </a:p>
        </p:txBody>
      </p:sp>
      <p:sp>
        <p:nvSpPr>
          <p:cNvPr id="5" name="Subtitle 4"/>
          <p:cNvSpPr>
            <a:spLocks noGrp="1"/>
          </p:cNvSpPr>
          <p:nvPr>
            <p:ph type="body" sz="quarter" idx="10"/>
          </p:nvPr>
        </p:nvSpPr>
        <p:spPr/>
        <p:txBody>
          <a:bodyPr/>
          <a:lstStyle/>
          <a:p>
            <a:r>
              <a:rPr lang="en-US" dirty="0"/>
              <a:t>O He, Whose alone is the gift and none else's,</a:t>
            </a:r>
          </a:p>
        </p:txBody>
      </p:sp>
      <p:sp>
        <p:nvSpPr>
          <p:cNvPr id="2" name="TextBox 1">
            <a:extLst>
              <a:ext uri="{FF2B5EF4-FFF2-40B4-BE49-F238E27FC236}">
                <a16:creationId xmlns:a16="http://schemas.microsoft.com/office/drawing/2014/main" id="{60F23478-B790-D004-1875-A74AD478888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50130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الْمَثَلُ الأَعْلَى</a:t>
            </a:r>
            <a:br>
              <a:rPr lang="en-US" dirty="0"/>
            </a:br>
            <a:r>
              <a:rPr lang="ar-SA" dirty="0"/>
              <a:t>يَا مَن لَّهُ الصِّفَاتُ الْعُلْيَا</a:t>
            </a:r>
            <a:endParaRPr lang="en-US" dirty="0"/>
          </a:p>
        </p:txBody>
      </p:sp>
      <p:sp>
        <p:nvSpPr>
          <p:cNvPr id="5" name="Subtitle 4"/>
          <p:cNvSpPr>
            <a:spLocks noGrp="1"/>
          </p:cNvSpPr>
          <p:nvPr>
            <p:ph type="body" sz="quarter" idx="10"/>
          </p:nvPr>
        </p:nvSpPr>
        <p:spPr/>
        <p:txBody>
          <a:bodyPr/>
          <a:lstStyle/>
          <a:p>
            <a:r>
              <a:rPr lang="en-US" dirty="0"/>
              <a:t>O He, for Whom are noblest examples,</a:t>
            </a:r>
          </a:p>
          <a:p>
            <a:r>
              <a:rPr lang="en-US" dirty="0"/>
              <a:t>O He, for Whom are high attributes,</a:t>
            </a:r>
          </a:p>
        </p:txBody>
      </p:sp>
      <p:sp>
        <p:nvSpPr>
          <p:cNvPr id="2" name="TextBox 1">
            <a:extLst>
              <a:ext uri="{FF2B5EF4-FFF2-40B4-BE49-F238E27FC236}">
                <a16:creationId xmlns:a16="http://schemas.microsoft.com/office/drawing/2014/main" id="{D0449A92-70B7-DF93-0290-0A7CFB0694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الآخِرَةُ وَالأُولَى</a:t>
            </a:r>
            <a:br>
              <a:rPr lang="en-US" dirty="0"/>
            </a:br>
            <a:r>
              <a:rPr lang="ar-SA" dirty="0"/>
              <a:t>يَا مَن لَّهُ جَنَّةُ الْمَأْوَى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Master of the beginning and the end, </a:t>
            </a:r>
          </a:p>
          <a:p>
            <a:r>
              <a:rPr lang="en-US" dirty="0"/>
              <a:t>O He, Who is the Master of the abode of paradise,</a:t>
            </a:r>
          </a:p>
        </p:txBody>
      </p:sp>
      <p:sp>
        <p:nvSpPr>
          <p:cNvPr id="2" name="TextBox 1">
            <a:extLst>
              <a:ext uri="{FF2B5EF4-FFF2-40B4-BE49-F238E27FC236}">
                <a16:creationId xmlns:a16="http://schemas.microsoft.com/office/drawing/2014/main" id="{9A55E554-4049-2897-3F58-4363529D07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الآيَاتُ الْكُبْرَى</a:t>
            </a:r>
            <a:br>
              <a:rPr lang="ar-SA" dirty="0"/>
            </a:br>
            <a:r>
              <a:rPr lang="ar-SA" dirty="0"/>
              <a:t>يَا مَن لَّهُ الأَسْمَاءُ الْحُسْنَى</a:t>
            </a:r>
            <a:endParaRPr lang="en-US" dirty="0"/>
          </a:p>
        </p:txBody>
      </p:sp>
      <p:sp>
        <p:nvSpPr>
          <p:cNvPr id="5" name="Subtitle 4"/>
          <p:cNvSpPr>
            <a:spLocks noGrp="1"/>
          </p:cNvSpPr>
          <p:nvPr>
            <p:ph type="body" sz="quarter" idx="10"/>
          </p:nvPr>
        </p:nvSpPr>
        <p:spPr/>
        <p:txBody>
          <a:bodyPr/>
          <a:lstStyle/>
          <a:p>
            <a:r>
              <a:rPr lang="en-US" dirty="0"/>
              <a:t>O He, for Whom are great signs,</a:t>
            </a:r>
          </a:p>
          <a:p>
            <a:r>
              <a:rPr lang="en-US" dirty="0"/>
              <a:t>O He, for Whom are beautiful names,</a:t>
            </a:r>
          </a:p>
        </p:txBody>
      </p:sp>
      <p:sp>
        <p:nvSpPr>
          <p:cNvPr id="2" name="TextBox 1">
            <a:extLst>
              <a:ext uri="{FF2B5EF4-FFF2-40B4-BE49-F238E27FC236}">
                <a16:creationId xmlns:a16="http://schemas.microsoft.com/office/drawing/2014/main" id="{CE50A749-1554-3888-2B91-A1E214D09E6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B6E014B-AB27-4C1E-A10F-49A90867C868}"/>
              </a:ext>
            </a:extLst>
          </p:cNvPr>
          <p:cNvSpPr>
            <a:spLocks noGrp="1"/>
          </p:cNvSpPr>
          <p:nvPr>
            <p:ph type="title"/>
            <p:custDataLst>
              <p:tags r:id="rId1"/>
            </p:custDataLst>
          </p:nvPr>
        </p:nvSpPr>
        <p:spPr/>
        <p:txBody>
          <a:bodyPr/>
          <a:lstStyle/>
          <a:p>
            <a:r>
              <a:rPr lang="ar-SA" dirty="0">
                <a:sym typeface="Wingdings"/>
              </a:rPr>
              <a:t>وَذُنُوبَ ٱلْمُسْتَغْفِرِينَ مَغْفُورَةٌ</a:t>
            </a:r>
            <a:endParaRPr lang="en-US" dirty="0"/>
          </a:p>
        </p:txBody>
      </p:sp>
      <p:sp>
        <p:nvSpPr>
          <p:cNvPr id="12" name="Subtitle 4">
            <a:extLst>
              <a:ext uri="{FF2B5EF4-FFF2-40B4-BE49-F238E27FC236}">
                <a16:creationId xmlns:a16="http://schemas.microsoft.com/office/drawing/2014/main" id="{3B307986-089D-45D8-AAA2-2AE0B019AD5E}"/>
              </a:ext>
            </a:extLst>
          </p:cNvPr>
          <p:cNvSpPr>
            <a:spLocks noGrp="1"/>
          </p:cNvSpPr>
          <p:nvPr>
            <p:ph type="body" sz="quarter" idx="10"/>
            <p:custDataLst>
              <p:tags r:id="rId2"/>
            </p:custDataLst>
          </p:nvPr>
        </p:nvSpPr>
        <p:spPr/>
        <p:txBody>
          <a:bodyPr/>
          <a:lstStyle/>
          <a:p>
            <a:r>
              <a:rPr lang="en-US">
                <a:sym typeface="Wingdings"/>
              </a:rPr>
              <a:t>the sins of those imploring Your forgiveness are forgiven,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الْحُكْمُ وَالْقَضَاءُ</a:t>
            </a:r>
            <a:br>
              <a:rPr lang="ar-SA" dirty="0"/>
            </a:br>
            <a:r>
              <a:rPr lang="ar-SA" dirty="0"/>
              <a:t>يَا مَن لَّهُ الْهَوَاءُ وَالْفَضَاءُ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CA" dirty="0"/>
              <a:t>O He, for Whom is order and judgement,</a:t>
            </a:r>
          </a:p>
          <a:p>
            <a:r>
              <a:rPr lang="en-CA" dirty="0"/>
              <a:t>O He, Who rules over the atmosphere and the expanse,</a:t>
            </a:r>
          </a:p>
        </p:txBody>
      </p:sp>
      <p:sp>
        <p:nvSpPr>
          <p:cNvPr id="2" name="TextBox 1">
            <a:extLst>
              <a:ext uri="{FF2B5EF4-FFF2-40B4-BE49-F238E27FC236}">
                <a16:creationId xmlns:a16="http://schemas.microsoft.com/office/drawing/2014/main" id="{EB23BAD3-47FC-070C-FA44-FC4B394CC9A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الْعَرْشُ وَالثَّرَى</a:t>
            </a:r>
            <a:br>
              <a:rPr lang="en-US" dirty="0"/>
            </a:br>
            <a:r>
              <a:rPr lang="ar-SA" dirty="0"/>
              <a:t>يَا مَن لَّهُ السَّمَاوَاتُ الْعُلَى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is the Lordship of the highest heaven and the earth,</a:t>
            </a:r>
          </a:p>
          <a:p>
            <a:r>
              <a:rPr lang="en-US" dirty="0"/>
              <a:t>O He, Who is the Master of the high heavens.</a:t>
            </a:r>
          </a:p>
        </p:txBody>
      </p:sp>
      <p:sp>
        <p:nvSpPr>
          <p:cNvPr id="2" name="TextBox 1">
            <a:extLst>
              <a:ext uri="{FF2B5EF4-FFF2-40B4-BE49-F238E27FC236}">
                <a16:creationId xmlns:a16="http://schemas.microsoft.com/office/drawing/2014/main" id="{9AB7F3A9-52BA-70B3-CBBB-D88AE656492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98344029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عَفُوُّ يَا غَفُورُ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Pardoner, O Forgiver,</a:t>
            </a:r>
          </a:p>
        </p:txBody>
      </p:sp>
      <p:sp>
        <p:nvSpPr>
          <p:cNvPr id="2" name="TextBox 1">
            <a:extLst>
              <a:ext uri="{FF2B5EF4-FFF2-40B4-BE49-F238E27FC236}">
                <a16:creationId xmlns:a16="http://schemas.microsoft.com/office/drawing/2014/main" id="{BF90334C-01AD-9358-74F7-CA3EB3C1C1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صَبُورُ يا شَكُورُ</a:t>
            </a:r>
            <a:r>
              <a:rPr lang="en-US" dirty="0"/>
              <a:t> </a:t>
            </a:r>
            <a:r>
              <a:rPr lang="ar-SA" dirty="0"/>
              <a:t>يَا رَؤُوفُ يَا عَطُوفُ</a:t>
            </a:r>
            <a:endParaRPr lang="en-US" dirty="0"/>
          </a:p>
        </p:txBody>
      </p:sp>
      <p:sp>
        <p:nvSpPr>
          <p:cNvPr id="5" name="Subtitle 4"/>
          <p:cNvSpPr>
            <a:spLocks noGrp="1"/>
          </p:cNvSpPr>
          <p:nvPr>
            <p:ph type="body" sz="quarter" idx="10"/>
          </p:nvPr>
        </p:nvSpPr>
        <p:spPr/>
        <p:txBody>
          <a:bodyPr/>
          <a:lstStyle/>
          <a:p>
            <a:r>
              <a:rPr lang="en-US" dirty="0"/>
              <a:t>O Patient, O Greatest appreciator (of good),</a:t>
            </a:r>
          </a:p>
          <a:p>
            <a:r>
              <a:rPr lang="en-US" dirty="0"/>
              <a:t>O Kind, O Sympathetic,</a:t>
            </a:r>
          </a:p>
        </p:txBody>
      </p:sp>
      <p:sp>
        <p:nvSpPr>
          <p:cNvPr id="2" name="TextBox 1">
            <a:extLst>
              <a:ext uri="{FF2B5EF4-FFF2-40B4-BE49-F238E27FC236}">
                <a16:creationId xmlns:a16="http://schemas.microsoft.com/office/drawing/2014/main" id="{5AB58B1A-63A2-6E57-F63F-C9A33B16C8A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مَسْؤُولُ يَا وَدُودُ</a:t>
            </a:r>
            <a:r>
              <a:rPr lang="en-US" dirty="0"/>
              <a:t> </a:t>
            </a:r>
            <a:r>
              <a:rPr lang="ar-SA" dirty="0"/>
              <a:t>يَا سُبُّوحُ يَا قُدُّوسُ</a:t>
            </a:r>
            <a:endParaRPr lang="en-US" dirty="0"/>
          </a:p>
        </p:txBody>
      </p:sp>
      <p:sp>
        <p:nvSpPr>
          <p:cNvPr id="5" name="Subtitle 4"/>
          <p:cNvSpPr>
            <a:spLocks noGrp="1"/>
          </p:cNvSpPr>
          <p:nvPr>
            <p:ph type="body" sz="quarter" idx="10"/>
          </p:nvPr>
        </p:nvSpPr>
        <p:spPr/>
        <p:txBody>
          <a:bodyPr/>
          <a:lstStyle/>
          <a:p>
            <a:r>
              <a:rPr lang="en-US" dirty="0"/>
              <a:t>O Besought, O Friend,</a:t>
            </a:r>
          </a:p>
          <a:p>
            <a:r>
              <a:rPr lang="en-US" dirty="0"/>
              <a:t>O Most Glorified, O Most Holy.</a:t>
            </a:r>
          </a:p>
        </p:txBody>
      </p:sp>
      <p:sp>
        <p:nvSpPr>
          <p:cNvPr id="2" name="TextBox 1">
            <a:extLst>
              <a:ext uri="{FF2B5EF4-FFF2-40B4-BE49-F238E27FC236}">
                <a16:creationId xmlns:a16="http://schemas.microsoft.com/office/drawing/2014/main" id="{FA89B84D-E144-AACA-CBF8-15FBF6D52E0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090541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السَّماءِ عَظَمَتُهُ</a:t>
            </a:r>
            <a:br>
              <a:rPr lang="ar-SA" dirty="0"/>
            </a:br>
            <a:r>
              <a:rPr lang="ar-SA" dirty="0"/>
              <a:t>يَا مَن فِي الأَرْضِ آيَاتُهُ</a:t>
            </a:r>
            <a:endParaRPr lang="en-US" dirty="0"/>
          </a:p>
        </p:txBody>
      </p:sp>
      <p:sp>
        <p:nvSpPr>
          <p:cNvPr id="5" name="Subtitle 4"/>
          <p:cNvSpPr>
            <a:spLocks noGrp="1"/>
          </p:cNvSpPr>
          <p:nvPr>
            <p:ph type="body" sz="quarter" idx="10"/>
          </p:nvPr>
        </p:nvSpPr>
        <p:spPr/>
        <p:txBody>
          <a:bodyPr/>
          <a:lstStyle/>
          <a:p>
            <a:r>
              <a:rPr lang="en-US" dirty="0"/>
              <a:t>O He, Whose greatness is in the heavens,</a:t>
            </a:r>
          </a:p>
          <a:p>
            <a:r>
              <a:rPr lang="en-US" dirty="0"/>
              <a:t>O He, Whose signs are on the earth,</a:t>
            </a:r>
          </a:p>
        </p:txBody>
      </p:sp>
      <p:sp>
        <p:nvSpPr>
          <p:cNvPr id="2" name="TextBox 1">
            <a:extLst>
              <a:ext uri="{FF2B5EF4-FFF2-40B4-BE49-F238E27FC236}">
                <a16:creationId xmlns:a16="http://schemas.microsoft.com/office/drawing/2014/main" id="{060A4FA5-F343-E910-222C-5C10785F91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كُلِّ شَيْء دَلائِلُهُ</a:t>
            </a:r>
            <a:br>
              <a:rPr lang="en-US" dirty="0"/>
            </a:br>
            <a:r>
              <a:rPr lang="ar-SA" dirty="0"/>
              <a:t>يَا مَن فِي الْبِحَارِ عَجَائِبُهُ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proofs are manifest in everything,</a:t>
            </a:r>
          </a:p>
          <a:p>
            <a:r>
              <a:rPr lang="en-US" dirty="0"/>
              <a:t>O He, Whose wonders are in the seas,</a:t>
            </a:r>
          </a:p>
        </p:txBody>
      </p:sp>
      <p:sp>
        <p:nvSpPr>
          <p:cNvPr id="2" name="TextBox 1">
            <a:extLst>
              <a:ext uri="{FF2B5EF4-FFF2-40B4-BE49-F238E27FC236}">
                <a16:creationId xmlns:a16="http://schemas.microsoft.com/office/drawing/2014/main" id="{74DE40A9-83AC-D1DB-9B54-586A981100D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الْجِبَالِ خَزَائِنُهُ</a:t>
            </a:r>
            <a:br>
              <a:rPr lang="ar-SA" dirty="0"/>
            </a:br>
            <a:r>
              <a:rPr lang="ar-SA" dirty="0"/>
              <a:t>يَا مَن يَّبْدَأُ الْخَلْقَ ثُمَّ يُعِيدُهُ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treasures are in the mountains, </a:t>
            </a:r>
          </a:p>
          <a:p>
            <a:r>
              <a:rPr lang="en-US" dirty="0"/>
              <a:t>O He, Who originated Creation which then returns to Him,</a:t>
            </a:r>
          </a:p>
        </p:txBody>
      </p:sp>
      <p:sp>
        <p:nvSpPr>
          <p:cNvPr id="2" name="TextBox 1">
            <a:extLst>
              <a:ext uri="{FF2B5EF4-FFF2-40B4-BE49-F238E27FC236}">
                <a16:creationId xmlns:a16="http://schemas.microsoft.com/office/drawing/2014/main" id="{23A2FF9B-ECDE-3B6D-888B-7EDF37155F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6FC8AF3-064C-4671-B95B-2B8F9E08E6FF}"/>
              </a:ext>
            </a:extLst>
          </p:cNvPr>
          <p:cNvSpPr>
            <a:spLocks noGrp="1"/>
          </p:cNvSpPr>
          <p:nvPr>
            <p:ph type="title"/>
            <p:custDataLst>
              <p:tags r:id="rId1"/>
            </p:custDataLst>
          </p:nvPr>
        </p:nvSpPr>
        <p:spPr/>
        <p:txBody>
          <a:bodyPr/>
          <a:lstStyle/>
          <a:p>
            <a:r>
              <a:rPr lang="ar-SA" dirty="0">
                <a:sym typeface="Wingdings"/>
              </a:rPr>
              <a:t>وَحَوَائِجَ خَلْقِكَ عِنْدَكَ مَقْضِيَّةٌ</a:t>
            </a:r>
            <a:endParaRPr lang="en-US" dirty="0"/>
          </a:p>
        </p:txBody>
      </p:sp>
      <p:sp>
        <p:nvSpPr>
          <p:cNvPr id="12" name="Subtitle 4">
            <a:extLst>
              <a:ext uri="{FF2B5EF4-FFF2-40B4-BE49-F238E27FC236}">
                <a16:creationId xmlns:a16="http://schemas.microsoft.com/office/drawing/2014/main" id="{08DFBF8F-8A42-4C69-937D-720EB9A78080}"/>
              </a:ext>
            </a:extLst>
          </p:cNvPr>
          <p:cNvSpPr>
            <a:spLocks noGrp="1"/>
          </p:cNvSpPr>
          <p:nvPr>
            <p:ph type="body" sz="quarter" idx="10"/>
            <p:custDataLst>
              <p:tags r:id="rId2"/>
            </p:custDataLst>
          </p:nvPr>
        </p:nvSpPr>
        <p:spPr/>
        <p:txBody>
          <a:bodyPr/>
          <a:lstStyle/>
          <a:p>
            <a:r>
              <a:rPr lang="en-US">
                <a:sym typeface="Wingdings"/>
              </a:rPr>
              <a:t>the requests of Your creatures are granted by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يَرْجِعُ الأَمْرُ كُلُّهُ</a:t>
            </a:r>
            <a:br>
              <a:rPr lang="en-US" dirty="0"/>
            </a:br>
            <a:r>
              <a:rPr lang="ar-SA" dirty="0"/>
              <a:t>يَا مَنْ أَظْهَرَ فِي كُلِّ شَيْء لُّطْفَهُ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towards Whom is the return of every matter,</a:t>
            </a:r>
          </a:p>
          <a:p>
            <a:r>
              <a:rPr lang="en-US" dirty="0"/>
              <a:t>O, Whose Kindness is evident in everything,</a:t>
            </a:r>
          </a:p>
        </p:txBody>
      </p:sp>
      <p:sp>
        <p:nvSpPr>
          <p:cNvPr id="2" name="TextBox 1">
            <a:extLst>
              <a:ext uri="{FF2B5EF4-FFF2-40B4-BE49-F238E27FC236}">
                <a16:creationId xmlns:a16="http://schemas.microsoft.com/office/drawing/2014/main" id="{A2C2C4C3-2597-F8BB-E7AF-10ED6FEC6E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أَحْسَنَ كُلَّ شَيْء خَلَقَهُ</a:t>
            </a:r>
            <a:br>
              <a:rPr lang="ar-SA" dirty="0"/>
            </a:br>
            <a:r>
              <a:rPr lang="ar-SA" dirty="0"/>
              <a:t>يَا مَن تَصَرَّفَ فِي الْخَلائِقِ 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makes best everything which He has created, </a:t>
            </a:r>
          </a:p>
          <a:p>
            <a:r>
              <a:rPr lang="en-US" dirty="0"/>
              <a:t>O He, Whose authority is wielded over all creatures.</a:t>
            </a:r>
          </a:p>
        </p:txBody>
      </p:sp>
      <p:sp>
        <p:nvSpPr>
          <p:cNvPr id="2" name="TextBox 1">
            <a:extLst>
              <a:ext uri="{FF2B5EF4-FFF2-40B4-BE49-F238E27FC236}">
                <a16:creationId xmlns:a16="http://schemas.microsoft.com/office/drawing/2014/main" id="{EC8A4FF9-EAEA-368A-21DD-916B465B80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261761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مَن لا حَبِيبَ لَهُ</a:t>
            </a:r>
            <a:br>
              <a:rPr lang="en-US" dirty="0"/>
            </a:br>
            <a:r>
              <a:rPr lang="ar-SA" dirty="0"/>
              <a:t>يَا طَبِيبَ مَن لا طَبِيبَ لَهُ</a:t>
            </a:r>
            <a:endParaRPr lang="en-US" dirty="0"/>
          </a:p>
        </p:txBody>
      </p:sp>
      <p:sp>
        <p:nvSpPr>
          <p:cNvPr id="5" name="Subtitle 4"/>
          <p:cNvSpPr>
            <a:spLocks noGrp="1"/>
          </p:cNvSpPr>
          <p:nvPr>
            <p:ph type="body" sz="quarter" idx="10"/>
          </p:nvPr>
        </p:nvSpPr>
        <p:spPr/>
        <p:txBody>
          <a:bodyPr/>
          <a:lstStyle/>
          <a:p>
            <a:r>
              <a:rPr lang="en-US" dirty="0"/>
              <a:t>O Friend of he who has no friend,</a:t>
            </a:r>
          </a:p>
          <a:p>
            <a:r>
              <a:rPr lang="en-US" dirty="0"/>
              <a:t>O Physician of he who has no physician,</a:t>
            </a:r>
          </a:p>
        </p:txBody>
      </p:sp>
      <p:sp>
        <p:nvSpPr>
          <p:cNvPr id="2" name="TextBox 1">
            <a:extLst>
              <a:ext uri="{FF2B5EF4-FFF2-40B4-BE49-F238E27FC236}">
                <a16:creationId xmlns:a16="http://schemas.microsoft.com/office/drawing/2014/main" id="{548C34A9-A762-A7A3-CD80-747817146F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مُجِيبَ مَن لا مُجِيبَ لَهُ</a:t>
            </a:r>
            <a:br>
              <a:rPr lang="en-US" dirty="0"/>
            </a:br>
            <a:r>
              <a:rPr lang="ar-SA" dirty="0"/>
              <a:t>يَا شَفِيقَ مَن لا شَفِيقَ 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Responder to he who has no responder,</a:t>
            </a:r>
          </a:p>
          <a:p>
            <a:r>
              <a:rPr lang="en-US" dirty="0"/>
              <a:t>O Affectionate One to he whom none hold in affection,</a:t>
            </a:r>
          </a:p>
        </p:txBody>
      </p:sp>
      <p:sp>
        <p:nvSpPr>
          <p:cNvPr id="2" name="TextBox 1">
            <a:extLst>
              <a:ext uri="{FF2B5EF4-FFF2-40B4-BE49-F238E27FC236}">
                <a16:creationId xmlns:a16="http://schemas.microsoft.com/office/drawing/2014/main" id="{1FAD8F51-C75E-A188-1D7D-9F06904F647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رَفِيقَ مَن لا رَفِيقَ لَهُ</a:t>
            </a:r>
            <a:br>
              <a:rPr lang="en-US" dirty="0"/>
            </a:br>
            <a:r>
              <a:rPr lang="ar-SA" dirty="0"/>
              <a:t>يَا مُغِيثَ مَن لا مُغِيثَ لَهُ</a:t>
            </a:r>
            <a:endParaRPr lang="en-US" dirty="0"/>
          </a:p>
        </p:txBody>
      </p:sp>
      <p:sp>
        <p:nvSpPr>
          <p:cNvPr id="5" name="Subtitle 4"/>
          <p:cNvSpPr>
            <a:spLocks noGrp="1"/>
          </p:cNvSpPr>
          <p:nvPr>
            <p:ph type="body" sz="quarter" idx="10"/>
          </p:nvPr>
        </p:nvSpPr>
        <p:spPr/>
        <p:txBody>
          <a:bodyPr/>
          <a:lstStyle/>
          <a:p>
            <a:r>
              <a:rPr lang="en-US" dirty="0"/>
              <a:t>O Friend of he who has no friend,</a:t>
            </a:r>
          </a:p>
          <a:p>
            <a:r>
              <a:rPr lang="en-US" dirty="0"/>
              <a:t>O Helper of he who has no help,</a:t>
            </a:r>
          </a:p>
        </p:txBody>
      </p:sp>
      <p:sp>
        <p:nvSpPr>
          <p:cNvPr id="2" name="TextBox 1">
            <a:extLst>
              <a:ext uri="{FF2B5EF4-FFF2-40B4-BE49-F238E27FC236}">
                <a16:creationId xmlns:a16="http://schemas.microsoft.com/office/drawing/2014/main" id="{D59395C6-E405-62D9-BB1C-9652202AD6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 مَن لا دَلِيلَ لَهُ</a:t>
            </a:r>
            <a:br>
              <a:rPr lang="en-US" dirty="0"/>
            </a:br>
            <a:r>
              <a:rPr lang="ar-SA" dirty="0"/>
              <a:t>يَا أَنِيسَ مَن لا أَنِيسَ لَهُ</a:t>
            </a:r>
            <a:endParaRPr lang="en-US" dirty="0"/>
          </a:p>
        </p:txBody>
      </p:sp>
      <p:sp>
        <p:nvSpPr>
          <p:cNvPr id="5" name="Subtitle 4"/>
          <p:cNvSpPr>
            <a:spLocks noGrp="1"/>
          </p:cNvSpPr>
          <p:nvPr>
            <p:ph type="body" sz="quarter" idx="10"/>
          </p:nvPr>
        </p:nvSpPr>
        <p:spPr/>
        <p:txBody>
          <a:bodyPr/>
          <a:lstStyle/>
          <a:p>
            <a:r>
              <a:rPr lang="en-US" dirty="0"/>
              <a:t>O Guide of he who has no guide,</a:t>
            </a:r>
          </a:p>
          <a:p>
            <a:r>
              <a:rPr lang="en-US" dirty="0"/>
              <a:t>O Associate of the forlorn,</a:t>
            </a:r>
          </a:p>
        </p:txBody>
      </p:sp>
      <p:sp>
        <p:nvSpPr>
          <p:cNvPr id="2" name="TextBox 1">
            <a:extLst>
              <a:ext uri="{FF2B5EF4-FFF2-40B4-BE49-F238E27FC236}">
                <a16:creationId xmlns:a16="http://schemas.microsoft.com/office/drawing/2014/main" id="{4B86C841-72C6-AC7D-87D9-2B32D67080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مَن لا رَاحِمَ لَهُ</a:t>
            </a:r>
            <a:br>
              <a:rPr lang="en-US" dirty="0"/>
            </a:br>
            <a:r>
              <a:rPr lang="ar-SA" dirty="0"/>
              <a:t>يَا صَاحِبَ مَن لا صَاحِبَ لَهُ</a:t>
            </a:r>
            <a:endParaRPr lang="en-US" dirty="0"/>
          </a:p>
        </p:txBody>
      </p:sp>
      <p:sp>
        <p:nvSpPr>
          <p:cNvPr id="5" name="Subtitle 4"/>
          <p:cNvSpPr>
            <a:spLocks noGrp="1"/>
          </p:cNvSpPr>
          <p:nvPr>
            <p:ph type="body" sz="quarter" idx="10"/>
          </p:nvPr>
        </p:nvSpPr>
        <p:spPr>
          <a:xfrm>
            <a:off x="-76200" y="4495801"/>
            <a:ext cx="12268200" cy="1905000"/>
          </a:xfrm>
        </p:spPr>
        <p:txBody>
          <a:bodyPr/>
          <a:lstStyle/>
          <a:p>
            <a:r>
              <a:rPr lang="en-US" dirty="0"/>
              <a:t>O Merciful One towards he on whom no one has mercy,</a:t>
            </a:r>
          </a:p>
          <a:p>
            <a:r>
              <a:rPr lang="en-US" dirty="0"/>
              <a:t>O Companion of he who has no companion.</a:t>
            </a:r>
          </a:p>
        </p:txBody>
      </p:sp>
      <p:sp>
        <p:nvSpPr>
          <p:cNvPr id="2" name="TextBox 1">
            <a:extLst>
              <a:ext uri="{FF2B5EF4-FFF2-40B4-BE49-F238E27FC236}">
                <a16:creationId xmlns:a16="http://schemas.microsoft.com/office/drawing/2014/main" id="{78639FA7-2F9E-D263-3A62-12EDA85F1B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7759461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كَافِي مَنِ اسْتَكْفَاهُ</a:t>
            </a:r>
            <a:br>
              <a:rPr lang="en-US" dirty="0"/>
            </a:br>
            <a:r>
              <a:rPr lang="ar-SA" dirty="0"/>
              <a:t>يَا هَادِي مَنِ اسْتَهْدَاهُ</a:t>
            </a:r>
            <a:endParaRPr lang="en-US" dirty="0"/>
          </a:p>
        </p:txBody>
      </p:sp>
      <p:sp>
        <p:nvSpPr>
          <p:cNvPr id="5" name="Subtitle 4"/>
          <p:cNvSpPr>
            <a:spLocks noGrp="1"/>
          </p:cNvSpPr>
          <p:nvPr>
            <p:ph type="body" sz="quarter" idx="10"/>
          </p:nvPr>
        </p:nvSpPr>
        <p:spPr/>
        <p:txBody>
          <a:bodyPr/>
          <a:lstStyle/>
          <a:p>
            <a:r>
              <a:rPr lang="en-US" dirty="0"/>
              <a:t>O Sufficer for those who seek sufficiency,</a:t>
            </a:r>
          </a:p>
          <a:p>
            <a:r>
              <a:rPr lang="en-US" dirty="0"/>
              <a:t>O Guide for those who seek guidance,</a:t>
            </a:r>
          </a:p>
        </p:txBody>
      </p:sp>
      <p:sp>
        <p:nvSpPr>
          <p:cNvPr id="2" name="TextBox 1">
            <a:extLst>
              <a:ext uri="{FF2B5EF4-FFF2-40B4-BE49-F238E27FC236}">
                <a16:creationId xmlns:a16="http://schemas.microsoft.com/office/drawing/2014/main" id="{18AEAD4A-80C0-378B-BA3B-3B0D72EE173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DB9FC76-6C21-46DD-9338-49DAFF1B0A91}"/>
              </a:ext>
            </a:extLst>
          </p:cNvPr>
          <p:cNvSpPr>
            <a:spLocks noGrp="1"/>
          </p:cNvSpPr>
          <p:nvPr>
            <p:ph type="title"/>
            <p:custDataLst>
              <p:tags r:id="rId1"/>
            </p:custDataLst>
          </p:nvPr>
        </p:nvSpPr>
        <p:spPr/>
        <p:txBody>
          <a:bodyPr/>
          <a:lstStyle/>
          <a:p>
            <a:r>
              <a:rPr lang="ar-SA" dirty="0">
                <a:sym typeface="Wingdings"/>
              </a:rPr>
              <a:t>وَجَوَائِزَ ٱلسَّائِلِينَ عِنْدَكَ مُوَفَّرَةٌ</a:t>
            </a:r>
            <a:endParaRPr lang="en-US" dirty="0"/>
          </a:p>
        </p:txBody>
      </p:sp>
      <p:sp>
        <p:nvSpPr>
          <p:cNvPr id="12" name="Subtitle 4">
            <a:extLst>
              <a:ext uri="{FF2B5EF4-FFF2-40B4-BE49-F238E27FC236}">
                <a16:creationId xmlns:a16="http://schemas.microsoft.com/office/drawing/2014/main" id="{F5D0DA3B-A16B-4B2F-A21E-CFB1D935211A}"/>
              </a:ext>
            </a:extLst>
          </p:cNvPr>
          <p:cNvSpPr>
            <a:spLocks noGrp="1"/>
          </p:cNvSpPr>
          <p:nvPr>
            <p:ph type="body" sz="quarter" idx="10"/>
            <p:custDataLst>
              <p:tags r:id="rId2"/>
            </p:custDataLst>
          </p:nvPr>
        </p:nvSpPr>
        <p:spPr/>
        <p:txBody>
          <a:bodyPr/>
          <a:lstStyle/>
          <a:p>
            <a:r>
              <a:rPr lang="en-US">
                <a:sym typeface="Wingdings"/>
              </a:rPr>
              <a:t>the prizes of those begging You are offered,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كَاِلئَ مَنِ </a:t>
            </a:r>
            <a:r>
              <a:rPr lang="ar-SA" dirty="0" err="1"/>
              <a:t>اسْتَكْلاَهُ</a:t>
            </a:r>
            <a:br>
              <a:rPr lang="en-US" dirty="0"/>
            </a:br>
            <a:r>
              <a:rPr lang="ar-SA" dirty="0"/>
              <a:t>يَا رَاعِي مَنِ اسْتَرْعَاهُ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Protector for those who seek protection, </a:t>
            </a:r>
          </a:p>
          <a:p>
            <a:r>
              <a:rPr lang="en-US" dirty="0"/>
              <a:t>O Granter for concession to those who seek concession,</a:t>
            </a:r>
          </a:p>
        </p:txBody>
      </p:sp>
      <p:sp>
        <p:nvSpPr>
          <p:cNvPr id="2" name="TextBox 1">
            <a:extLst>
              <a:ext uri="{FF2B5EF4-FFF2-40B4-BE49-F238E27FC236}">
                <a16:creationId xmlns:a16="http://schemas.microsoft.com/office/drawing/2014/main" id="{0E289B94-09F7-5285-AA38-585F92EEFCF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شَافِي مَنِ اسْتَشْفَاهُ</a:t>
            </a:r>
            <a:br>
              <a:rPr lang="en-US" dirty="0"/>
            </a:br>
            <a:r>
              <a:rPr lang="ar-SA" dirty="0"/>
              <a:t>يَا قَاضِي مَنِ اسْتَقْضَاهُ</a:t>
            </a:r>
            <a:endParaRPr lang="en-US" dirty="0"/>
          </a:p>
        </p:txBody>
      </p:sp>
      <p:sp>
        <p:nvSpPr>
          <p:cNvPr id="5" name="Subtitle 4"/>
          <p:cNvSpPr>
            <a:spLocks noGrp="1"/>
          </p:cNvSpPr>
          <p:nvPr>
            <p:ph type="body" sz="quarter" idx="10"/>
          </p:nvPr>
        </p:nvSpPr>
        <p:spPr/>
        <p:txBody>
          <a:bodyPr/>
          <a:lstStyle/>
          <a:p>
            <a:r>
              <a:rPr lang="en-US" dirty="0"/>
              <a:t>O Healer for those who seek cure,</a:t>
            </a:r>
          </a:p>
          <a:p>
            <a:r>
              <a:rPr lang="en-US" dirty="0"/>
              <a:t>O Just One for those who seek justice,</a:t>
            </a:r>
          </a:p>
        </p:txBody>
      </p:sp>
      <p:sp>
        <p:nvSpPr>
          <p:cNvPr id="2" name="TextBox 1">
            <a:extLst>
              <a:ext uri="{FF2B5EF4-FFF2-40B4-BE49-F238E27FC236}">
                <a16:creationId xmlns:a16="http://schemas.microsoft.com/office/drawing/2014/main" id="{2EF0991A-80C7-8F41-FE2F-A15C2BD9C2A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مُغْنِي مَنِ اسْتَغْنَاهُ</a:t>
            </a:r>
            <a:br>
              <a:rPr lang="en-US" dirty="0"/>
            </a:br>
            <a:r>
              <a:rPr lang="ar-SA" dirty="0"/>
              <a:t>يَا مُوفِي مَنِ اسْتَوْفَاهُ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Bestower of wealth for those who seek wealth, </a:t>
            </a:r>
          </a:p>
          <a:p>
            <a:r>
              <a:rPr lang="en-US" dirty="0"/>
              <a:t>O Fulfiller of promises for those who seek fulfillment,</a:t>
            </a:r>
          </a:p>
        </p:txBody>
      </p:sp>
      <p:sp>
        <p:nvSpPr>
          <p:cNvPr id="2" name="TextBox 1">
            <a:extLst>
              <a:ext uri="{FF2B5EF4-FFF2-40B4-BE49-F238E27FC236}">
                <a16:creationId xmlns:a16="http://schemas.microsoft.com/office/drawing/2014/main" id="{98ADED6D-E35A-C09A-08E8-4BC781E6E6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مُقَوِّي مَنِ اسْتَقْوَاهُ</a:t>
            </a:r>
            <a:br>
              <a:rPr lang="en-US" dirty="0"/>
            </a:br>
            <a:r>
              <a:rPr lang="ar-SA" dirty="0"/>
              <a:t>يَا وَلِيَّ مَنِ اسْتَوْلاهُ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Granter of strength for those who seek strength, </a:t>
            </a:r>
          </a:p>
          <a:p>
            <a:r>
              <a:rPr lang="en-US" dirty="0"/>
              <a:t>O Aider of those who seek aid.</a:t>
            </a:r>
          </a:p>
        </p:txBody>
      </p:sp>
      <p:sp>
        <p:nvSpPr>
          <p:cNvPr id="2" name="TextBox 1">
            <a:extLst>
              <a:ext uri="{FF2B5EF4-FFF2-40B4-BE49-F238E27FC236}">
                <a16:creationId xmlns:a16="http://schemas.microsoft.com/office/drawing/2014/main" id="{39D6B5D2-6C87-F20F-9332-41199526D5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845877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خَاِلقُ يَا رَازِقُ</a:t>
            </a:r>
            <a:endParaRPr lang="en-US" dirty="0"/>
          </a:p>
        </p:txBody>
      </p:sp>
      <p:sp>
        <p:nvSpPr>
          <p:cNvPr id="5" name="Subtitle 4"/>
          <p:cNvSpPr>
            <a:spLocks noGrp="1"/>
          </p:cNvSpPr>
          <p:nvPr>
            <p:ph type="body" sz="quarter" idx="10"/>
          </p:nvPr>
        </p:nvSpPr>
        <p:spPr/>
        <p:txBody>
          <a:bodyPr/>
          <a:lstStyle/>
          <a:p>
            <a:r>
              <a:rPr lang="en-US" dirty="0"/>
              <a:t>O Allah , verily I entreat You in Your name:</a:t>
            </a:r>
          </a:p>
          <a:p>
            <a:r>
              <a:rPr lang="en-US" dirty="0"/>
              <a:t>O Creator, O Provider of sustenance,</a:t>
            </a:r>
          </a:p>
        </p:txBody>
      </p:sp>
      <p:sp>
        <p:nvSpPr>
          <p:cNvPr id="2" name="TextBox 1">
            <a:extLst>
              <a:ext uri="{FF2B5EF4-FFF2-40B4-BE49-F238E27FC236}">
                <a16:creationId xmlns:a16="http://schemas.microsoft.com/office/drawing/2014/main" id="{7FA08D3D-C12D-AFE6-4855-5D9D976AABD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نَاطِقُ يَا صَادِقُ</a:t>
            </a:r>
            <a:r>
              <a:rPr lang="en-US" dirty="0"/>
              <a:t> </a:t>
            </a:r>
            <a:r>
              <a:rPr lang="ar-SA" dirty="0"/>
              <a:t>يَا فَاِلقُ يَا فَارِقُ</a:t>
            </a:r>
            <a:endParaRPr lang="en-US" dirty="0"/>
          </a:p>
        </p:txBody>
      </p:sp>
      <p:sp>
        <p:nvSpPr>
          <p:cNvPr id="5" name="Subtitle 4"/>
          <p:cNvSpPr>
            <a:spLocks noGrp="1"/>
          </p:cNvSpPr>
          <p:nvPr>
            <p:ph type="body" sz="quarter" idx="10"/>
          </p:nvPr>
        </p:nvSpPr>
        <p:spPr/>
        <p:txBody>
          <a:bodyPr/>
          <a:lstStyle/>
          <a:p>
            <a:r>
              <a:rPr lang="en-US" dirty="0"/>
              <a:t>O Creator of speech, O Truthful,</a:t>
            </a:r>
          </a:p>
          <a:p>
            <a:r>
              <a:rPr lang="en-US" dirty="0"/>
              <a:t>O Splitter, O Separator,</a:t>
            </a:r>
          </a:p>
        </p:txBody>
      </p:sp>
      <p:sp>
        <p:nvSpPr>
          <p:cNvPr id="2" name="TextBox 1">
            <a:extLst>
              <a:ext uri="{FF2B5EF4-FFF2-40B4-BE49-F238E27FC236}">
                <a16:creationId xmlns:a16="http://schemas.microsoft.com/office/drawing/2014/main" id="{2C2F3A16-B013-D64A-A840-55FD0A4DA9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فَاتِقُ يَا رَاتِقُ</a:t>
            </a:r>
            <a:r>
              <a:rPr lang="en-US" dirty="0"/>
              <a:t> </a:t>
            </a:r>
            <a:r>
              <a:rPr lang="ar-SA" dirty="0"/>
              <a:t>يَا سَابِقُ يَا سَامِقُ</a:t>
            </a:r>
            <a:endParaRPr lang="en-US" dirty="0"/>
          </a:p>
        </p:txBody>
      </p:sp>
      <p:sp>
        <p:nvSpPr>
          <p:cNvPr id="5" name="Subtitle 4"/>
          <p:cNvSpPr>
            <a:spLocks noGrp="1"/>
          </p:cNvSpPr>
          <p:nvPr>
            <p:ph type="body" sz="quarter" idx="10"/>
          </p:nvPr>
        </p:nvSpPr>
        <p:spPr/>
        <p:txBody>
          <a:bodyPr/>
          <a:lstStyle/>
          <a:p>
            <a:r>
              <a:rPr lang="en-US" dirty="0"/>
              <a:t>O Breaker, O Combiner,</a:t>
            </a:r>
          </a:p>
          <a:p>
            <a:r>
              <a:rPr lang="en-US" dirty="0"/>
              <a:t>O Foremost, O Most High.</a:t>
            </a:r>
          </a:p>
        </p:txBody>
      </p:sp>
      <p:sp>
        <p:nvSpPr>
          <p:cNvPr id="2" name="TextBox 1">
            <a:extLst>
              <a:ext uri="{FF2B5EF4-FFF2-40B4-BE49-F238E27FC236}">
                <a16:creationId xmlns:a16="http://schemas.microsoft.com/office/drawing/2014/main" id="{EE97A12E-1ECE-51DC-899C-C8354432C6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51750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يُّقَلِّبُ اللَّيْلَ وَالنَّهَارَ</a:t>
            </a:r>
            <a:br>
              <a:rPr lang="en-US" dirty="0"/>
            </a:br>
            <a:r>
              <a:rPr lang="ar-SA" dirty="0"/>
              <a:t>يَا مَن جَعَلَ الظُّلُمَاتِ وَالأَنْوَارَ</a:t>
            </a:r>
            <a:endParaRPr lang="en-US" dirty="0"/>
          </a:p>
        </p:txBody>
      </p:sp>
      <p:sp>
        <p:nvSpPr>
          <p:cNvPr id="5" name="Subtitle 4"/>
          <p:cNvSpPr>
            <a:spLocks noGrp="1"/>
          </p:cNvSpPr>
          <p:nvPr>
            <p:ph type="body" sz="quarter" idx="10"/>
          </p:nvPr>
        </p:nvSpPr>
        <p:spPr/>
        <p:txBody>
          <a:bodyPr/>
          <a:lstStyle/>
          <a:p>
            <a:r>
              <a:rPr lang="en-US" dirty="0"/>
              <a:t>O He, Who changes night and day,</a:t>
            </a:r>
          </a:p>
          <a:p>
            <a:r>
              <a:rPr lang="en-US" dirty="0"/>
              <a:t>O He, Who has created darkness and light,</a:t>
            </a:r>
          </a:p>
        </p:txBody>
      </p:sp>
      <p:sp>
        <p:nvSpPr>
          <p:cNvPr id="2" name="TextBox 1">
            <a:extLst>
              <a:ext uri="{FF2B5EF4-FFF2-40B4-BE49-F238E27FC236}">
                <a16:creationId xmlns:a16="http://schemas.microsoft.com/office/drawing/2014/main" id="{D8929F74-DD26-DE16-B31E-70C7051F17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CF63864-A0BF-4A6D-AA03-88A215B8E2A3}"/>
              </a:ext>
            </a:extLst>
          </p:cNvPr>
          <p:cNvSpPr>
            <a:spLocks noGrp="1"/>
          </p:cNvSpPr>
          <p:nvPr>
            <p:ph type="title"/>
            <p:custDataLst>
              <p:tags r:id="rId1"/>
            </p:custDataLst>
          </p:nvPr>
        </p:nvSpPr>
        <p:spPr/>
        <p:txBody>
          <a:bodyPr/>
          <a:lstStyle/>
          <a:p>
            <a:r>
              <a:rPr lang="ar-SA" dirty="0">
                <a:sym typeface="Wingdings"/>
              </a:rPr>
              <a:t>وَعَوَائِدَ ٱلْمَزِيدِ مُتَوَاتِرَةٌ</a:t>
            </a:r>
            <a:endParaRPr lang="en-US" dirty="0"/>
          </a:p>
        </p:txBody>
      </p:sp>
      <p:sp>
        <p:nvSpPr>
          <p:cNvPr id="12" name="Subtitle 4">
            <a:extLst>
              <a:ext uri="{FF2B5EF4-FFF2-40B4-BE49-F238E27FC236}">
                <a16:creationId xmlns:a16="http://schemas.microsoft.com/office/drawing/2014/main" id="{D1B9B8BF-A8FF-4C8D-81E0-CB0F08C9370A}"/>
              </a:ext>
            </a:extLst>
          </p:cNvPr>
          <p:cNvSpPr>
            <a:spLocks noGrp="1"/>
          </p:cNvSpPr>
          <p:nvPr>
            <p:ph type="body" sz="quarter" idx="10"/>
            <p:custDataLst>
              <p:tags r:id="rId2"/>
            </p:custDataLst>
          </p:nvPr>
        </p:nvSpPr>
        <p:spPr/>
        <p:txBody>
          <a:bodyPr/>
          <a:lstStyle/>
          <a:p>
            <a:r>
              <a:rPr lang="en-US">
                <a:sym typeface="Wingdings"/>
              </a:rPr>
              <a:t>Your gifts for further conferrals are uninterrupted,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الظِّلَّ وَالْحَرُورَ</a:t>
            </a:r>
            <a:br>
              <a:rPr lang="en-US" dirty="0"/>
            </a:br>
            <a:r>
              <a:rPr lang="ar-SA" dirty="0"/>
              <a:t>يَا مَنْ سَخَّرَ الشَّمْسَ وَالْقَمَرَ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bestowed shade and heat,</a:t>
            </a:r>
          </a:p>
          <a:p>
            <a:r>
              <a:rPr lang="en-US" dirty="0"/>
              <a:t>O He, Who has brought into subjection the sun and the moon,</a:t>
            </a:r>
          </a:p>
        </p:txBody>
      </p:sp>
      <p:sp>
        <p:nvSpPr>
          <p:cNvPr id="3" name="TextBox 2">
            <a:extLst>
              <a:ext uri="{FF2B5EF4-FFF2-40B4-BE49-F238E27FC236}">
                <a16:creationId xmlns:a16="http://schemas.microsoft.com/office/drawing/2014/main" id="{14A3B2EB-1F09-2C30-081C-319779A376D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قَدَّرَ الْخَيْرَ وَالشَّرَّ</a:t>
            </a:r>
            <a:br>
              <a:rPr lang="en-US" dirty="0"/>
            </a:br>
            <a:r>
              <a:rPr lang="ar-SA" dirty="0"/>
              <a:t>يَا مَنْ خَلَقَ الْمَوْتَ وَالْحَيَاةَ</a:t>
            </a:r>
            <a:endParaRPr lang="en-US" dirty="0"/>
          </a:p>
        </p:txBody>
      </p:sp>
      <p:sp>
        <p:nvSpPr>
          <p:cNvPr id="5" name="Subtitle 4"/>
          <p:cNvSpPr>
            <a:spLocks noGrp="1"/>
          </p:cNvSpPr>
          <p:nvPr>
            <p:ph type="body" sz="quarter" idx="10"/>
          </p:nvPr>
        </p:nvSpPr>
        <p:spPr/>
        <p:txBody>
          <a:bodyPr/>
          <a:lstStyle/>
          <a:p>
            <a:r>
              <a:rPr lang="en-US" dirty="0"/>
              <a:t>O He, Who has ordained virtue and vice,</a:t>
            </a:r>
          </a:p>
          <a:p>
            <a:r>
              <a:rPr lang="en-US" dirty="0"/>
              <a:t>O He, Who has created death and life,</a:t>
            </a:r>
          </a:p>
        </p:txBody>
      </p:sp>
      <p:sp>
        <p:nvSpPr>
          <p:cNvPr id="3" name="TextBox 2">
            <a:extLst>
              <a:ext uri="{FF2B5EF4-FFF2-40B4-BE49-F238E27FC236}">
                <a16:creationId xmlns:a16="http://schemas.microsoft.com/office/drawing/2014/main" id="{98ED18B9-7242-89A4-D28E-F0E4626256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الْخَلْقُ وَالأَمْرُ</a:t>
            </a:r>
            <a:br>
              <a:rPr lang="en-US" dirty="0"/>
            </a:br>
            <a:r>
              <a:rPr lang="ar-SA" dirty="0"/>
              <a:t>يَا مَن لَّمْ يَتِّخِذْ صَاحِبَةً وَّلا وَلَداً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made the body and the soul, </a:t>
            </a:r>
          </a:p>
          <a:p>
            <a:r>
              <a:rPr lang="en-US" dirty="0"/>
              <a:t>O He, Who has neither taken a wife nor begotten any child,</a:t>
            </a:r>
          </a:p>
        </p:txBody>
      </p:sp>
      <p:sp>
        <p:nvSpPr>
          <p:cNvPr id="3" name="TextBox 2">
            <a:extLst>
              <a:ext uri="{FF2B5EF4-FFF2-40B4-BE49-F238E27FC236}">
                <a16:creationId xmlns:a16="http://schemas.microsoft.com/office/drawing/2014/main" id="{E3E9C4F9-CE56-15F1-2606-EEC75B3EF48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لَّيْسَ لَهُ شَرِيكٌ فِي الْمُلْكِ</a:t>
            </a:r>
            <a:br>
              <a:rPr lang="en-US" dirty="0"/>
            </a:br>
            <a:r>
              <a:rPr lang="ar-SA" dirty="0"/>
              <a:t>يَا مَن لَّمْ يَكُن لَّهُ وَلِيٌّ مِّنَ الذُّلِّ</a:t>
            </a:r>
            <a:endParaRPr lang="en-US" dirty="0"/>
          </a:p>
        </p:txBody>
      </p:sp>
      <p:sp>
        <p:nvSpPr>
          <p:cNvPr id="5" name="Subtitle 4"/>
          <p:cNvSpPr>
            <a:spLocks noGrp="1"/>
          </p:cNvSpPr>
          <p:nvPr>
            <p:ph type="body" sz="quarter" idx="10"/>
          </p:nvPr>
        </p:nvSpPr>
        <p:spPr/>
        <p:txBody>
          <a:bodyPr/>
          <a:lstStyle/>
          <a:p>
            <a:r>
              <a:rPr lang="en-US" dirty="0"/>
              <a:t>O He, Who has no partner in His sovereignty, O He, Who has no friend among the disgraced.</a:t>
            </a:r>
          </a:p>
        </p:txBody>
      </p:sp>
      <p:sp>
        <p:nvSpPr>
          <p:cNvPr id="3" name="TextBox 2">
            <a:extLst>
              <a:ext uri="{FF2B5EF4-FFF2-40B4-BE49-F238E27FC236}">
                <a16:creationId xmlns:a16="http://schemas.microsoft.com/office/drawing/2014/main" id="{F75DF8F1-4BBD-3B34-7B53-DF7A823843A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715053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يَّعْلَمُ مُرَادَ الْمُرِيدِينَ</a:t>
            </a:r>
            <a:r>
              <a:rPr lang="en-US" dirty="0"/>
              <a:t> </a:t>
            </a:r>
            <a:br>
              <a:rPr lang="en-US" dirty="0"/>
            </a:br>
            <a:r>
              <a:rPr lang="ar-SA" dirty="0"/>
              <a:t>يَا مَن يَّعْلَمُ ضَمِيرَ الصَّاِمتِينَ</a:t>
            </a:r>
            <a:r>
              <a:rPr lang="en-US" dirty="0"/>
              <a:t> </a:t>
            </a:r>
          </a:p>
        </p:txBody>
      </p:sp>
      <p:sp>
        <p:nvSpPr>
          <p:cNvPr id="5" name="Subtitle 4"/>
          <p:cNvSpPr>
            <a:spLocks noGrp="1"/>
          </p:cNvSpPr>
          <p:nvPr>
            <p:ph type="body" sz="quarter" idx="10"/>
          </p:nvPr>
        </p:nvSpPr>
        <p:spPr/>
        <p:txBody>
          <a:bodyPr/>
          <a:lstStyle/>
          <a:p>
            <a:r>
              <a:rPr lang="en-US" dirty="0"/>
              <a:t>O He, Who knows the desire of the desirous, O He, Who knows the conscience of the silent,</a:t>
            </a:r>
          </a:p>
        </p:txBody>
      </p:sp>
      <p:sp>
        <p:nvSpPr>
          <p:cNvPr id="2" name="TextBox 1">
            <a:extLst>
              <a:ext uri="{FF2B5EF4-FFF2-40B4-BE49-F238E27FC236}">
                <a16:creationId xmlns:a16="http://schemas.microsoft.com/office/drawing/2014/main" id="{A060BD31-5530-13AF-BA68-C91C6F988E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يَّسْمَعُ أَنِينَ الْوَاهِنِينَ</a:t>
            </a:r>
            <a:br>
              <a:rPr lang="en-US" dirty="0"/>
            </a:br>
            <a:r>
              <a:rPr lang="ar-SA" dirty="0"/>
              <a:t>يَا مَن يَّرَى بُكَاءَ الْخَائِفِينَ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hears the cries of the weak,</a:t>
            </a:r>
          </a:p>
          <a:p>
            <a:r>
              <a:rPr lang="en-US" dirty="0"/>
              <a:t>O He, Who sees the lamentation of the frightened,</a:t>
            </a:r>
          </a:p>
        </p:txBody>
      </p:sp>
      <p:sp>
        <p:nvSpPr>
          <p:cNvPr id="2" name="TextBox 1">
            <a:extLst>
              <a:ext uri="{FF2B5EF4-FFF2-40B4-BE49-F238E27FC236}">
                <a16:creationId xmlns:a16="http://schemas.microsoft.com/office/drawing/2014/main" id="{87F73E13-C371-8BA3-A7F9-CF3CFA898F3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يَّمْلِكُ حَوَائِجَ السَّائِلِينَ</a:t>
            </a:r>
            <a:br>
              <a:rPr lang="ar-SA" dirty="0"/>
            </a:br>
            <a:r>
              <a:rPr lang="ar-SA" dirty="0"/>
              <a:t>يَا مَن يَّقْبَلُ عُذْرَ التَّائِبِينَ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satisfies the needs of the petitioner,</a:t>
            </a:r>
          </a:p>
          <a:p>
            <a:r>
              <a:rPr lang="en-US" dirty="0"/>
              <a:t>O He, Who accepts the excuse of the repentant,</a:t>
            </a:r>
          </a:p>
        </p:txBody>
      </p:sp>
      <p:sp>
        <p:nvSpPr>
          <p:cNvPr id="2" name="TextBox 1">
            <a:extLst>
              <a:ext uri="{FF2B5EF4-FFF2-40B4-BE49-F238E27FC236}">
                <a16:creationId xmlns:a16="http://schemas.microsoft.com/office/drawing/2014/main" id="{38583E8A-D606-A04D-D5CF-51AB1A74F4C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يُصْلِحُ عَمَلَ الْمُفْسِدِينَ</a:t>
            </a:r>
            <a:br>
              <a:rPr lang="en-US" dirty="0"/>
            </a:br>
            <a:r>
              <a:rPr lang="ar-SA" dirty="0"/>
              <a:t>يَا مَن لا يُضِيعُ أَجْرَ الْمُحْسِنِينَ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does not correct the actions of the mischievous, </a:t>
            </a:r>
          </a:p>
          <a:p>
            <a:r>
              <a:rPr lang="en-US" dirty="0"/>
              <a:t>O He, Who does waste the good reward of the virtuous,</a:t>
            </a:r>
          </a:p>
        </p:txBody>
      </p:sp>
      <p:sp>
        <p:nvSpPr>
          <p:cNvPr id="2" name="TextBox 1">
            <a:extLst>
              <a:ext uri="{FF2B5EF4-FFF2-40B4-BE49-F238E27FC236}">
                <a16:creationId xmlns:a16="http://schemas.microsoft.com/office/drawing/2014/main" id="{76831037-3DFF-7041-11C8-3E0E580CE0B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يَبْعُدُ عَن قُلُوبِ الْعَارِفِينَ</a:t>
            </a:r>
            <a:br>
              <a:rPr lang="ar-SA" dirty="0"/>
            </a:br>
            <a:r>
              <a:rPr lang="ar-SA" dirty="0"/>
              <a:t>يَا أَجْوَدَ الأَجْوَدِينَ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not absent from the mind of the saint, </a:t>
            </a:r>
          </a:p>
          <a:p>
            <a:r>
              <a:rPr lang="en-US" dirty="0"/>
              <a:t>O the most Magnanimous of all those who show magnanimity.</a:t>
            </a:r>
          </a:p>
        </p:txBody>
      </p:sp>
      <p:sp>
        <p:nvSpPr>
          <p:cNvPr id="2" name="TextBox 1">
            <a:extLst>
              <a:ext uri="{FF2B5EF4-FFF2-40B4-BE49-F238E27FC236}">
                <a16:creationId xmlns:a16="http://schemas.microsoft.com/office/drawing/2014/main" id="{2684AF71-D013-E70E-203B-DE28D556E72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31BA940-A320-4229-A045-022AB0BDC796}"/>
              </a:ext>
            </a:extLst>
          </p:cNvPr>
          <p:cNvSpPr>
            <a:spLocks noGrp="1"/>
          </p:cNvSpPr>
          <p:nvPr>
            <p:ph type="title"/>
            <p:custDataLst>
              <p:tags r:id="rId1"/>
            </p:custDataLst>
          </p:nvPr>
        </p:nvSpPr>
        <p:spPr/>
        <p:txBody>
          <a:bodyPr/>
          <a:lstStyle/>
          <a:p>
            <a:r>
              <a:rPr lang="ar-SA" dirty="0">
                <a:sym typeface="Wingdings"/>
              </a:rPr>
              <a:t>وَمَوَٱئِدَ ٱلْمُسْتَطْعِمِينَ مُعَدَّةٌ</a:t>
            </a:r>
            <a:endParaRPr lang="en-US" dirty="0"/>
          </a:p>
        </p:txBody>
      </p:sp>
      <p:sp>
        <p:nvSpPr>
          <p:cNvPr id="12" name="Subtitle 4">
            <a:extLst>
              <a:ext uri="{FF2B5EF4-FFF2-40B4-BE49-F238E27FC236}">
                <a16:creationId xmlns:a16="http://schemas.microsoft.com/office/drawing/2014/main" id="{F5B6D825-0F33-473B-ACA0-62CA1DC6AC03}"/>
              </a:ext>
            </a:extLst>
          </p:cNvPr>
          <p:cNvSpPr>
            <a:spLocks noGrp="1"/>
          </p:cNvSpPr>
          <p:nvPr>
            <p:ph type="body" sz="quarter" idx="10"/>
            <p:custDataLst>
              <p:tags r:id="rId2"/>
            </p:custDataLst>
          </p:nvPr>
        </p:nvSpPr>
        <p:spPr/>
        <p:txBody>
          <a:bodyPr/>
          <a:lstStyle/>
          <a:p>
            <a:r>
              <a:rPr lang="en-US">
                <a:sym typeface="Wingdings"/>
              </a:rPr>
              <a:t>the dining tables for those seeking Your feeding are prepared,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0492758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الْبَقَاءِ</a:t>
            </a:r>
            <a:br>
              <a:rPr lang="ar-SA" dirty="0"/>
            </a:br>
            <a:r>
              <a:rPr lang="ar-SA" dirty="0"/>
              <a:t>يَا سَامِعَ الدُّعَاءِ</a:t>
            </a:r>
            <a:endParaRPr lang="en-US" dirty="0"/>
          </a:p>
        </p:txBody>
      </p:sp>
      <p:sp>
        <p:nvSpPr>
          <p:cNvPr id="5" name="Subtitle 4"/>
          <p:cNvSpPr>
            <a:spLocks noGrp="1"/>
          </p:cNvSpPr>
          <p:nvPr>
            <p:ph type="body" sz="quarter" idx="10"/>
          </p:nvPr>
        </p:nvSpPr>
        <p:spPr/>
        <p:txBody>
          <a:bodyPr/>
          <a:lstStyle/>
          <a:p>
            <a:r>
              <a:rPr lang="en-US" dirty="0"/>
              <a:t>O Eternal Living,</a:t>
            </a:r>
          </a:p>
          <a:p>
            <a:r>
              <a:rPr lang="en-US" dirty="0"/>
              <a:t>O Hearer of prayers,</a:t>
            </a:r>
          </a:p>
        </p:txBody>
      </p:sp>
      <p:sp>
        <p:nvSpPr>
          <p:cNvPr id="2" name="TextBox 1">
            <a:extLst>
              <a:ext uri="{FF2B5EF4-FFF2-40B4-BE49-F238E27FC236}">
                <a16:creationId xmlns:a16="http://schemas.microsoft.com/office/drawing/2014/main" id="{BD2060F9-E355-4179-4EB5-021F6D514E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وَاسِعَ الْعَطَاءِ</a:t>
            </a:r>
            <a:br>
              <a:rPr lang="en-US" dirty="0"/>
            </a:br>
            <a:r>
              <a:rPr lang="ar-SA" dirty="0"/>
              <a:t>يَا غَافِرَ الْخَطَاءِ</a:t>
            </a:r>
            <a:endParaRPr lang="en-US" dirty="0"/>
          </a:p>
        </p:txBody>
      </p:sp>
      <p:sp>
        <p:nvSpPr>
          <p:cNvPr id="5" name="Subtitle 4"/>
          <p:cNvSpPr>
            <a:spLocks noGrp="1"/>
          </p:cNvSpPr>
          <p:nvPr>
            <p:ph type="body" sz="quarter" idx="10"/>
          </p:nvPr>
        </p:nvSpPr>
        <p:spPr/>
        <p:txBody>
          <a:bodyPr/>
          <a:lstStyle/>
          <a:p>
            <a:r>
              <a:rPr lang="en-US" dirty="0"/>
              <a:t>O Liberal </a:t>
            </a:r>
            <a:r>
              <a:rPr lang="en-US" dirty="0" err="1"/>
              <a:t>Bestower</a:t>
            </a:r>
            <a:endParaRPr lang="en-US" dirty="0"/>
          </a:p>
          <a:p>
            <a:r>
              <a:rPr lang="en-US" dirty="0"/>
              <a:t>O Forgiver of sins,</a:t>
            </a:r>
          </a:p>
        </p:txBody>
      </p:sp>
      <p:sp>
        <p:nvSpPr>
          <p:cNvPr id="2" name="TextBox 1">
            <a:extLst>
              <a:ext uri="{FF2B5EF4-FFF2-40B4-BE49-F238E27FC236}">
                <a16:creationId xmlns:a16="http://schemas.microsoft.com/office/drawing/2014/main" id="{91BF130F-E008-015A-B3FA-3DBCB262A4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بَدِيعَ السَّمَاءِ</a:t>
            </a:r>
            <a:br>
              <a:rPr lang="en-US" dirty="0"/>
            </a:br>
            <a:r>
              <a:rPr lang="ar-SA" dirty="0"/>
              <a:t>يَا حَسَنَ البَلاءِ</a:t>
            </a:r>
            <a:endParaRPr lang="en-US" dirty="0"/>
          </a:p>
        </p:txBody>
      </p:sp>
      <p:sp>
        <p:nvSpPr>
          <p:cNvPr id="5" name="Subtitle 4"/>
          <p:cNvSpPr>
            <a:spLocks noGrp="1"/>
          </p:cNvSpPr>
          <p:nvPr>
            <p:ph type="body" sz="quarter" idx="10"/>
          </p:nvPr>
        </p:nvSpPr>
        <p:spPr/>
        <p:txBody>
          <a:bodyPr/>
          <a:lstStyle/>
          <a:p>
            <a:r>
              <a:rPr lang="en-US" dirty="0"/>
              <a:t>O Creator of the sky,</a:t>
            </a:r>
          </a:p>
          <a:p>
            <a:r>
              <a:rPr lang="en-US" dirty="0"/>
              <a:t>O Best tester of trials,</a:t>
            </a:r>
          </a:p>
        </p:txBody>
      </p:sp>
      <p:sp>
        <p:nvSpPr>
          <p:cNvPr id="2" name="TextBox 1">
            <a:extLst>
              <a:ext uri="{FF2B5EF4-FFF2-40B4-BE49-F238E27FC236}">
                <a16:creationId xmlns:a16="http://schemas.microsoft.com/office/drawing/2014/main" id="{6824D3EB-7920-1707-F340-24DF91378A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جَمِيلَ الثَّنَاءِ</a:t>
            </a:r>
            <a:br>
              <a:rPr lang="en-US" dirty="0"/>
            </a:br>
            <a:r>
              <a:rPr lang="ar-SA" dirty="0"/>
              <a:t>يَا قَدِيمَ السَّنَاءِ</a:t>
            </a:r>
            <a:endParaRPr lang="en-US" dirty="0"/>
          </a:p>
        </p:txBody>
      </p:sp>
      <p:sp>
        <p:nvSpPr>
          <p:cNvPr id="5" name="Subtitle 4"/>
          <p:cNvSpPr>
            <a:spLocks noGrp="1"/>
          </p:cNvSpPr>
          <p:nvPr>
            <p:ph type="body" sz="quarter" idx="10"/>
          </p:nvPr>
        </p:nvSpPr>
        <p:spPr/>
        <p:txBody>
          <a:bodyPr/>
          <a:lstStyle/>
          <a:p>
            <a:r>
              <a:rPr lang="en-US" dirty="0"/>
              <a:t>O Most Praiseworthy,</a:t>
            </a:r>
          </a:p>
          <a:p>
            <a:r>
              <a:rPr lang="en-US" dirty="0"/>
              <a:t>O Eternally Great,</a:t>
            </a:r>
          </a:p>
        </p:txBody>
      </p:sp>
      <p:sp>
        <p:nvSpPr>
          <p:cNvPr id="2" name="TextBox 1">
            <a:extLst>
              <a:ext uri="{FF2B5EF4-FFF2-40B4-BE49-F238E27FC236}">
                <a16:creationId xmlns:a16="http://schemas.microsoft.com/office/drawing/2014/main" id="{D4CD6C3A-641F-D648-152E-DE162A3B63E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كَثِيرَ الْوَفَاءِ</a:t>
            </a:r>
            <a:br>
              <a:rPr lang="en-US" dirty="0"/>
            </a:br>
            <a:r>
              <a:rPr lang="ar-SA" dirty="0"/>
              <a:t>يَا شَرِيفَ الْجَزَاءِ</a:t>
            </a:r>
            <a:endParaRPr lang="en-US" dirty="0"/>
          </a:p>
        </p:txBody>
      </p:sp>
      <p:sp>
        <p:nvSpPr>
          <p:cNvPr id="5" name="Subtitle 4"/>
          <p:cNvSpPr>
            <a:spLocks noGrp="1"/>
          </p:cNvSpPr>
          <p:nvPr>
            <p:ph type="body" sz="quarter" idx="10"/>
          </p:nvPr>
        </p:nvSpPr>
        <p:spPr/>
        <p:txBody>
          <a:bodyPr/>
          <a:lstStyle/>
          <a:p>
            <a:r>
              <a:rPr lang="en-US" dirty="0"/>
              <a:t>O Greatest fulfiller of promises,</a:t>
            </a:r>
          </a:p>
          <a:p>
            <a:r>
              <a:rPr lang="en-US" dirty="0"/>
              <a:t>O Best </a:t>
            </a:r>
            <a:r>
              <a:rPr lang="en-US" dirty="0" err="1"/>
              <a:t>Recompenser</a:t>
            </a:r>
            <a:r>
              <a:rPr lang="en-US" dirty="0"/>
              <a:t>.</a:t>
            </a:r>
          </a:p>
        </p:txBody>
      </p:sp>
      <p:sp>
        <p:nvSpPr>
          <p:cNvPr id="2" name="TextBox 1">
            <a:extLst>
              <a:ext uri="{FF2B5EF4-FFF2-40B4-BE49-F238E27FC236}">
                <a16:creationId xmlns:a16="http://schemas.microsoft.com/office/drawing/2014/main" id="{96551DB5-994A-124B-B2B5-0BD657C98BF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9217810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سَتَّارُ يَا غَفَّارُ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Best concealer of defects, O Best forgiver,</a:t>
            </a:r>
          </a:p>
        </p:txBody>
      </p:sp>
      <p:sp>
        <p:nvSpPr>
          <p:cNvPr id="2" name="TextBox 1">
            <a:extLst>
              <a:ext uri="{FF2B5EF4-FFF2-40B4-BE49-F238E27FC236}">
                <a16:creationId xmlns:a16="http://schemas.microsoft.com/office/drawing/2014/main" id="{B76F4E3E-0A0F-973B-30EB-B5BEFD83339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قَهَّارُ يَا جَبَّارُ</a:t>
            </a:r>
            <a:r>
              <a:rPr lang="en-US" dirty="0"/>
              <a:t> </a:t>
            </a:r>
            <a:r>
              <a:rPr lang="ar-SA" dirty="0"/>
              <a:t>يَا صَبَّارُ يَا بَارُّ</a:t>
            </a:r>
            <a:endParaRPr lang="en-US" dirty="0"/>
          </a:p>
        </p:txBody>
      </p:sp>
      <p:sp>
        <p:nvSpPr>
          <p:cNvPr id="5" name="Subtitle 4"/>
          <p:cNvSpPr>
            <a:spLocks noGrp="1"/>
          </p:cNvSpPr>
          <p:nvPr>
            <p:ph type="body" sz="quarter" idx="10"/>
          </p:nvPr>
        </p:nvSpPr>
        <p:spPr/>
        <p:txBody>
          <a:bodyPr/>
          <a:lstStyle/>
          <a:p>
            <a:r>
              <a:rPr lang="pt-BR" dirty="0"/>
              <a:t>O Most dominant, O Supreme,</a:t>
            </a:r>
          </a:p>
          <a:p>
            <a:r>
              <a:rPr lang="en-US" dirty="0"/>
              <a:t>O Most patient, O Most virtuous,</a:t>
            </a:r>
          </a:p>
        </p:txBody>
      </p:sp>
      <p:sp>
        <p:nvSpPr>
          <p:cNvPr id="3" name="TextBox 2">
            <a:extLst>
              <a:ext uri="{FF2B5EF4-FFF2-40B4-BE49-F238E27FC236}">
                <a16:creationId xmlns:a16="http://schemas.microsoft.com/office/drawing/2014/main" id="{1ADC68EB-E2DB-0D0A-AC21-E2AF81C869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مُخْتَارُ يَا فَتَّاحُ</a:t>
            </a:r>
            <a:r>
              <a:rPr lang="en-US" dirty="0"/>
              <a:t> </a:t>
            </a:r>
            <a:r>
              <a:rPr lang="ar-SA" dirty="0"/>
              <a:t>يَا نَفَّاحُ يَا مُرْتَاحُ</a:t>
            </a:r>
            <a:endParaRPr lang="en-US" dirty="0"/>
          </a:p>
        </p:txBody>
      </p:sp>
      <p:sp>
        <p:nvSpPr>
          <p:cNvPr id="5" name="Subtitle 4"/>
          <p:cNvSpPr>
            <a:spLocks noGrp="1"/>
          </p:cNvSpPr>
          <p:nvPr>
            <p:ph type="body" sz="quarter" idx="10"/>
          </p:nvPr>
        </p:nvSpPr>
        <p:spPr/>
        <p:txBody>
          <a:bodyPr/>
          <a:lstStyle/>
          <a:p>
            <a:r>
              <a:rPr lang="en-US" dirty="0"/>
              <a:t>O Most exalted, O Best opener,</a:t>
            </a:r>
          </a:p>
          <a:p>
            <a:r>
              <a:rPr lang="en-US" dirty="0"/>
              <a:t>O Blower of winds, O </a:t>
            </a:r>
            <a:r>
              <a:rPr lang="en-US" dirty="0" err="1"/>
              <a:t>Bestower</a:t>
            </a:r>
            <a:r>
              <a:rPr lang="en-US" dirty="0"/>
              <a:t> of Happiness.</a:t>
            </a:r>
          </a:p>
        </p:txBody>
      </p:sp>
      <p:sp>
        <p:nvSpPr>
          <p:cNvPr id="2" name="TextBox 1">
            <a:extLst>
              <a:ext uri="{FF2B5EF4-FFF2-40B4-BE49-F238E27FC236}">
                <a16:creationId xmlns:a16="http://schemas.microsoft.com/office/drawing/2014/main" id="{0956B4AB-7747-9AEC-7523-E69446F923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986BD44-5444-46F6-9D4E-A104DE900B8D}"/>
              </a:ext>
            </a:extLst>
          </p:cNvPr>
          <p:cNvSpPr>
            <a:spLocks noGrp="1"/>
          </p:cNvSpPr>
          <p:nvPr>
            <p:ph type="title"/>
            <p:custDataLst>
              <p:tags r:id="rId1"/>
            </p:custDataLst>
          </p:nvPr>
        </p:nvSpPr>
        <p:spPr/>
        <p:txBody>
          <a:bodyPr/>
          <a:lstStyle/>
          <a:p>
            <a:r>
              <a:rPr lang="ar-SA" dirty="0">
                <a:sym typeface="Wingdings"/>
              </a:rPr>
              <a:t>وَمَنَاهِلَ ٱلظِّمَاءِ مُتْرَعَةٌ</a:t>
            </a:r>
            <a:endParaRPr lang="en-US" dirty="0"/>
          </a:p>
        </p:txBody>
      </p:sp>
      <p:sp>
        <p:nvSpPr>
          <p:cNvPr id="12" name="Subtitle 4">
            <a:extLst>
              <a:ext uri="{FF2B5EF4-FFF2-40B4-BE49-F238E27FC236}">
                <a16:creationId xmlns:a16="http://schemas.microsoft.com/office/drawing/2014/main" id="{27133576-9FB1-430B-A012-E56255EF73D3}"/>
              </a:ext>
            </a:extLst>
          </p:cNvPr>
          <p:cNvSpPr>
            <a:spLocks noGrp="1"/>
          </p:cNvSpPr>
          <p:nvPr>
            <p:ph type="body" sz="quarter" idx="10"/>
            <p:custDataLst>
              <p:tags r:id="rId2"/>
            </p:custDataLst>
          </p:nvPr>
        </p:nvSpPr>
        <p:spPr/>
        <p:txBody>
          <a:bodyPr/>
          <a:lstStyle/>
          <a:p>
            <a:r>
              <a:rPr lang="en-US">
                <a:sym typeface="Wingdings"/>
              </a:rPr>
              <a:t>and the springs of quenching their thirst are brimful.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9394148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خَلَقَنِي وَسَوَّاِني</a:t>
            </a:r>
            <a:br>
              <a:rPr lang="en-US" dirty="0"/>
            </a:br>
            <a:r>
              <a:rPr lang="ar-SA" dirty="0"/>
              <a:t>يَا مَن رَّزَقَنِي وَرَبَّاِني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created me and perfected me,</a:t>
            </a:r>
          </a:p>
          <a:p>
            <a:r>
              <a:rPr lang="en-US" dirty="0"/>
              <a:t>O He, Who provided me with sustenance and nurtured me,</a:t>
            </a:r>
          </a:p>
        </p:txBody>
      </p:sp>
      <p:sp>
        <p:nvSpPr>
          <p:cNvPr id="2" name="TextBox 1">
            <a:extLst>
              <a:ext uri="{FF2B5EF4-FFF2-40B4-BE49-F238E27FC236}">
                <a16:creationId xmlns:a16="http://schemas.microsoft.com/office/drawing/2014/main" id="{B02CB3F3-9AA0-92E1-DC2D-AA2A430215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أَطْعَمَنِي وَسَقَاِني</a:t>
            </a:r>
            <a:br>
              <a:rPr lang="ar-SA" dirty="0"/>
            </a:br>
            <a:r>
              <a:rPr lang="ar-SA" dirty="0"/>
              <a:t>يَا مَن قَرَّبَنِي وَأَدْنَاِني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provided food for me and quenched my thirst,</a:t>
            </a:r>
          </a:p>
          <a:p>
            <a:r>
              <a:rPr lang="en-US" dirty="0"/>
              <a:t>O He, Who brought me near Him and brought me most nigh,</a:t>
            </a:r>
          </a:p>
        </p:txBody>
      </p:sp>
      <p:sp>
        <p:nvSpPr>
          <p:cNvPr id="2" name="TextBox 1">
            <a:extLst>
              <a:ext uri="{FF2B5EF4-FFF2-40B4-BE49-F238E27FC236}">
                <a16:creationId xmlns:a16="http://schemas.microsoft.com/office/drawing/2014/main" id="{556F6594-9A8E-AAAD-E18D-2E45C6C4F9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عَصَمَنِي وَكَفَاِني</a:t>
            </a:r>
            <a:br>
              <a:rPr lang="ar-SA" dirty="0"/>
            </a:br>
            <a:r>
              <a:rPr lang="ar-SA" dirty="0"/>
              <a:t>يَا مَنْ حَفَظَنِي وَكَلاَنِي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protected me and kept me in safety,</a:t>
            </a:r>
          </a:p>
          <a:p>
            <a:r>
              <a:rPr lang="en-US" dirty="0"/>
              <a:t>O He, Who saved and guarded me,</a:t>
            </a:r>
          </a:p>
        </p:txBody>
      </p:sp>
      <p:sp>
        <p:nvSpPr>
          <p:cNvPr id="2" name="TextBox 1">
            <a:extLst>
              <a:ext uri="{FF2B5EF4-FFF2-40B4-BE49-F238E27FC236}">
                <a16:creationId xmlns:a16="http://schemas.microsoft.com/office/drawing/2014/main" id="{34AD3A0C-7356-6ACF-7C02-ECA268A33F2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أَعَزَّنِي وَأَغْنَاِني</a:t>
            </a:r>
            <a:br>
              <a:rPr lang="ar-SA" dirty="0"/>
            </a:br>
            <a:r>
              <a:rPr lang="ar-SA" dirty="0"/>
              <a:t>يَا مَن وَّفَّقَنِي وَهَدَاِني</a:t>
            </a:r>
            <a:endParaRPr lang="en-US" dirty="0"/>
          </a:p>
        </p:txBody>
      </p:sp>
      <p:sp>
        <p:nvSpPr>
          <p:cNvPr id="5" name="Subtitle 4"/>
          <p:cNvSpPr>
            <a:spLocks noGrp="1"/>
          </p:cNvSpPr>
          <p:nvPr>
            <p:ph type="body" sz="quarter" idx="10"/>
          </p:nvPr>
        </p:nvSpPr>
        <p:spPr/>
        <p:txBody>
          <a:bodyPr/>
          <a:lstStyle/>
          <a:p>
            <a:r>
              <a:rPr lang="en-US" dirty="0"/>
              <a:t>O He, Who </a:t>
            </a:r>
            <a:r>
              <a:rPr lang="en-US" dirty="0" err="1"/>
              <a:t>honoured</a:t>
            </a:r>
            <a:r>
              <a:rPr lang="en-US" dirty="0"/>
              <a:t> me and enriched me,</a:t>
            </a:r>
          </a:p>
          <a:p>
            <a:r>
              <a:rPr lang="en-US" dirty="0"/>
              <a:t>O He, Who helped and guided me,</a:t>
            </a:r>
          </a:p>
        </p:txBody>
      </p:sp>
      <p:sp>
        <p:nvSpPr>
          <p:cNvPr id="2" name="TextBox 1">
            <a:extLst>
              <a:ext uri="{FF2B5EF4-FFF2-40B4-BE49-F238E27FC236}">
                <a16:creationId xmlns:a16="http://schemas.microsoft.com/office/drawing/2014/main" id="{01610A86-E462-18C2-6F02-386F7BB866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آنَسَنِي وَآوَاِني</a:t>
            </a:r>
            <a:br>
              <a:rPr lang="ar-SA" dirty="0"/>
            </a:br>
            <a:r>
              <a:rPr lang="ar-SA" dirty="0"/>
              <a:t>يَا مَنْ أَمَاتَنِي وَأَحْيَاِني</a:t>
            </a:r>
            <a:endParaRPr lang="en-US" dirty="0"/>
          </a:p>
        </p:txBody>
      </p:sp>
      <p:sp>
        <p:nvSpPr>
          <p:cNvPr id="5" name="Subtitle 4"/>
          <p:cNvSpPr>
            <a:spLocks noGrp="1"/>
          </p:cNvSpPr>
          <p:nvPr>
            <p:ph type="body" sz="quarter" idx="10"/>
          </p:nvPr>
        </p:nvSpPr>
        <p:spPr/>
        <p:txBody>
          <a:bodyPr/>
          <a:lstStyle/>
          <a:p>
            <a:r>
              <a:rPr lang="en-US" dirty="0"/>
              <a:t>O He, Who befriended me and sheltered me,</a:t>
            </a:r>
          </a:p>
          <a:p>
            <a:r>
              <a:rPr lang="en-US" dirty="0"/>
              <a:t>O He, Who causes me to die and revivifies me.</a:t>
            </a:r>
          </a:p>
        </p:txBody>
      </p:sp>
      <p:sp>
        <p:nvSpPr>
          <p:cNvPr id="2" name="TextBox 1">
            <a:extLst>
              <a:ext uri="{FF2B5EF4-FFF2-40B4-BE49-F238E27FC236}">
                <a16:creationId xmlns:a16="http://schemas.microsoft.com/office/drawing/2014/main" id="{B0AA57EA-795D-1B1A-FAA6-57EB286605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349199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يُّحِقُّ الْحَقَّ بِكَلِمَاتِهِ</a:t>
            </a:r>
            <a:br>
              <a:rPr lang="en-US" dirty="0"/>
            </a:br>
            <a:r>
              <a:rPr lang="ar-SA" dirty="0"/>
              <a:t>يَا مَن يَّقْبَلُ التَّوْبَةَ عَنْ عِبَادِهِ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maintains truth by His words,</a:t>
            </a:r>
          </a:p>
          <a:p>
            <a:r>
              <a:rPr lang="en-US" dirty="0"/>
              <a:t>O He, Who accepts repentance from His slaves,</a:t>
            </a:r>
          </a:p>
        </p:txBody>
      </p:sp>
      <p:sp>
        <p:nvSpPr>
          <p:cNvPr id="2" name="TextBox 1">
            <a:extLst>
              <a:ext uri="{FF2B5EF4-FFF2-40B4-BE49-F238E27FC236}">
                <a16:creationId xmlns:a16="http://schemas.microsoft.com/office/drawing/2014/main" id="{E5598107-383D-3AEE-1B5A-E8A59C853AB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يَّحُولُ بَيْنَ الْمَرْءِ وَقَلْبِهِ</a:t>
            </a:r>
            <a:br>
              <a:rPr lang="en-US" dirty="0"/>
            </a:br>
            <a:r>
              <a:rPr lang="ar-SA" dirty="0"/>
              <a:t>يَا مَن لا تَنْفَعُ الشَّفَاعَةُ إِلا بِإِذْنِهِ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stands between man and his heart,</a:t>
            </a:r>
          </a:p>
          <a:p>
            <a:r>
              <a:rPr lang="en-US" dirty="0"/>
              <a:t>O He, without Whose permission intercession has no benefit,</a:t>
            </a:r>
          </a:p>
        </p:txBody>
      </p:sp>
      <p:sp>
        <p:nvSpPr>
          <p:cNvPr id="2" name="TextBox 1">
            <a:extLst>
              <a:ext uri="{FF2B5EF4-FFF2-40B4-BE49-F238E27FC236}">
                <a16:creationId xmlns:a16="http://schemas.microsoft.com/office/drawing/2014/main" id="{36AFE8A5-2DF8-564B-E9A1-729F1A4CBE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أَعْلَمُ بِمَن ضَلَّ عَنْ سَبِيلِهِ</a:t>
            </a:r>
            <a:br>
              <a:rPr lang="en-US" dirty="0"/>
            </a:br>
            <a:r>
              <a:rPr lang="ar-SA" dirty="0"/>
              <a:t>يَا مَن لا مُعَقِّبَ لِحُكْمِهِ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knows well who is astray from His path,</a:t>
            </a:r>
          </a:p>
          <a:p>
            <a:r>
              <a:rPr lang="en-US" dirty="0"/>
              <a:t>O He, Whose order no one can reverse,</a:t>
            </a:r>
          </a:p>
        </p:txBody>
      </p:sp>
      <p:sp>
        <p:nvSpPr>
          <p:cNvPr id="2" name="TextBox 1">
            <a:extLst>
              <a:ext uri="{FF2B5EF4-FFF2-40B4-BE49-F238E27FC236}">
                <a16:creationId xmlns:a16="http://schemas.microsoft.com/office/drawing/2014/main" id="{CC186188-4E57-5ABF-3A35-0F65A01EDA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5077202-1E1A-458F-B622-A1B147195CF7}"/>
              </a:ext>
            </a:extLst>
          </p:cNvPr>
          <p:cNvSpPr>
            <a:spLocks noGrp="1"/>
          </p:cNvSpPr>
          <p:nvPr>
            <p:ph type="title"/>
            <p:custDataLst>
              <p:tags r:id="rId1"/>
            </p:custDataLst>
          </p:nvPr>
        </p:nvSpPr>
        <p:spPr/>
        <p:txBody>
          <a:bodyPr/>
          <a:lstStyle/>
          <a:p>
            <a:r>
              <a:rPr lang="ar-SA" dirty="0">
                <a:sym typeface="Wingdings"/>
              </a:rPr>
              <a:t>اَللَّهُمَّ فَٱسْتَجِبْ دُعَائِي</a:t>
            </a:r>
            <a:endParaRPr lang="en-US" dirty="0"/>
          </a:p>
        </p:txBody>
      </p:sp>
      <p:sp>
        <p:nvSpPr>
          <p:cNvPr id="12" name="Subtitle 4">
            <a:extLst>
              <a:ext uri="{FF2B5EF4-FFF2-40B4-BE49-F238E27FC236}">
                <a16:creationId xmlns:a16="http://schemas.microsoft.com/office/drawing/2014/main" id="{CA416936-3E6D-42EE-A526-9A9F226CF34B}"/>
              </a:ext>
            </a:extLst>
          </p:cNvPr>
          <p:cNvSpPr>
            <a:spLocks noGrp="1"/>
          </p:cNvSpPr>
          <p:nvPr>
            <p:ph type="body" sz="quarter" idx="10"/>
            <p:custDataLst>
              <p:tags r:id="rId2"/>
            </p:custDataLst>
          </p:nvPr>
        </p:nvSpPr>
        <p:spPr/>
        <p:txBody>
          <a:bodyPr/>
          <a:lstStyle/>
          <a:p>
            <a:r>
              <a:rPr lang="en-US">
                <a:sym typeface="Wingdings"/>
              </a:rPr>
              <a:t>O Allah, (so) respond to my prayer,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رَادَّ لِقَضَائِهِ</a:t>
            </a:r>
            <a:br>
              <a:rPr lang="en-US" dirty="0"/>
            </a:br>
            <a:r>
              <a:rPr lang="ar-SA" dirty="0"/>
              <a:t>يَا مَنِ انْقَادَ كُلُّ شَيْء لأَمْرِهِ</a:t>
            </a:r>
            <a:endParaRPr lang="en-US" dirty="0"/>
          </a:p>
        </p:txBody>
      </p:sp>
      <p:sp>
        <p:nvSpPr>
          <p:cNvPr id="5" name="Subtitle 4"/>
          <p:cNvSpPr>
            <a:spLocks noGrp="1"/>
          </p:cNvSpPr>
          <p:nvPr>
            <p:ph type="body" sz="quarter" idx="10"/>
          </p:nvPr>
        </p:nvSpPr>
        <p:spPr/>
        <p:txBody>
          <a:bodyPr/>
          <a:lstStyle/>
          <a:p>
            <a:r>
              <a:rPr lang="en-US" dirty="0"/>
              <a:t>O He, Whose judgement no one can revoke,</a:t>
            </a:r>
          </a:p>
          <a:p>
            <a:r>
              <a:rPr lang="en-US" dirty="0"/>
              <a:t>O He, Whose order is obeyed by everything,</a:t>
            </a:r>
          </a:p>
        </p:txBody>
      </p:sp>
      <p:sp>
        <p:nvSpPr>
          <p:cNvPr id="2" name="TextBox 1">
            <a:extLst>
              <a:ext uri="{FF2B5EF4-FFF2-40B4-BE49-F238E27FC236}">
                <a16:creationId xmlns:a16="http://schemas.microsoft.com/office/drawing/2014/main" id="{50ADE270-5B58-7374-1FD1-38639EB30C5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السَّمَاوَاتُ مَطْوِيَّاتٌ بِيَمِينِهِ</a:t>
            </a:r>
            <a:endParaRPr lang="en-US" dirty="0"/>
          </a:p>
        </p:txBody>
      </p:sp>
      <p:sp>
        <p:nvSpPr>
          <p:cNvPr id="5" name="Subtitle 4"/>
          <p:cNvSpPr>
            <a:spLocks noGrp="1"/>
          </p:cNvSpPr>
          <p:nvPr>
            <p:ph type="body" sz="quarter" idx="10"/>
          </p:nvPr>
        </p:nvSpPr>
        <p:spPr/>
        <p:txBody>
          <a:bodyPr/>
          <a:lstStyle/>
          <a:p>
            <a:r>
              <a:rPr lang="en-US" dirty="0"/>
              <a:t>O He, in Whose Right Hand the heavens shall be rolled up,</a:t>
            </a:r>
          </a:p>
        </p:txBody>
      </p:sp>
      <p:sp>
        <p:nvSpPr>
          <p:cNvPr id="2" name="TextBox 1">
            <a:extLst>
              <a:ext uri="{FF2B5EF4-FFF2-40B4-BE49-F238E27FC236}">
                <a16:creationId xmlns:a16="http://schemas.microsoft.com/office/drawing/2014/main" id="{FC82E81B-DC6F-5BB8-326B-6A9F5FC73F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يُّرْسِلُ الرِّيَاحَ بُشْريً بَيْنَ يَدَيْ رَحْمَتِهِ</a:t>
            </a:r>
            <a:endParaRPr lang="en-US" dirty="0"/>
          </a:p>
        </p:txBody>
      </p:sp>
      <p:sp>
        <p:nvSpPr>
          <p:cNvPr id="5" name="Subtitle 4"/>
          <p:cNvSpPr>
            <a:spLocks noGrp="1"/>
          </p:cNvSpPr>
          <p:nvPr>
            <p:ph type="body" sz="quarter" idx="10"/>
          </p:nvPr>
        </p:nvSpPr>
        <p:spPr/>
        <p:txBody>
          <a:bodyPr/>
          <a:lstStyle/>
          <a:p>
            <a:r>
              <a:rPr lang="en-US" dirty="0"/>
              <a:t>O He, who sends forth the winds bearing good tiding before his mercy,</a:t>
            </a:r>
          </a:p>
        </p:txBody>
      </p:sp>
      <p:sp>
        <p:nvSpPr>
          <p:cNvPr id="2" name="TextBox 1">
            <a:extLst>
              <a:ext uri="{FF2B5EF4-FFF2-40B4-BE49-F238E27FC236}">
                <a16:creationId xmlns:a16="http://schemas.microsoft.com/office/drawing/2014/main" id="{A0FCA746-40FA-FC0E-BE39-73C4C3796D9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393229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الأَرْضَ مِهَاداً</a:t>
            </a:r>
            <a:br>
              <a:rPr lang="en-US" dirty="0"/>
            </a:br>
            <a:r>
              <a:rPr lang="ar-SA" dirty="0"/>
              <a:t>يَا مَن جَعَلَ الْجِبَالَ أَوْتَاداً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sends forth the winds bearing good tiding before,</a:t>
            </a:r>
          </a:p>
          <a:p>
            <a:r>
              <a:rPr lang="en-US" dirty="0"/>
              <a:t>O He, Who has made the mountains pegs, His mercy.</a:t>
            </a:r>
          </a:p>
        </p:txBody>
      </p:sp>
      <p:sp>
        <p:nvSpPr>
          <p:cNvPr id="2" name="TextBox 1">
            <a:extLst>
              <a:ext uri="{FF2B5EF4-FFF2-40B4-BE49-F238E27FC236}">
                <a16:creationId xmlns:a16="http://schemas.microsoft.com/office/drawing/2014/main" id="{E326C99E-D81F-3046-FF0D-050548DCA9D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الشَّمْسَ سِرَاجاً</a:t>
            </a:r>
            <a:br>
              <a:rPr lang="ar-SA" dirty="0"/>
            </a:br>
            <a:r>
              <a:rPr lang="ar-SA" dirty="0"/>
              <a:t>يَا مَن جَعَلَ الْقَمَرَ نُوراً</a:t>
            </a:r>
            <a:endParaRPr lang="en-US" dirty="0"/>
          </a:p>
        </p:txBody>
      </p:sp>
      <p:sp>
        <p:nvSpPr>
          <p:cNvPr id="5" name="Subtitle 4"/>
          <p:cNvSpPr>
            <a:spLocks noGrp="1"/>
          </p:cNvSpPr>
          <p:nvPr>
            <p:ph type="body" sz="quarter" idx="10"/>
          </p:nvPr>
        </p:nvSpPr>
        <p:spPr/>
        <p:txBody>
          <a:bodyPr/>
          <a:lstStyle/>
          <a:p>
            <a:r>
              <a:rPr lang="en-US" dirty="0"/>
              <a:t>O He, Who has made the sun a lamp,</a:t>
            </a:r>
          </a:p>
          <a:p>
            <a:r>
              <a:rPr lang="en-US" dirty="0"/>
              <a:t>O He, Who has made the moon a light,</a:t>
            </a:r>
          </a:p>
        </p:txBody>
      </p:sp>
      <p:sp>
        <p:nvSpPr>
          <p:cNvPr id="2" name="TextBox 1">
            <a:extLst>
              <a:ext uri="{FF2B5EF4-FFF2-40B4-BE49-F238E27FC236}">
                <a16:creationId xmlns:a16="http://schemas.microsoft.com/office/drawing/2014/main" id="{319877CF-0C30-54CA-4195-0CF5885409C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اللَّيْلَ لِبَاساً</a:t>
            </a:r>
            <a:br>
              <a:rPr lang="en-US" dirty="0"/>
            </a:br>
            <a:r>
              <a:rPr lang="ar-SA" dirty="0"/>
              <a:t>يَا مَن جَعَلَ النَّهَارَ مَعَاشاً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made the night a covering,</a:t>
            </a:r>
          </a:p>
          <a:p>
            <a:r>
              <a:rPr lang="en-US" dirty="0"/>
              <a:t>O He, Who has made the day for seeking livelihood,</a:t>
            </a:r>
          </a:p>
        </p:txBody>
      </p:sp>
      <p:sp>
        <p:nvSpPr>
          <p:cNvPr id="2" name="TextBox 1">
            <a:extLst>
              <a:ext uri="{FF2B5EF4-FFF2-40B4-BE49-F238E27FC236}">
                <a16:creationId xmlns:a16="http://schemas.microsoft.com/office/drawing/2014/main" id="{2BA11E2A-4586-7D2D-5607-56ADCD3AD67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النَّوْمَ سُبَاتاً</a:t>
            </a:r>
            <a:br>
              <a:rPr lang="en-US" dirty="0"/>
            </a:br>
            <a:r>
              <a:rPr lang="ar-SA" dirty="0"/>
              <a:t>يَا مَن جَعَلَ السَّمَاءَ </a:t>
            </a:r>
            <a:r>
              <a:rPr lang="ar-SA" dirty="0" err="1"/>
              <a:t>بِنَاءاً</a:t>
            </a:r>
            <a:endParaRPr lang="en-US" dirty="0"/>
          </a:p>
        </p:txBody>
      </p:sp>
      <p:sp>
        <p:nvSpPr>
          <p:cNvPr id="5" name="Subtitle 4"/>
          <p:cNvSpPr>
            <a:spLocks noGrp="1"/>
          </p:cNvSpPr>
          <p:nvPr>
            <p:ph type="body" sz="quarter" idx="10"/>
          </p:nvPr>
        </p:nvSpPr>
        <p:spPr/>
        <p:txBody>
          <a:bodyPr/>
          <a:lstStyle/>
          <a:p>
            <a:r>
              <a:rPr lang="en-US" dirty="0"/>
              <a:t>O He, Who has made sleep a rest,</a:t>
            </a:r>
          </a:p>
          <a:p>
            <a:r>
              <a:rPr lang="en-US" dirty="0"/>
              <a:t>O He, Who has made the sky a vault,</a:t>
            </a:r>
          </a:p>
        </p:txBody>
      </p:sp>
      <p:sp>
        <p:nvSpPr>
          <p:cNvPr id="2" name="TextBox 1">
            <a:extLst>
              <a:ext uri="{FF2B5EF4-FFF2-40B4-BE49-F238E27FC236}">
                <a16:creationId xmlns:a16="http://schemas.microsoft.com/office/drawing/2014/main" id="{252DEC04-240D-8961-3C1B-878A7DB8C6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الأَشْيَاءَ أَزْوَاجاً</a:t>
            </a:r>
            <a:br>
              <a:rPr lang="en-US" dirty="0"/>
            </a:br>
            <a:r>
              <a:rPr lang="ar-SA" dirty="0"/>
              <a:t>يَا مَن جَعَلَ النَّارَ مِرْصَاداً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created things in pairs,</a:t>
            </a:r>
          </a:p>
          <a:p>
            <a:r>
              <a:rPr lang="en-US" dirty="0"/>
              <a:t>O He, Who has made hell an ambush, barking for sinners.</a:t>
            </a:r>
          </a:p>
        </p:txBody>
      </p:sp>
      <p:sp>
        <p:nvSpPr>
          <p:cNvPr id="2" name="TextBox 1">
            <a:extLst>
              <a:ext uri="{FF2B5EF4-FFF2-40B4-BE49-F238E27FC236}">
                <a16:creationId xmlns:a16="http://schemas.microsoft.com/office/drawing/2014/main" id="{1362ED76-9737-31E0-19DE-5F8BD99940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67177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DFE68B7-2B7C-4D5E-81D0-AE8A2ADE5C15}"/>
              </a:ext>
            </a:extLst>
          </p:cNvPr>
          <p:cNvSpPr>
            <a:spLocks noGrp="1"/>
          </p:cNvSpPr>
          <p:nvPr>
            <p:ph type="title"/>
            <p:custDataLst>
              <p:tags r:id="rId1"/>
            </p:custDataLst>
          </p:nvPr>
        </p:nvSpPr>
        <p:spPr/>
        <p:txBody>
          <a:bodyPr/>
          <a:lstStyle/>
          <a:p>
            <a:r>
              <a:rPr lang="ar-SA" dirty="0">
                <a:sym typeface="Wingdings"/>
              </a:rPr>
              <a:t>وَٱقْبَلْ ثَنَائِي</a:t>
            </a:r>
            <a:endParaRPr lang="en-US" dirty="0"/>
          </a:p>
        </p:txBody>
      </p:sp>
      <p:sp>
        <p:nvSpPr>
          <p:cNvPr id="12" name="Subtitle 4">
            <a:extLst>
              <a:ext uri="{FF2B5EF4-FFF2-40B4-BE49-F238E27FC236}">
                <a16:creationId xmlns:a16="http://schemas.microsoft.com/office/drawing/2014/main" id="{982DB9CC-150C-4FB8-A456-C5D28EC1F949}"/>
              </a:ext>
            </a:extLst>
          </p:cNvPr>
          <p:cNvSpPr>
            <a:spLocks noGrp="1"/>
          </p:cNvSpPr>
          <p:nvPr>
            <p:ph type="body" sz="quarter" idx="10"/>
            <p:custDataLst>
              <p:tags r:id="rId2"/>
            </p:custDataLst>
          </p:nvPr>
        </p:nvSpPr>
        <p:spPr/>
        <p:txBody>
          <a:bodyPr/>
          <a:lstStyle/>
          <a:p>
            <a:r>
              <a:rPr lang="en-US">
                <a:sym typeface="Wingdings"/>
              </a:rPr>
              <a:t>accept my thanksgiving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سَمِيعُ يَا شَفِيعُ</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All-hearer, O Mediator,</a:t>
            </a:r>
          </a:p>
        </p:txBody>
      </p:sp>
      <p:sp>
        <p:nvSpPr>
          <p:cNvPr id="2" name="TextBox 1">
            <a:extLst>
              <a:ext uri="{FF2B5EF4-FFF2-40B4-BE49-F238E27FC236}">
                <a16:creationId xmlns:a16="http://schemas.microsoft.com/office/drawing/2014/main" id="{09B3854C-8475-9F81-D6B5-1B61C977F4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رَفِيعُ يَا مَنِيعُ</a:t>
            </a:r>
            <a:r>
              <a:rPr lang="en-US" dirty="0"/>
              <a:t> </a:t>
            </a:r>
            <a:r>
              <a:rPr lang="ar-SA" dirty="0"/>
              <a:t>يَا سَرِيعُ يَا بَدِيعُ</a:t>
            </a:r>
            <a:endParaRPr lang="en-US" dirty="0"/>
          </a:p>
        </p:txBody>
      </p:sp>
      <p:sp>
        <p:nvSpPr>
          <p:cNvPr id="5" name="Subtitle 4"/>
          <p:cNvSpPr>
            <a:spLocks noGrp="1"/>
          </p:cNvSpPr>
          <p:nvPr>
            <p:ph type="body" sz="quarter" idx="10"/>
          </p:nvPr>
        </p:nvSpPr>
        <p:spPr/>
        <p:txBody>
          <a:bodyPr/>
          <a:lstStyle/>
          <a:p>
            <a:r>
              <a:rPr lang="en-US" dirty="0"/>
              <a:t>O Sublime, O Invincible,</a:t>
            </a:r>
          </a:p>
          <a:p>
            <a:r>
              <a:rPr lang="en-US" dirty="0"/>
              <a:t>O Swift, O Originator,</a:t>
            </a:r>
          </a:p>
        </p:txBody>
      </p:sp>
      <p:sp>
        <p:nvSpPr>
          <p:cNvPr id="2" name="TextBox 1">
            <a:extLst>
              <a:ext uri="{FF2B5EF4-FFF2-40B4-BE49-F238E27FC236}">
                <a16:creationId xmlns:a16="http://schemas.microsoft.com/office/drawing/2014/main" id="{D282BB3A-7508-E581-5C4F-73A2240C82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كَبِيرُ يَا قَدِيرُ</a:t>
            </a:r>
            <a:r>
              <a:rPr lang="en-US" dirty="0"/>
              <a:t> </a:t>
            </a:r>
            <a:r>
              <a:rPr lang="ar-SA" dirty="0"/>
              <a:t>يَا خَبِيرُ يَا مُجِيرُ</a:t>
            </a:r>
            <a:endParaRPr lang="en-US" dirty="0"/>
          </a:p>
        </p:txBody>
      </p:sp>
      <p:sp>
        <p:nvSpPr>
          <p:cNvPr id="5" name="Subtitle 4"/>
          <p:cNvSpPr>
            <a:spLocks noGrp="1"/>
          </p:cNvSpPr>
          <p:nvPr>
            <p:ph type="body" sz="quarter" idx="10"/>
          </p:nvPr>
        </p:nvSpPr>
        <p:spPr/>
        <p:txBody>
          <a:bodyPr/>
          <a:lstStyle/>
          <a:p>
            <a:r>
              <a:rPr lang="en-US" dirty="0"/>
              <a:t>O Great, O Omnipotent,</a:t>
            </a:r>
          </a:p>
          <a:p>
            <a:r>
              <a:rPr lang="en-US" dirty="0"/>
              <a:t>O Knowing, O Supporter.</a:t>
            </a:r>
          </a:p>
        </p:txBody>
      </p:sp>
      <p:sp>
        <p:nvSpPr>
          <p:cNvPr id="2" name="TextBox 1">
            <a:extLst>
              <a:ext uri="{FF2B5EF4-FFF2-40B4-BE49-F238E27FC236}">
                <a16:creationId xmlns:a16="http://schemas.microsoft.com/office/drawing/2014/main" id="{8B5C6E0D-C4E9-DA67-1315-51D3CA592CC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569055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حَيّاً قَبْلَ كُلِّ حَيّ</a:t>
            </a:r>
            <a:br>
              <a:rPr lang="en-US" dirty="0"/>
            </a:br>
            <a:r>
              <a:rPr lang="ar-SA" dirty="0"/>
              <a:t>يَا حَيّاً بَعْدَ كُلِّ حَيّ</a:t>
            </a:r>
            <a:endParaRPr lang="en-US" dirty="0"/>
          </a:p>
        </p:txBody>
      </p:sp>
      <p:sp>
        <p:nvSpPr>
          <p:cNvPr id="5" name="Subtitle 4"/>
          <p:cNvSpPr>
            <a:spLocks noGrp="1"/>
          </p:cNvSpPr>
          <p:nvPr>
            <p:ph type="body" sz="quarter" idx="10"/>
          </p:nvPr>
        </p:nvSpPr>
        <p:spPr/>
        <p:txBody>
          <a:bodyPr/>
          <a:lstStyle/>
          <a:p>
            <a:r>
              <a:rPr lang="en-US" dirty="0"/>
              <a:t>O </a:t>
            </a:r>
            <a:r>
              <a:rPr lang="en-US" dirty="0" err="1"/>
              <a:t>Everliving</a:t>
            </a:r>
            <a:r>
              <a:rPr lang="en-US" dirty="0"/>
              <a:t>, preceding every living being,</a:t>
            </a:r>
          </a:p>
          <a:p>
            <a:r>
              <a:rPr lang="en-US" dirty="0"/>
              <a:t>O </a:t>
            </a:r>
            <a:r>
              <a:rPr lang="en-US" dirty="0" err="1"/>
              <a:t>Everliving</a:t>
            </a:r>
            <a:r>
              <a:rPr lang="en-US" dirty="0"/>
              <a:t>, succeeding every living being,</a:t>
            </a:r>
          </a:p>
        </p:txBody>
      </p:sp>
      <p:sp>
        <p:nvSpPr>
          <p:cNvPr id="2" name="TextBox 1">
            <a:extLst>
              <a:ext uri="{FF2B5EF4-FFF2-40B4-BE49-F238E27FC236}">
                <a16:creationId xmlns:a16="http://schemas.microsoft.com/office/drawing/2014/main" id="{99D18532-6D1B-EEA8-6BF4-7453B7EBFFA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لَيْسَ كَمِثْلِهِ حَيٌّ</a:t>
            </a:r>
            <a:br>
              <a:rPr lang="en-US" dirty="0"/>
            </a:br>
            <a:r>
              <a:rPr lang="ar-SA" dirty="0"/>
              <a:t>يَا حَيُّ الَّذِي لا يُشَارِكُهُ حَيٌّ</a:t>
            </a:r>
            <a:endParaRPr lang="en-US" dirty="0"/>
          </a:p>
        </p:txBody>
      </p:sp>
      <p:sp>
        <p:nvSpPr>
          <p:cNvPr id="5" name="Subtitle 4"/>
          <p:cNvSpPr>
            <a:spLocks noGrp="1"/>
          </p:cNvSpPr>
          <p:nvPr>
            <p:ph type="body" sz="quarter" idx="10"/>
          </p:nvPr>
        </p:nvSpPr>
        <p:spPr/>
        <p:txBody>
          <a:bodyPr/>
          <a:lstStyle/>
          <a:p>
            <a:r>
              <a:rPr lang="en-US" dirty="0"/>
              <a:t>O </a:t>
            </a:r>
            <a:r>
              <a:rPr lang="en-US" dirty="0" err="1"/>
              <a:t>Everliving</a:t>
            </a:r>
            <a:r>
              <a:rPr lang="en-US" dirty="0"/>
              <a:t>, like unto Whom there is none,</a:t>
            </a:r>
          </a:p>
          <a:p>
            <a:r>
              <a:rPr lang="en-US" dirty="0"/>
              <a:t>O </a:t>
            </a:r>
            <a:r>
              <a:rPr lang="en-US" dirty="0" err="1"/>
              <a:t>Everliving</a:t>
            </a:r>
            <a:r>
              <a:rPr lang="en-US" dirty="0"/>
              <a:t>, Who has no living partner,</a:t>
            </a:r>
          </a:p>
        </p:txBody>
      </p:sp>
      <p:sp>
        <p:nvSpPr>
          <p:cNvPr id="2" name="TextBox 1">
            <a:extLst>
              <a:ext uri="{FF2B5EF4-FFF2-40B4-BE49-F238E27FC236}">
                <a16:creationId xmlns:a16="http://schemas.microsoft.com/office/drawing/2014/main" id="{5D130D8E-58A3-9742-29EE-CA901E8FBF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لا يَحْتَاجُ إِلَى حَيّ</a:t>
            </a:r>
            <a:br>
              <a:rPr lang="ar-SA" dirty="0"/>
            </a:br>
            <a:r>
              <a:rPr lang="ar-SA" dirty="0"/>
              <a:t>يَا حَيُّ الَّذِي يُمِيتُ كُلَّ حَيّ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is not dependent on any living being,</a:t>
            </a:r>
          </a:p>
          <a:p>
            <a:r>
              <a:rPr lang="en-US" dirty="0"/>
              <a:t>O </a:t>
            </a:r>
            <a:r>
              <a:rPr lang="en-US" dirty="0" err="1"/>
              <a:t>Everliving</a:t>
            </a:r>
            <a:r>
              <a:rPr lang="en-US" dirty="0"/>
              <a:t>, Who causes every living being to die,</a:t>
            </a:r>
          </a:p>
        </p:txBody>
      </p:sp>
      <p:sp>
        <p:nvSpPr>
          <p:cNvPr id="2" name="TextBox 1">
            <a:extLst>
              <a:ext uri="{FF2B5EF4-FFF2-40B4-BE49-F238E27FC236}">
                <a16:creationId xmlns:a16="http://schemas.microsoft.com/office/drawing/2014/main" id="{CFA59414-9B22-F431-C308-9A8B641022C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يَرْزُقُ كُلَّ حَيّ</a:t>
            </a:r>
            <a:br>
              <a:rPr lang="en-US" dirty="0"/>
            </a:br>
            <a:r>
              <a:rPr lang="ar-SA" dirty="0"/>
              <a:t>يَا حَيّاً لَّمْ يَرِثِ الْحَيَاةَ مِنْ حَيّ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provides sustenance to every living being,</a:t>
            </a:r>
          </a:p>
          <a:p>
            <a:r>
              <a:rPr lang="en-US" dirty="0"/>
              <a:t>O </a:t>
            </a:r>
            <a:r>
              <a:rPr lang="en-US" dirty="0" err="1"/>
              <a:t>Everliving</a:t>
            </a:r>
            <a:r>
              <a:rPr lang="en-US" dirty="0"/>
              <a:t>, Who has not inherited life from any living being,</a:t>
            </a:r>
          </a:p>
        </p:txBody>
      </p:sp>
      <p:sp>
        <p:nvSpPr>
          <p:cNvPr id="2" name="TextBox 1">
            <a:extLst>
              <a:ext uri="{FF2B5EF4-FFF2-40B4-BE49-F238E27FC236}">
                <a16:creationId xmlns:a16="http://schemas.microsoft.com/office/drawing/2014/main" id="{6F9D2C4D-B2D8-1EEB-6E65-E9BD062DE5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يُحْيِي الْمَوْتَى</a:t>
            </a:r>
            <a:br>
              <a:rPr lang="en-US" dirty="0"/>
            </a:br>
            <a:r>
              <a:rPr lang="ar-SA" dirty="0"/>
              <a:t>يَا حَيُّ يَا قَيُّومُ لا تَأْخُذُهُ سِنَةً وَّلا نَوْمٌ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quickens the dead,</a:t>
            </a:r>
          </a:p>
          <a:p>
            <a:r>
              <a:rPr lang="en-US" dirty="0"/>
              <a:t>O </a:t>
            </a:r>
            <a:r>
              <a:rPr lang="en-US" dirty="0" err="1"/>
              <a:t>Everliving</a:t>
            </a:r>
            <a:r>
              <a:rPr lang="en-US" dirty="0"/>
              <a:t>, O Self-Subsistent, Slumber seizes Him not, nor sleep.</a:t>
            </a:r>
          </a:p>
        </p:txBody>
      </p:sp>
      <p:sp>
        <p:nvSpPr>
          <p:cNvPr id="2" name="TextBox 1">
            <a:extLst>
              <a:ext uri="{FF2B5EF4-FFF2-40B4-BE49-F238E27FC236}">
                <a16:creationId xmlns:a16="http://schemas.microsoft.com/office/drawing/2014/main" id="{13E62320-B1C9-4A30-3D96-F33CA3F4A34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592099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4D2F360-D719-4BFF-A46E-DFFBC0A875AF}"/>
              </a:ext>
            </a:extLst>
          </p:cNvPr>
          <p:cNvSpPr>
            <a:spLocks noGrp="1"/>
          </p:cNvSpPr>
          <p:nvPr>
            <p:ph type="title"/>
            <p:custDataLst>
              <p:tags r:id="rId1"/>
            </p:custDataLst>
          </p:nvPr>
        </p:nvSpPr>
        <p:spPr/>
        <p:txBody>
          <a:bodyPr/>
          <a:lstStyle/>
          <a:p>
            <a:r>
              <a:rPr lang="ar-SA" dirty="0">
                <a:sym typeface="Wingdings"/>
              </a:rPr>
              <a:t>وَٱجْمَعْ بَيْنِي وَبَيْنَ اوْلِيَائِي</a:t>
            </a:r>
            <a:endParaRPr lang="en-US" dirty="0"/>
          </a:p>
        </p:txBody>
      </p:sp>
      <p:sp>
        <p:nvSpPr>
          <p:cNvPr id="12" name="Subtitle 4">
            <a:extLst>
              <a:ext uri="{FF2B5EF4-FFF2-40B4-BE49-F238E27FC236}">
                <a16:creationId xmlns:a16="http://schemas.microsoft.com/office/drawing/2014/main" id="{967EB854-2F86-48D7-9EA2-D9B37FE7D0E0}"/>
              </a:ext>
            </a:extLst>
          </p:cNvPr>
          <p:cNvSpPr>
            <a:spLocks noGrp="1"/>
          </p:cNvSpPr>
          <p:nvPr>
            <p:ph type="body" sz="quarter" idx="10"/>
            <p:custDataLst>
              <p:tags r:id="rId2"/>
            </p:custDataLst>
          </p:nvPr>
        </p:nvSpPr>
        <p:spPr/>
        <p:txBody>
          <a:bodyPr/>
          <a:lstStyle/>
          <a:p>
            <a:r>
              <a:rPr lang="en-US">
                <a:sym typeface="Wingdings"/>
              </a:rPr>
              <a:t>and join me to my masters,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ذِكْرٌ لا يُنْسَى</a:t>
            </a:r>
            <a:br>
              <a:rPr lang="ar-SA" dirty="0"/>
            </a:br>
            <a:r>
              <a:rPr lang="ar-SA" dirty="0"/>
              <a:t>يَا مَن لَّهُ نُورٌ لا يُطْفَى</a:t>
            </a:r>
            <a:endParaRPr lang="en-US" dirty="0"/>
          </a:p>
        </p:txBody>
      </p:sp>
      <p:sp>
        <p:nvSpPr>
          <p:cNvPr id="5" name="Subtitle 4"/>
          <p:cNvSpPr>
            <a:spLocks noGrp="1"/>
          </p:cNvSpPr>
          <p:nvPr>
            <p:ph type="body" sz="quarter" idx="10"/>
          </p:nvPr>
        </p:nvSpPr>
        <p:spPr/>
        <p:txBody>
          <a:bodyPr/>
          <a:lstStyle/>
          <a:p>
            <a:r>
              <a:rPr lang="en-US" dirty="0"/>
              <a:t>O He, Whose remembrance is not forgotten,</a:t>
            </a:r>
          </a:p>
          <a:p>
            <a:r>
              <a:rPr lang="en-US" dirty="0"/>
              <a:t>O He, Whose light is not extinguished</a:t>
            </a:r>
          </a:p>
        </p:txBody>
      </p:sp>
      <p:sp>
        <p:nvSpPr>
          <p:cNvPr id="2" name="TextBox 1">
            <a:extLst>
              <a:ext uri="{FF2B5EF4-FFF2-40B4-BE49-F238E27FC236}">
                <a16:creationId xmlns:a16="http://schemas.microsoft.com/office/drawing/2014/main" id="{5E8C81CA-2354-E7A3-FA07-5C58E5677F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نِعْمٌ لا تُعَدُّ</a:t>
            </a:r>
            <a:br>
              <a:rPr lang="en-US" dirty="0"/>
            </a:br>
            <a:r>
              <a:rPr lang="ar-SA" dirty="0"/>
              <a:t>يَا مَن لَّهُ مُلْكٌ لا يَزُولُ</a:t>
            </a:r>
            <a:endParaRPr lang="en-US" dirty="0"/>
          </a:p>
        </p:txBody>
      </p:sp>
      <p:sp>
        <p:nvSpPr>
          <p:cNvPr id="5" name="Subtitle 4"/>
          <p:cNvSpPr>
            <a:spLocks noGrp="1"/>
          </p:cNvSpPr>
          <p:nvPr>
            <p:ph type="body" sz="quarter" idx="10"/>
          </p:nvPr>
        </p:nvSpPr>
        <p:spPr/>
        <p:txBody>
          <a:bodyPr/>
          <a:lstStyle/>
          <a:p>
            <a:r>
              <a:rPr lang="en-US" dirty="0"/>
              <a:t>O He, Whose bounties are countless,</a:t>
            </a:r>
          </a:p>
          <a:p>
            <a:r>
              <a:rPr lang="en-US" dirty="0"/>
              <a:t>O He, Whose grandeur is perpetual,</a:t>
            </a:r>
          </a:p>
        </p:txBody>
      </p:sp>
      <p:sp>
        <p:nvSpPr>
          <p:cNvPr id="2" name="TextBox 1">
            <a:extLst>
              <a:ext uri="{FF2B5EF4-FFF2-40B4-BE49-F238E27FC236}">
                <a16:creationId xmlns:a16="http://schemas.microsoft.com/office/drawing/2014/main" id="{45CD28BD-1E01-2702-19AB-A2BF44D1CC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ثَنَاءٌ لا يُحْصَى</a:t>
            </a:r>
            <a:br>
              <a:rPr lang="en-US" dirty="0"/>
            </a:br>
            <a:r>
              <a:rPr lang="ar-SA" dirty="0"/>
              <a:t>يَا مَن لَّهُ جَلاَلٌ لا يُكَيَّفُ</a:t>
            </a:r>
            <a:endParaRPr lang="en-US" dirty="0"/>
          </a:p>
        </p:txBody>
      </p:sp>
      <p:sp>
        <p:nvSpPr>
          <p:cNvPr id="5" name="Subtitle 4"/>
          <p:cNvSpPr>
            <a:spLocks noGrp="1"/>
          </p:cNvSpPr>
          <p:nvPr>
            <p:ph type="body" sz="quarter" idx="10"/>
          </p:nvPr>
        </p:nvSpPr>
        <p:spPr/>
        <p:txBody>
          <a:bodyPr/>
          <a:lstStyle/>
          <a:p>
            <a:r>
              <a:rPr lang="en-US" dirty="0"/>
              <a:t>O He, Whose praise does not admit of alteration, O He, Whose glory is not framed,</a:t>
            </a:r>
          </a:p>
        </p:txBody>
      </p:sp>
      <p:sp>
        <p:nvSpPr>
          <p:cNvPr id="2" name="TextBox 1">
            <a:extLst>
              <a:ext uri="{FF2B5EF4-FFF2-40B4-BE49-F238E27FC236}">
                <a16:creationId xmlns:a16="http://schemas.microsoft.com/office/drawing/2014/main" id="{C3D8EF1E-0AA0-B0C7-86F9-8BDF1C5FEF5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كَمَالٌ لا يُدْرَكُ</a:t>
            </a:r>
            <a:br>
              <a:rPr lang="ar-SA" dirty="0"/>
            </a:br>
            <a:r>
              <a:rPr lang="ar-SA" dirty="0"/>
              <a:t>يَا مَن لَّهُ قَضَاءٌ لا يُرَدُّ</a:t>
            </a:r>
            <a:endParaRPr lang="en-US" dirty="0"/>
          </a:p>
        </p:txBody>
      </p:sp>
      <p:sp>
        <p:nvSpPr>
          <p:cNvPr id="5" name="Subtitle 4"/>
          <p:cNvSpPr>
            <a:spLocks noGrp="1"/>
          </p:cNvSpPr>
          <p:nvPr>
            <p:ph type="body" sz="quarter" idx="10"/>
          </p:nvPr>
        </p:nvSpPr>
        <p:spPr>
          <a:xfrm>
            <a:off x="-4824" y="4495801"/>
            <a:ext cx="12191999" cy="1905000"/>
          </a:xfrm>
        </p:spPr>
        <p:txBody>
          <a:bodyPr/>
          <a:lstStyle/>
          <a:p>
            <a:r>
              <a:rPr lang="en-US" dirty="0"/>
              <a:t>O He, Whose perfection cannot be comprehended,</a:t>
            </a:r>
          </a:p>
          <a:p>
            <a:r>
              <a:rPr lang="en-US" dirty="0"/>
              <a:t>O He, Whose order is not rejected,</a:t>
            </a:r>
          </a:p>
        </p:txBody>
      </p:sp>
      <p:sp>
        <p:nvSpPr>
          <p:cNvPr id="2" name="TextBox 1">
            <a:extLst>
              <a:ext uri="{FF2B5EF4-FFF2-40B4-BE49-F238E27FC236}">
                <a16:creationId xmlns:a16="http://schemas.microsoft.com/office/drawing/2014/main" id="{5969749C-1535-DB1B-1F4A-3A5E24FF87A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صِفَاتٌ لا تُبَدَّلُ</a:t>
            </a:r>
            <a:br>
              <a:rPr lang="en-US" dirty="0"/>
            </a:br>
            <a:r>
              <a:rPr lang="ar-SA" dirty="0"/>
              <a:t>يَا مَن لَّهُ نُعُوتٌ لا تُغَيَّرُ</a:t>
            </a:r>
            <a:endParaRPr lang="en-US" dirty="0"/>
          </a:p>
        </p:txBody>
      </p:sp>
      <p:sp>
        <p:nvSpPr>
          <p:cNvPr id="5" name="Subtitle 4"/>
          <p:cNvSpPr>
            <a:spLocks noGrp="1"/>
          </p:cNvSpPr>
          <p:nvPr>
            <p:ph type="body" sz="quarter" idx="10"/>
          </p:nvPr>
        </p:nvSpPr>
        <p:spPr/>
        <p:txBody>
          <a:bodyPr/>
          <a:lstStyle/>
          <a:p>
            <a:r>
              <a:rPr lang="en-US" dirty="0"/>
              <a:t>O He, Whose attributes do not change,</a:t>
            </a:r>
          </a:p>
          <a:p>
            <a:r>
              <a:rPr lang="en-US" dirty="0"/>
              <a:t>O He, Whose attributes do not alter,</a:t>
            </a:r>
          </a:p>
        </p:txBody>
      </p:sp>
      <p:sp>
        <p:nvSpPr>
          <p:cNvPr id="2" name="TextBox 1">
            <a:extLst>
              <a:ext uri="{FF2B5EF4-FFF2-40B4-BE49-F238E27FC236}">
                <a16:creationId xmlns:a16="http://schemas.microsoft.com/office/drawing/2014/main" id="{C261F128-D275-3458-BF7C-0DE9F4E00E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7398141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الْعَالَمِينَ</a:t>
            </a:r>
            <a:br>
              <a:rPr lang="en-US" dirty="0"/>
            </a:br>
            <a:r>
              <a:rPr lang="ar-SA" dirty="0"/>
              <a:t>يَا مَاِلكَ يَوْمِ الدِّينِ</a:t>
            </a:r>
            <a:endParaRPr lang="en-US" dirty="0"/>
          </a:p>
        </p:txBody>
      </p:sp>
      <p:sp>
        <p:nvSpPr>
          <p:cNvPr id="5" name="Subtitle 4"/>
          <p:cNvSpPr>
            <a:spLocks noGrp="1"/>
          </p:cNvSpPr>
          <p:nvPr>
            <p:ph type="body" sz="quarter" idx="10"/>
          </p:nvPr>
        </p:nvSpPr>
        <p:spPr/>
        <p:txBody>
          <a:bodyPr/>
          <a:lstStyle/>
          <a:p>
            <a:r>
              <a:rPr lang="en-US" dirty="0"/>
              <a:t>O Lord of all the worlds,</a:t>
            </a:r>
          </a:p>
          <a:p>
            <a:r>
              <a:rPr lang="en-US" dirty="0"/>
              <a:t>O Master of the Day of </a:t>
            </a:r>
            <a:r>
              <a:rPr lang="en-US" dirty="0" err="1"/>
              <a:t>Judgement</a:t>
            </a:r>
            <a:r>
              <a:rPr lang="en-US" dirty="0"/>
              <a:t>,</a:t>
            </a:r>
          </a:p>
        </p:txBody>
      </p:sp>
      <p:sp>
        <p:nvSpPr>
          <p:cNvPr id="2" name="TextBox 1">
            <a:extLst>
              <a:ext uri="{FF2B5EF4-FFF2-40B4-BE49-F238E27FC236}">
                <a16:creationId xmlns:a16="http://schemas.microsoft.com/office/drawing/2014/main" id="{99D0AF3B-CFDC-0A8F-140F-39CA15E037E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غَايَةَ الطَّاِلبِينَ</a:t>
            </a:r>
            <a:br>
              <a:rPr lang="en-US" dirty="0"/>
            </a:br>
            <a:r>
              <a:rPr lang="ar-SA" dirty="0"/>
              <a:t>يَا ظَهْرَ </a:t>
            </a:r>
            <a:r>
              <a:rPr lang="ar-SA" dirty="0" err="1"/>
              <a:t>اللاَّجِينَ</a:t>
            </a:r>
            <a:endParaRPr lang="en-US" dirty="0"/>
          </a:p>
        </p:txBody>
      </p:sp>
      <p:sp>
        <p:nvSpPr>
          <p:cNvPr id="5" name="Subtitle 4"/>
          <p:cNvSpPr>
            <a:spLocks noGrp="1"/>
          </p:cNvSpPr>
          <p:nvPr>
            <p:ph type="body" sz="quarter" idx="10"/>
          </p:nvPr>
        </p:nvSpPr>
        <p:spPr/>
        <p:txBody>
          <a:bodyPr/>
          <a:lstStyle/>
          <a:p>
            <a:r>
              <a:rPr lang="en-US" dirty="0"/>
              <a:t>O Ultimate Goal of the seeker,</a:t>
            </a:r>
          </a:p>
          <a:p>
            <a:r>
              <a:rPr lang="en-US" dirty="0"/>
              <a:t>O Refuge of the seeker of shelter,</a:t>
            </a:r>
          </a:p>
        </p:txBody>
      </p:sp>
      <p:sp>
        <p:nvSpPr>
          <p:cNvPr id="2" name="TextBox 1">
            <a:extLst>
              <a:ext uri="{FF2B5EF4-FFF2-40B4-BE49-F238E27FC236}">
                <a16:creationId xmlns:a16="http://schemas.microsoft.com/office/drawing/2014/main" id="{5D446689-CCCA-CD74-491E-FFF18967D0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مُدْرِكَ الْهَارِبِين</a:t>
            </a:r>
            <a:br>
              <a:rPr lang="en-US" dirty="0"/>
            </a:br>
            <a:r>
              <a:rPr lang="ar-SA" dirty="0"/>
              <a:t>يَا مَن يُّحِبُّ الصَّابِرِينَ</a:t>
            </a:r>
            <a:endParaRPr lang="en-US" dirty="0"/>
          </a:p>
        </p:txBody>
      </p:sp>
      <p:sp>
        <p:nvSpPr>
          <p:cNvPr id="5" name="Subtitle 4"/>
          <p:cNvSpPr>
            <a:spLocks noGrp="1"/>
          </p:cNvSpPr>
          <p:nvPr>
            <p:ph type="body" sz="quarter" idx="10"/>
          </p:nvPr>
        </p:nvSpPr>
        <p:spPr/>
        <p:txBody>
          <a:bodyPr/>
          <a:lstStyle/>
          <a:p>
            <a:r>
              <a:rPr lang="en-US" dirty="0"/>
              <a:t>O </a:t>
            </a:r>
            <a:r>
              <a:rPr lang="en-US" dirty="0" err="1"/>
              <a:t>Overtaker</a:t>
            </a:r>
            <a:r>
              <a:rPr lang="en-US" dirty="0"/>
              <a:t> of the fugitive,</a:t>
            </a:r>
          </a:p>
          <a:p>
            <a:r>
              <a:rPr lang="en-US" dirty="0"/>
              <a:t>O He Who loves the patient,</a:t>
            </a:r>
          </a:p>
        </p:txBody>
      </p:sp>
      <p:sp>
        <p:nvSpPr>
          <p:cNvPr id="2" name="TextBox 1">
            <a:extLst>
              <a:ext uri="{FF2B5EF4-FFF2-40B4-BE49-F238E27FC236}">
                <a16:creationId xmlns:a16="http://schemas.microsoft.com/office/drawing/2014/main" id="{1A223E25-F970-7DBC-DC27-8F4498969CC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يُّحِبُّ التَّوَّابِينَ</a:t>
            </a:r>
            <a:br>
              <a:rPr lang="en-US" dirty="0"/>
            </a:br>
            <a:r>
              <a:rPr lang="ar-SA" dirty="0"/>
              <a:t>يَا مَن يُّحِبُّ الْمُتَطَهِّرِينَ</a:t>
            </a:r>
            <a:endParaRPr lang="en-US" dirty="0"/>
          </a:p>
        </p:txBody>
      </p:sp>
      <p:sp>
        <p:nvSpPr>
          <p:cNvPr id="5" name="Subtitle 4"/>
          <p:cNvSpPr>
            <a:spLocks noGrp="1"/>
          </p:cNvSpPr>
          <p:nvPr>
            <p:ph type="body" sz="quarter" idx="10"/>
          </p:nvPr>
        </p:nvSpPr>
        <p:spPr/>
        <p:txBody>
          <a:bodyPr/>
          <a:lstStyle/>
          <a:p>
            <a:r>
              <a:rPr lang="en-US" dirty="0"/>
              <a:t>O He, Who loves the repentant,</a:t>
            </a:r>
          </a:p>
          <a:p>
            <a:r>
              <a:rPr lang="en-US" dirty="0"/>
              <a:t>O He, Who loves the pure,</a:t>
            </a:r>
          </a:p>
        </p:txBody>
      </p:sp>
      <p:sp>
        <p:nvSpPr>
          <p:cNvPr id="2" name="TextBox 1">
            <a:extLst>
              <a:ext uri="{FF2B5EF4-FFF2-40B4-BE49-F238E27FC236}">
                <a16:creationId xmlns:a16="http://schemas.microsoft.com/office/drawing/2014/main" id="{8BC459FA-81E1-8B2C-49A7-AFCFB1F6640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7064689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896B52A-05B8-42FE-9E3E-9E9E5D41D839}"/>
              </a:ext>
            </a:extLst>
          </p:cNvPr>
          <p:cNvSpPr>
            <a:spLocks noGrp="1"/>
          </p:cNvSpPr>
          <p:nvPr>
            <p:ph type="title"/>
            <p:custDataLst>
              <p:tags r:id="rId1"/>
            </p:custDataLst>
          </p:nvPr>
        </p:nvSpPr>
        <p:spPr/>
        <p:txBody>
          <a:bodyPr/>
          <a:lstStyle/>
          <a:p>
            <a:r>
              <a:rPr lang="ar-SA" dirty="0">
                <a:sym typeface="Wingdings"/>
              </a:rPr>
              <a:t>بِحَقِّ مُحَمَّدٍ وَعَلِيٍّ</a:t>
            </a:r>
            <a:endParaRPr lang="en-US" dirty="0"/>
          </a:p>
        </p:txBody>
      </p:sp>
      <p:sp>
        <p:nvSpPr>
          <p:cNvPr id="12" name="Subtitle 4">
            <a:extLst>
              <a:ext uri="{FF2B5EF4-FFF2-40B4-BE49-F238E27FC236}">
                <a16:creationId xmlns:a16="http://schemas.microsoft.com/office/drawing/2014/main" id="{42D6200B-660B-4690-A6B7-599945E40412}"/>
              </a:ext>
            </a:extLst>
          </p:cNvPr>
          <p:cNvSpPr>
            <a:spLocks noGrp="1"/>
          </p:cNvSpPr>
          <p:nvPr>
            <p:ph type="body" sz="quarter" idx="10"/>
            <p:custDataLst>
              <p:tags r:id="rId2"/>
            </p:custDataLst>
          </p:nvPr>
        </p:nvSpPr>
        <p:spPr/>
        <p:txBody>
          <a:bodyPr/>
          <a:lstStyle/>
          <a:p>
            <a:r>
              <a:rPr lang="en-US">
                <a:sym typeface="Wingdings"/>
              </a:rPr>
              <a:t>[I beseech You] in the name of Muhammad, `Ali,</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يُّحِبُّ الْمُحْسِنِينَ</a:t>
            </a:r>
            <a:br>
              <a:rPr lang="en-US" dirty="0"/>
            </a:br>
            <a:r>
              <a:rPr lang="ar-SA" dirty="0"/>
              <a:t>يَا مَنْ هُوَ أَعْلَمُ بِالْمُهْتَدِينَ</a:t>
            </a:r>
            <a:endParaRPr lang="en-US" dirty="0"/>
          </a:p>
        </p:txBody>
      </p:sp>
      <p:sp>
        <p:nvSpPr>
          <p:cNvPr id="5" name="Subtitle 4"/>
          <p:cNvSpPr>
            <a:spLocks noGrp="1"/>
          </p:cNvSpPr>
          <p:nvPr>
            <p:ph type="body" sz="quarter" idx="10"/>
          </p:nvPr>
        </p:nvSpPr>
        <p:spPr/>
        <p:txBody>
          <a:bodyPr/>
          <a:lstStyle/>
          <a:p>
            <a:r>
              <a:rPr lang="en-US" dirty="0"/>
              <a:t>O He, Who loves the virtuous</a:t>
            </a:r>
          </a:p>
          <a:p>
            <a:r>
              <a:rPr lang="en-US" dirty="0"/>
              <a:t>O He, Who knows best the guided,</a:t>
            </a:r>
          </a:p>
        </p:txBody>
      </p:sp>
      <p:sp>
        <p:nvSpPr>
          <p:cNvPr id="2" name="TextBox 1">
            <a:extLst>
              <a:ext uri="{FF2B5EF4-FFF2-40B4-BE49-F238E27FC236}">
                <a16:creationId xmlns:a16="http://schemas.microsoft.com/office/drawing/2014/main" id="{561999EB-6877-C73D-3CD9-004731916B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300725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شْفِيقُ يَا رَفِيقُ</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Affectionate, O Companion,</a:t>
            </a:r>
          </a:p>
        </p:txBody>
      </p:sp>
      <p:sp>
        <p:nvSpPr>
          <p:cNvPr id="2" name="TextBox 1">
            <a:extLst>
              <a:ext uri="{FF2B5EF4-FFF2-40B4-BE49-F238E27FC236}">
                <a16:creationId xmlns:a16="http://schemas.microsoft.com/office/drawing/2014/main" id="{606624F0-36AD-7B82-01CC-61544A5AE8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حَفِيظُ يَا مُحِيطُ</a:t>
            </a:r>
            <a:r>
              <a:rPr lang="en-US" dirty="0"/>
              <a:t> </a:t>
            </a:r>
            <a:r>
              <a:rPr lang="ar-SA" dirty="0"/>
              <a:t>يَا مُقِيتُ يَا مُغِيثُ</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Protector, O </a:t>
            </a:r>
            <a:r>
              <a:rPr lang="en-US" dirty="0" err="1"/>
              <a:t>Encompasser</a:t>
            </a:r>
            <a:r>
              <a:rPr lang="en-US" dirty="0"/>
              <a:t>,</a:t>
            </a:r>
          </a:p>
          <a:p>
            <a:r>
              <a:rPr lang="en-US" dirty="0"/>
              <a:t>O Provider of sustenance, O Aider of seekers of aid,</a:t>
            </a:r>
          </a:p>
        </p:txBody>
      </p:sp>
      <p:sp>
        <p:nvSpPr>
          <p:cNvPr id="2" name="TextBox 1">
            <a:extLst>
              <a:ext uri="{FF2B5EF4-FFF2-40B4-BE49-F238E27FC236}">
                <a16:creationId xmlns:a16="http://schemas.microsoft.com/office/drawing/2014/main" id="{D1C75FB0-FE32-B190-3711-0E13D16FEE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مُعِزُّ يَا مُذِلُّ</a:t>
            </a:r>
            <a:r>
              <a:rPr lang="en-US" dirty="0"/>
              <a:t> </a:t>
            </a:r>
            <a:r>
              <a:rPr lang="ar-SA" dirty="0"/>
              <a:t>يَا مُبْدِئُ يَا مُعِيدُ</a:t>
            </a:r>
            <a:endParaRPr lang="en-US" dirty="0"/>
          </a:p>
        </p:txBody>
      </p:sp>
      <p:sp>
        <p:nvSpPr>
          <p:cNvPr id="5" name="Subtitle 4"/>
          <p:cNvSpPr>
            <a:spLocks noGrp="1"/>
          </p:cNvSpPr>
          <p:nvPr>
            <p:ph type="body" sz="quarter" idx="10"/>
          </p:nvPr>
        </p:nvSpPr>
        <p:spPr/>
        <p:txBody>
          <a:bodyPr/>
          <a:lstStyle/>
          <a:p>
            <a:r>
              <a:rPr lang="en-US" dirty="0"/>
              <a:t>O </a:t>
            </a:r>
            <a:r>
              <a:rPr lang="en-US" dirty="0" err="1"/>
              <a:t>Honourer</a:t>
            </a:r>
            <a:r>
              <a:rPr lang="en-US" dirty="0"/>
              <a:t>, O Humiliating,</a:t>
            </a:r>
          </a:p>
          <a:p>
            <a:r>
              <a:rPr lang="en-US" dirty="0"/>
              <a:t>O Creator, O He Who causes to return.</a:t>
            </a:r>
          </a:p>
        </p:txBody>
      </p:sp>
      <p:sp>
        <p:nvSpPr>
          <p:cNvPr id="2" name="TextBox 1">
            <a:extLst>
              <a:ext uri="{FF2B5EF4-FFF2-40B4-BE49-F238E27FC236}">
                <a16:creationId xmlns:a16="http://schemas.microsoft.com/office/drawing/2014/main" id="{1DC4F325-576F-670B-FD89-6669135FDB4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6341751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أَحَدٌ بِلاَ ضِدّ</a:t>
            </a:r>
            <a:br>
              <a:rPr lang="en-US" dirty="0"/>
            </a:br>
            <a:r>
              <a:rPr lang="ar-SA" dirty="0"/>
              <a:t>يَا مَنْ هُوَ فَرْدٌ بِلاَ نِدّ</a:t>
            </a:r>
            <a:endParaRPr lang="en-US" dirty="0"/>
          </a:p>
        </p:txBody>
      </p:sp>
      <p:sp>
        <p:nvSpPr>
          <p:cNvPr id="5" name="Subtitle 4"/>
          <p:cNvSpPr>
            <a:spLocks noGrp="1"/>
          </p:cNvSpPr>
          <p:nvPr>
            <p:ph type="body" sz="quarter" idx="10"/>
          </p:nvPr>
        </p:nvSpPr>
        <p:spPr/>
        <p:txBody>
          <a:bodyPr/>
          <a:lstStyle/>
          <a:p>
            <a:r>
              <a:rPr lang="en-US" dirty="0"/>
              <a:t>O He, Who is single and without opposite,</a:t>
            </a:r>
          </a:p>
          <a:p>
            <a:r>
              <a:rPr lang="en-US" dirty="0"/>
              <a:t>O He, Who is Unique, O He, Who is Peerless,</a:t>
            </a:r>
          </a:p>
        </p:txBody>
      </p:sp>
      <p:sp>
        <p:nvSpPr>
          <p:cNvPr id="2" name="TextBox 1">
            <a:extLst>
              <a:ext uri="{FF2B5EF4-FFF2-40B4-BE49-F238E27FC236}">
                <a16:creationId xmlns:a16="http://schemas.microsoft.com/office/drawing/2014/main" id="{64250023-9B8F-3A26-B181-24C1983F8D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صْمْدٌ بِلاَ عَيْب</a:t>
            </a:r>
            <a:br>
              <a:rPr lang="en-US" dirty="0"/>
            </a:br>
            <a:r>
              <a:rPr lang="ar-SA" dirty="0"/>
              <a:t>يَا مَنْ هُوَ وِتْرٌ بِلاَ كَيْف</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Independent and without any defect,</a:t>
            </a:r>
          </a:p>
          <a:p>
            <a:r>
              <a:rPr lang="en-US" dirty="0"/>
              <a:t>O He, Who is without changing state,</a:t>
            </a:r>
          </a:p>
        </p:txBody>
      </p:sp>
      <p:sp>
        <p:nvSpPr>
          <p:cNvPr id="2" name="TextBox 1">
            <a:extLst>
              <a:ext uri="{FF2B5EF4-FFF2-40B4-BE49-F238E27FC236}">
                <a16:creationId xmlns:a16="http://schemas.microsoft.com/office/drawing/2014/main" id="{1D720F58-CF62-0815-EDA7-4E6067174D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قَاض بِلاَ حَيْف</a:t>
            </a:r>
            <a:br>
              <a:rPr lang="en-US" dirty="0"/>
            </a:br>
            <a:r>
              <a:rPr lang="ar-SA" dirty="0"/>
              <a:t>يَا مَنْ هُوَ رَبٌّ بِلاَ وَزِير</a:t>
            </a:r>
            <a:endParaRPr lang="en-US" dirty="0"/>
          </a:p>
        </p:txBody>
      </p:sp>
      <p:sp>
        <p:nvSpPr>
          <p:cNvPr id="5" name="Subtitle 4"/>
          <p:cNvSpPr>
            <a:spLocks noGrp="1"/>
          </p:cNvSpPr>
          <p:nvPr>
            <p:ph type="body" sz="quarter" idx="10"/>
          </p:nvPr>
        </p:nvSpPr>
        <p:spPr/>
        <p:txBody>
          <a:bodyPr/>
          <a:lstStyle/>
          <a:p>
            <a:r>
              <a:rPr lang="en-US" dirty="0"/>
              <a:t>O He, Who judges without injustice,</a:t>
            </a:r>
          </a:p>
          <a:p>
            <a:r>
              <a:rPr lang="en-US" dirty="0"/>
              <a:t>O He, Who is the Lord Cherisher,</a:t>
            </a:r>
          </a:p>
        </p:txBody>
      </p:sp>
      <p:sp>
        <p:nvSpPr>
          <p:cNvPr id="2" name="TextBox 1">
            <a:extLst>
              <a:ext uri="{FF2B5EF4-FFF2-40B4-BE49-F238E27FC236}">
                <a16:creationId xmlns:a16="http://schemas.microsoft.com/office/drawing/2014/main" id="{6B1BF42C-A747-9287-E9DB-5D5712BDF5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عَزِيزٌ بِلاَ ذُلّ</a:t>
            </a:r>
            <a:br>
              <a:rPr lang="ar-SA" dirty="0"/>
            </a:br>
            <a:r>
              <a:rPr lang="ar-SA" dirty="0"/>
              <a:t>يَّا مَنْ هُوَ غَنِيٌّ بِلاَ فَقْر</a:t>
            </a:r>
            <a:endParaRPr lang="en-US" dirty="0"/>
          </a:p>
        </p:txBody>
      </p:sp>
      <p:sp>
        <p:nvSpPr>
          <p:cNvPr id="5" name="Subtitle 4"/>
          <p:cNvSpPr>
            <a:spLocks noGrp="1"/>
          </p:cNvSpPr>
          <p:nvPr>
            <p:ph type="body" sz="quarter" idx="10"/>
          </p:nvPr>
        </p:nvSpPr>
        <p:spPr/>
        <p:txBody>
          <a:bodyPr/>
          <a:lstStyle/>
          <a:p>
            <a:r>
              <a:rPr lang="en-US" dirty="0"/>
              <a:t>O He, Who is Mighty without disgrace,</a:t>
            </a:r>
          </a:p>
          <a:p>
            <a:r>
              <a:rPr lang="en-US" dirty="0"/>
              <a:t>O He, Who is Independent without any need,</a:t>
            </a:r>
          </a:p>
        </p:txBody>
      </p:sp>
      <p:sp>
        <p:nvSpPr>
          <p:cNvPr id="2" name="TextBox 1">
            <a:extLst>
              <a:ext uri="{FF2B5EF4-FFF2-40B4-BE49-F238E27FC236}">
                <a16:creationId xmlns:a16="http://schemas.microsoft.com/office/drawing/2014/main" id="{D104642E-6D32-B7D4-0EC2-DE6C4F085D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135FA56-BA28-4D4C-AD02-CAE4B7468CCC}"/>
              </a:ext>
            </a:extLst>
          </p:cNvPr>
          <p:cNvSpPr>
            <a:spLocks noGrp="1"/>
          </p:cNvSpPr>
          <p:nvPr>
            <p:ph type="title"/>
            <p:custDataLst>
              <p:tags r:id="rId1"/>
            </p:custDataLst>
          </p:nvPr>
        </p:nvSpPr>
        <p:spPr/>
        <p:txBody>
          <a:bodyPr/>
          <a:lstStyle/>
          <a:p>
            <a:r>
              <a:rPr lang="ar-SA" dirty="0">
                <a:sym typeface="Wingdings"/>
              </a:rPr>
              <a:t>وَفَاطِمَةَ وَٱلْحَسَنِ وَٱلْحُسَيْنِ</a:t>
            </a:r>
            <a:endParaRPr lang="en-US" dirty="0"/>
          </a:p>
        </p:txBody>
      </p:sp>
      <p:sp>
        <p:nvSpPr>
          <p:cNvPr id="12" name="Subtitle 4">
            <a:extLst>
              <a:ext uri="{FF2B5EF4-FFF2-40B4-BE49-F238E27FC236}">
                <a16:creationId xmlns:a16="http://schemas.microsoft.com/office/drawing/2014/main" id="{71BF7BEE-ADF0-4469-B047-198F45E060E5}"/>
              </a:ext>
            </a:extLst>
          </p:cNvPr>
          <p:cNvSpPr>
            <a:spLocks noGrp="1"/>
          </p:cNvSpPr>
          <p:nvPr>
            <p:ph type="body" sz="quarter" idx="10"/>
            <p:custDataLst>
              <p:tags r:id="rId2"/>
            </p:custDataLst>
          </p:nvPr>
        </p:nvSpPr>
        <p:spPr/>
        <p:txBody>
          <a:bodyPr/>
          <a:lstStyle/>
          <a:p>
            <a:r>
              <a:rPr lang="en-US">
                <a:sym typeface="Wingdings"/>
              </a:rPr>
              <a:t>Fatimah, al-Hasan, and al-Husayn.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مَلِكٌ بِلاَ عَزْل</a:t>
            </a:r>
            <a:br>
              <a:rPr lang="ar-SA" dirty="0"/>
            </a:br>
            <a:r>
              <a:rPr lang="ar-SA" dirty="0"/>
              <a:t>يَا مَنْ هُوَ مَوْصُوفٌ بِلاَ شَبِيه</a:t>
            </a:r>
            <a:endParaRPr lang="en-US" dirty="0"/>
          </a:p>
        </p:txBody>
      </p:sp>
      <p:sp>
        <p:nvSpPr>
          <p:cNvPr id="5" name="Subtitle 4"/>
          <p:cNvSpPr>
            <a:spLocks noGrp="1"/>
          </p:cNvSpPr>
          <p:nvPr>
            <p:ph type="body" sz="quarter" idx="10"/>
          </p:nvPr>
        </p:nvSpPr>
        <p:spPr/>
        <p:txBody>
          <a:bodyPr/>
          <a:lstStyle/>
          <a:p>
            <a:r>
              <a:rPr lang="en-US" dirty="0"/>
              <a:t>O He, Who is the King without any censure,</a:t>
            </a:r>
          </a:p>
          <a:p>
            <a:r>
              <a:rPr lang="en-US" dirty="0"/>
              <a:t>O He, Whose attributes are matchless.</a:t>
            </a:r>
          </a:p>
        </p:txBody>
      </p:sp>
      <p:sp>
        <p:nvSpPr>
          <p:cNvPr id="2" name="TextBox 1">
            <a:extLst>
              <a:ext uri="{FF2B5EF4-FFF2-40B4-BE49-F238E27FC236}">
                <a16:creationId xmlns:a16="http://schemas.microsoft.com/office/drawing/2014/main" id="{748A9ED7-79BE-B129-05C3-9CDE71D8B4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2647380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ذِكْرُهُ شَرَفٌ لِّلذَّاكِرِينَ</a:t>
            </a:r>
            <a:br>
              <a:rPr lang="ar-SA" dirty="0"/>
            </a:br>
            <a:r>
              <a:rPr lang="ar-SA" dirty="0"/>
              <a:t>يَا مَن شُكْرُهُ فَوْزٌ لِّلشَّاكِرِينَ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remembrance is an </a:t>
            </a:r>
            <a:r>
              <a:rPr lang="en-US" dirty="0" err="1"/>
              <a:t>honour</a:t>
            </a:r>
            <a:r>
              <a:rPr lang="en-US" dirty="0"/>
              <a:t> for those who remember Him, </a:t>
            </a:r>
          </a:p>
          <a:p>
            <a:r>
              <a:rPr lang="en-US" dirty="0"/>
              <a:t>O He, Whose gratitude is success for the grateful,</a:t>
            </a:r>
          </a:p>
        </p:txBody>
      </p:sp>
      <p:sp>
        <p:nvSpPr>
          <p:cNvPr id="2" name="TextBox 1">
            <a:extLst>
              <a:ext uri="{FF2B5EF4-FFF2-40B4-BE49-F238E27FC236}">
                <a16:creationId xmlns:a16="http://schemas.microsoft.com/office/drawing/2014/main" id="{697CDA44-B117-0EA9-9BF4-BFC74C978B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حَمْدُهُ عِزٌّ لِّلْحَامِدِينَ</a:t>
            </a:r>
            <a:br>
              <a:rPr lang="en-US" dirty="0"/>
            </a:br>
            <a:r>
              <a:rPr lang="ar-SA" dirty="0"/>
              <a:t>يَا مَنْ طَاعَتُهُ نَجَاةً لِّلْمُطِيعِينَ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praise is the pride of the </a:t>
            </a:r>
            <a:r>
              <a:rPr lang="en-US" dirty="0" err="1"/>
              <a:t>praiser</a:t>
            </a:r>
            <a:r>
              <a:rPr lang="en-US" dirty="0"/>
              <a:t>,</a:t>
            </a:r>
          </a:p>
          <a:p>
            <a:r>
              <a:rPr lang="en-US" dirty="0"/>
              <a:t>O He, the obedience to Whom is salvation for the obedient</a:t>
            </a:r>
          </a:p>
        </p:txBody>
      </p:sp>
      <p:sp>
        <p:nvSpPr>
          <p:cNvPr id="2" name="TextBox 1">
            <a:extLst>
              <a:ext uri="{FF2B5EF4-FFF2-40B4-BE49-F238E27FC236}">
                <a16:creationId xmlns:a16="http://schemas.microsoft.com/office/drawing/2014/main" id="{AFCADFB7-AC20-CB6F-2AAB-E884D67321B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بَابُهُ مَفْتُوحٌ لِّلطَّاِلبِينَ</a:t>
            </a:r>
            <a:br>
              <a:rPr lang="en-US" dirty="0"/>
            </a:br>
            <a:r>
              <a:rPr lang="ar-SA" dirty="0"/>
              <a:t>يَا مَنْ سَبِيلُهُ وَاضِحٌ لِّلْمُنِيبِينَ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door is open to the seeker,</a:t>
            </a:r>
          </a:p>
          <a:p>
            <a:r>
              <a:rPr lang="en-US" dirty="0"/>
              <a:t>O He, the path leading to Whom is clear for the repentant,</a:t>
            </a:r>
          </a:p>
        </p:txBody>
      </p:sp>
      <p:sp>
        <p:nvSpPr>
          <p:cNvPr id="2" name="TextBox 1">
            <a:extLst>
              <a:ext uri="{FF2B5EF4-FFF2-40B4-BE49-F238E27FC236}">
                <a16:creationId xmlns:a16="http://schemas.microsoft.com/office/drawing/2014/main" id="{05290ACC-F01F-97BA-EB92-F54B5E79E0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آيَاتُهُ بُرْهَانٌ لِّلنَّاظِرِينَ</a:t>
            </a:r>
            <a:br>
              <a:rPr lang="en-US" dirty="0"/>
            </a:br>
            <a:r>
              <a:rPr lang="ar-SA" dirty="0"/>
              <a:t>يَا مَنْ كِتَابُهُ تَذْكِرَةً لِّلْمُتَّقِينَ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signs are proofs for the observers,</a:t>
            </a:r>
          </a:p>
          <a:p>
            <a:r>
              <a:rPr lang="en-US" dirty="0"/>
              <a:t>O He, Whose Book is advice to the pious,</a:t>
            </a:r>
          </a:p>
        </p:txBody>
      </p:sp>
      <p:sp>
        <p:nvSpPr>
          <p:cNvPr id="2" name="TextBox 1">
            <a:extLst>
              <a:ext uri="{FF2B5EF4-FFF2-40B4-BE49-F238E27FC236}">
                <a16:creationId xmlns:a16="http://schemas.microsoft.com/office/drawing/2014/main" id="{11C02615-25F8-0645-654D-491DA5726E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رِّزْقُهُ عُمُومٌ لِّلطَّائِعِينَ وَالْعَاصِينَ</a:t>
            </a:r>
            <a:endParaRPr lang="en-US" dirty="0"/>
          </a:p>
        </p:txBody>
      </p:sp>
      <p:sp>
        <p:nvSpPr>
          <p:cNvPr id="5" name="Subtitle 4"/>
          <p:cNvSpPr>
            <a:spLocks noGrp="1"/>
          </p:cNvSpPr>
          <p:nvPr>
            <p:ph type="body" sz="quarter" idx="10"/>
          </p:nvPr>
        </p:nvSpPr>
        <p:spPr/>
        <p:txBody>
          <a:bodyPr/>
          <a:lstStyle/>
          <a:p>
            <a:r>
              <a:rPr lang="en-US" dirty="0"/>
              <a:t>O He, Whose provision, is love the obedient and disobedient alike,</a:t>
            </a:r>
          </a:p>
        </p:txBody>
      </p:sp>
      <p:sp>
        <p:nvSpPr>
          <p:cNvPr id="2" name="TextBox 1">
            <a:extLst>
              <a:ext uri="{FF2B5EF4-FFF2-40B4-BE49-F238E27FC236}">
                <a16:creationId xmlns:a16="http://schemas.microsoft.com/office/drawing/2014/main" id="{E5D77409-EF7C-1159-BF18-2E73F2A3831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يَا مْن رَّحْمَتُهُ قَرِيبٌ مِّنَ الْمُحْسِنِينَ</a:t>
            </a:r>
            <a:endParaRPr lang="en-US" dirty="0"/>
          </a:p>
        </p:txBody>
      </p:sp>
      <p:sp>
        <p:nvSpPr>
          <p:cNvPr id="5" name="Subtitle 4"/>
          <p:cNvSpPr>
            <a:spLocks noGrp="1"/>
          </p:cNvSpPr>
          <p:nvPr>
            <p:ph type="body" sz="quarter" idx="10"/>
          </p:nvPr>
        </p:nvSpPr>
        <p:spPr/>
        <p:txBody>
          <a:bodyPr/>
          <a:lstStyle/>
          <a:p>
            <a:r>
              <a:rPr lang="en-US" dirty="0"/>
              <a:t>O He, Whose mercy is close to the virtuous.</a:t>
            </a:r>
          </a:p>
        </p:txBody>
      </p:sp>
      <p:sp>
        <p:nvSpPr>
          <p:cNvPr id="2" name="TextBox 1">
            <a:extLst>
              <a:ext uri="{FF2B5EF4-FFF2-40B4-BE49-F238E27FC236}">
                <a16:creationId xmlns:a16="http://schemas.microsoft.com/office/drawing/2014/main" id="{DFA3F350-7BDF-619F-7221-05E14458E8D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222165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تَبَارَكَ اسْمُهُ</a:t>
            </a:r>
            <a:br>
              <a:rPr lang="en-US" dirty="0"/>
            </a:br>
            <a:r>
              <a:rPr lang="ar-SA" dirty="0"/>
              <a:t>يَا مَن تَعَالَى جَدُّهُ</a:t>
            </a:r>
            <a:endParaRPr lang="en-US" dirty="0"/>
          </a:p>
        </p:txBody>
      </p:sp>
      <p:sp>
        <p:nvSpPr>
          <p:cNvPr id="5" name="Subtitle 4"/>
          <p:cNvSpPr>
            <a:spLocks noGrp="1"/>
          </p:cNvSpPr>
          <p:nvPr>
            <p:ph type="body" sz="quarter" idx="10"/>
          </p:nvPr>
        </p:nvSpPr>
        <p:spPr/>
        <p:txBody>
          <a:bodyPr/>
          <a:lstStyle/>
          <a:p>
            <a:r>
              <a:rPr lang="en-US" dirty="0"/>
              <a:t>O He, Whose name is glorious,</a:t>
            </a:r>
          </a:p>
          <a:p>
            <a:r>
              <a:rPr lang="en-US" dirty="0"/>
              <a:t>O He, Whose </a:t>
            </a:r>
            <a:r>
              <a:rPr lang="en-US" dirty="0" err="1"/>
              <a:t>honour</a:t>
            </a:r>
            <a:r>
              <a:rPr lang="en-US" dirty="0"/>
              <a:t> is exalted,</a:t>
            </a:r>
          </a:p>
        </p:txBody>
      </p:sp>
      <p:sp>
        <p:nvSpPr>
          <p:cNvPr id="2" name="TextBox 1">
            <a:extLst>
              <a:ext uri="{FF2B5EF4-FFF2-40B4-BE49-F238E27FC236}">
                <a16:creationId xmlns:a16="http://schemas.microsoft.com/office/drawing/2014/main" id="{DBEAD832-CAA1-346A-0764-9A2F1F5EC6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AA2D6FB-40DC-4647-B175-743EA91E05D3}"/>
              </a:ext>
            </a:extLst>
          </p:cNvPr>
          <p:cNvSpPr>
            <a:spLocks noGrp="1"/>
          </p:cNvSpPr>
          <p:nvPr>
            <p:ph type="title"/>
            <p:custDataLst>
              <p:tags r:id="rId1"/>
            </p:custDataLst>
          </p:nvPr>
        </p:nvSpPr>
        <p:spPr/>
        <p:txBody>
          <a:bodyPr/>
          <a:lstStyle/>
          <a:p>
            <a:r>
              <a:rPr lang="ar-SA" dirty="0">
                <a:sym typeface="Wingdings"/>
              </a:rPr>
              <a:t>إِنَّكَ وَلِيُّ نَعْمَائِي</a:t>
            </a:r>
            <a:endParaRPr lang="en-US" dirty="0"/>
          </a:p>
        </p:txBody>
      </p:sp>
      <p:sp>
        <p:nvSpPr>
          <p:cNvPr id="12" name="Subtitle 4">
            <a:extLst>
              <a:ext uri="{FF2B5EF4-FFF2-40B4-BE49-F238E27FC236}">
                <a16:creationId xmlns:a16="http://schemas.microsoft.com/office/drawing/2014/main" id="{83B5E28C-BF96-4D33-A68B-618D377B899F}"/>
              </a:ext>
            </a:extLst>
          </p:cNvPr>
          <p:cNvSpPr>
            <a:spLocks noGrp="1"/>
          </p:cNvSpPr>
          <p:nvPr>
            <p:ph type="body" sz="quarter" idx="10"/>
            <p:custDataLst>
              <p:tags r:id="rId2"/>
            </p:custDataLst>
          </p:nvPr>
        </p:nvSpPr>
        <p:spPr/>
        <p:txBody>
          <a:bodyPr/>
          <a:lstStyle/>
          <a:p>
            <a:r>
              <a:rPr lang="en-US">
                <a:sym typeface="Wingdings"/>
              </a:rPr>
              <a:t>You are verily the only source of my boons,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إِلَهَ غَيْرُهُ</a:t>
            </a:r>
            <a:br>
              <a:rPr lang="ar-SA" dirty="0"/>
            </a:br>
            <a:r>
              <a:rPr lang="ar-SA" dirty="0"/>
              <a:t>يَا مَن جَلَّ ثَنَاؤُهُ</a:t>
            </a:r>
            <a:endParaRPr lang="en-US" dirty="0"/>
          </a:p>
        </p:txBody>
      </p:sp>
      <p:sp>
        <p:nvSpPr>
          <p:cNvPr id="5" name="Subtitle 4"/>
          <p:cNvSpPr>
            <a:spLocks noGrp="1"/>
          </p:cNvSpPr>
          <p:nvPr>
            <p:ph type="body" sz="quarter" idx="10"/>
          </p:nvPr>
        </p:nvSpPr>
        <p:spPr/>
        <p:txBody>
          <a:bodyPr/>
          <a:lstStyle/>
          <a:p>
            <a:r>
              <a:rPr lang="en-US" dirty="0"/>
              <a:t>O He-there is no deity except Him,</a:t>
            </a:r>
          </a:p>
          <a:p>
            <a:r>
              <a:rPr lang="en-US" dirty="0"/>
              <a:t>O He-great is His praise,</a:t>
            </a:r>
          </a:p>
        </p:txBody>
      </p:sp>
      <p:sp>
        <p:nvSpPr>
          <p:cNvPr id="2" name="TextBox 1">
            <a:extLst>
              <a:ext uri="{FF2B5EF4-FFF2-40B4-BE49-F238E27FC236}">
                <a16:creationId xmlns:a16="http://schemas.microsoft.com/office/drawing/2014/main" id="{A8E74726-9026-9A61-88E4-519CCD8283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تَقَدَّسَتْ أَسْمَاؤُهُ</a:t>
            </a:r>
            <a:br>
              <a:rPr lang="ar-SA" dirty="0"/>
            </a:br>
            <a:r>
              <a:rPr lang="ar-SA" dirty="0"/>
              <a:t>يَا مَن يَّدُومُ بَقَاؤُهُ</a:t>
            </a:r>
            <a:endParaRPr lang="en-US" dirty="0"/>
          </a:p>
        </p:txBody>
      </p:sp>
      <p:sp>
        <p:nvSpPr>
          <p:cNvPr id="5" name="Subtitle 4"/>
          <p:cNvSpPr>
            <a:spLocks noGrp="1"/>
          </p:cNvSpPr>
          <p:nvPr>
            <p:ph type="body" sz="quarter" idx="10"/>
          </p:nvPr>
        </p:nvSpPr>
        <p:spPr/>
        <p:txBody>
          <a:bodyPr/>
          <a:lstStyle/>
          <a:p>
            <a:r>
              <a:rPr lang="en-US" dirty="0"/>
              <a:t>O He, Whose names are sacred,</a:t>
            </a:r>
          </a:p>
          <a:p>
            <a:r>
              <a:rPr lang="en-US" dirty="0"/>
              <a:t>O He, Whose existence is eternal,</a:t>
            </a:r>
          </a:p>
        </p:txBody>
      </p:sp>
      <p:sp>
        <p:nvSpPr>
          <p:cNvPr id="2" name="TextBox 1">
            <a:extLst>
              <a:ext uri="{FF2B5EF4-FFF2-40B4-BE49-F238E27FC236}">
                <a16:creationId xmlns:a16="http://schemas.microsoft.com/office/drawing/2014/main" id="{06A535B9-8097-93F2-D073-7854254A6E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العَظَمَةُ </a:t>
            </a:r>
            <a:r>
              <a:rPr lang="ar-SA" dirty="0" err="1"/>
              <a:t>بَهَاؤُهُ</a:t>
            </a:r>
            <a:br>
              <a:rPr lang="en-US" dirty="0"/>
            </a:br>
            <a:r>
              <a:rPr lang="ar-SA" dirty="0"/>
              <a:t>يَا مَنْ الْكِبْرِيَاءُ رِدَاؤُهُ</a:t>
            </a:r>
            <a:endParaRPr lang="en-US" dirty="0"/>
          </a:p>
        </p:txBody>
      </p:sp>
      <p:sp>
        <p:nvSpPr>
          <p:cNvPr id="5" name="Subtitle 4"/>
          <p:cNvSpPr>
            <a:spLocks noGrp="1"/>
          </p:cNvSpPr>
          <p:nvPr>
            <p:ph type="body" sz="quarter" idx="10"/>
          </p:nvPr>
        </p:nvSpPr>
        <p:spPr/>
        <p:txBody>
          <a:bodyPr/>
          <a:lstStyle/>
          <a:p>
            <a:r>
              <a:rPr lang="en-US" dirty="0"/>
              <a:t>O He, Whose glory is His ornament,</a:t>
            </a:r>
          </a:p>
          <a:p>
            <a:r>
              <a:rPr lang="en-US" dirty="0"/>
              <a:t>O He, Whose greatness is His covering,</a:t>
            </a:r>
          </a:p>
        </p:txBody>
      </p:sp>
      <p:sp>
        <p:nvSpPr>
          <p:cNvPr id="2" name="TextBox 1">
            <a:extLst>
              <a:ext uri="{FF2B5EF4-FFF2-40B4-BE49-F238E27FC236}">
                <a16:creationId xmlns:a16="http://schemas.microsoft.com/office/drawing/2014/main" id="{AF875E85-BDBF-522E-D578-77DDECE9FC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تُحْصَى آلاؤُهُ</a:t>
            </a:r>
            <a:br>
              <a:rPr lang="en-US" dirty="0"/>
            </a:br>
            <a:r>
              <a:rPr lang="ar-SA" dirty="0"/>
              <a:t>يَا مَن لا تُعَدُّ نَعْمَاؤُهُ</a:t>
            </a:r>
            <a:endParaRPr lang="en-US" dirty="0"/>
          </a:p>
        </p:txBody>
      </p:sp>
      <p:sp>
        <p:nvSpPr>
          <p:cNvPr id="5" name="Subtitle 4"/>
          <p:cNvSpPr>
            <a:spLocks noGrp="1"/>
          </p:cNvSpPr>
          <p:nvPr>
            <p:ph type="body" sz="quarter" idx="10"/>
          </p:nvPr>
        </p:nvSpPr>
        <p:spPr/>
        <p:txBody>
          <a:bodyPr/>
          <a:lstStyle/>
          <a:p>
            <a:r>
              <a:rPr lang="en-US" dirty="0"/>
              <a:t>O He, Whose </a:t>
            </a:r>
            <a:r>
              <a:rPr lang="en-US" dirty="0" err="1"/>
              <a:t>favours</a:t>
            </a:r>
            <a:r>
              <a:rPr lang="en-US" dirty="0"/>
              <a:t> are countless,</a:t>
            </a:r>
          </a:p>
          <a:p>
            <a:r>
              <a:rPr lang="en-US" dirty="0"/>
              <a:t>O He, Whose bounties cannot be enumerated.</a:t>
            </a:r>
          </a:p>
        </p:txBody>
      </p:sp>
      <p:sp>
        <p:nvSpPr>
          <p:cNvPr id="2" name="TextBox 1">
            <a:extLst>
              <a:ext uri="{FF2B5EF4-FFF2-40B4-BE49-F238E27FC236}">
                <a16:creationId xmlns:a16="http://schemas.microsoft.com/office/drawing/2014/main" id="{767EF3F6-FB1D-4451-03BB-234DBB60D8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7842796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مُعِينُ يَا أَمِينُ</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Helper, O Trustworthy,</a:t>
            </a:r>
          </a:p>
        </p:txBody>
      </p:sp>
      <p:sp>
        <p:nvSpPr>
          <p:cNvPr id="2" name="TextBox 1">
            <a:extLst>
              <a:ext uri="{FF2B5EF4-FFF2-40B4-BE49-F238E27FC236}">
                <a16:creationId xmlns:a16="http://schemas.microsoft.com/office/drawing/2014/main" id="{2AA0AC64-6BC0-9F47-A60D-AE2617B48EE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مُبِينُ يَا مَتِينُ</a:t>
            </a:r>
            <a:r>
              <a:rPr lang="en-US" dirty="0"/>
              <a:t> </a:t>
            </a:r>
            <a:r>
              <a:rPr lang="ar-SA" dirty="0"/>
              <a:t>يَا مَكِينُ يَا رَشِيدُ</a:t>
            </a:r>
            <a:endParaRPr lang="en-US" dirty="0"/>
          </a:p>
        </p:txBody>
      </p:sp>
      <p:sp>
        <p:nvSpPr>
          <p:cNvPr id="5" name="Subtitle 4"/>
          <p:cNvSpPr>
            <a:spLocks noGrp="1"/>
          </p:cNvSpPr>
          <p:nvPr>
            <p:ph type="body" sz="quarter" idx="10"/>
          </p:nvPr>
        </p:nvSpPr>
        <p:spPr/>
        <p:txBody>
          <a:bodyPr/>
          <a:lstStyle/>
          <a:p>
            <a:r>
              <a:rPr lang="en-US" dirty="0"/>
              <a:t>O Manifest, O Powerful,</a:t>
            </a:r>
          </a:p>
          <a:p>
            <a:r>
              <a:rPr lang="en-US" dirty="0"/>
              <a:t>O Firm, O True Guide,</a:t>
            </a:r>
          </a:p>
        </p:txBody>
      </p:sp>
      <p:sp>
        <p:nvSpPr>
          <p:cNvPr id="2" name="TextBox 1">
            <a:extLst>
              <a:ext uri="{FF2B5EF4-FFF2-40B4-BE49-F238E27FC236}">
                <a16:creationId xmlns:a16="http://schemas.microsoft.com/office/drawing/2014/main" id="{15813358-49F4-2337-5FA2-D6278C1695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حَمِيدُ يَا مَجِيدُ</a:t>
            </a:r>
            <a:r>
              <a:rPr lang="en-US" dirty="0"/>
              <a:t> </a:t>
            </a:r>
            <a:r>
              <a:rPr lang="ar-SA" dirty="0"/>
              <a:t>يَا شَدِيدُ يَا شَهِيدُ</a:t>
            </a:r>
            <a:endParaRPr lang="en-US" dirty="0"/>
          </a:p>
        </p:txBody>
      </p:sp>
      <p:sp>
        <p:nvSpPr>
          <p:cNvPr id="5" name="Subtitle 4"/>
          <p:cNvSpPr>
            <a:spLocks noGrp="1"/>
          </p:cNvSpPr>
          <p:nvPr>
            <p:ph type="body" sz="quarter" idx="10"/>
          </p:nvPr>
        </p:nvSpPr>
        <p:spPr/>
        <p:txBody>
          <a:bodyPr/>
          <a:lstStyle/>
          <a:p>
            <a:r>
              <a:rPr lang="en-US" dirty="0"/>
              <a:t>O Praiseworthy, O Glorious,</a:t>
            </a:r>
          </a:p>
          <a:p>
            <a:r>
              <a:rPr lang="en-US"/>
              <a:t>O Strong, O Witness</a:t>
            </a:r>
            <a:endParaRPr lang="en-US" dirty="0"/>
          </a:p>
        </p:txBody>
      </p:sp>
      <p:sp>
        <p:nvSpPr>
          <p:cNvPr id="2" name="TextBox 1">
            <a:extLst>
              <a:ext uri="{FF2B5EF4-FFF2-40B4-BE49-F238E27FC236}">
                <a16:creationId xmlns:a16="http://schemas.microsoft.com/office/drawing/2014/main" id="{96D68759-EB49-2468-313F-787AAB0F59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1749982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الْعَرْشِ الْمَجِيدِ</a:t>
            </a:r>
            <a:br>
              <a:rPr lang="en-US" dirty="0"/>
            </a:br>
            <a:r>
              <a:rPr lang="ar-SA" dirty="0"/>
              <a:t>يَا ذْا الْقَوْلِ السَّدِيدِ</a:t>
            </a:r>
            <a:endParaRPr lang="en-US" dirty="0"/>
          </a:p>
        </p:txBody>
      </p:sp>
      <p:sp>
        <p:nvSpPr>
          <p:cNvPr id="5" name="Subtitle 4"/>
          <p:cNvSpPr>
            <a:spLocks noGrp="1"/>
          </p:cNvSpPr>
          <p:nvPr>
            <p:ph type="body" sz="quarter" idx="10"/>
          </p:nvPr>
        </p:nvSpPr>
        <p:spPr/>
        <p:txBody>
          <a:bodyPr/>
          <a:lstStyle/>
          <a:p>
            <a:r>
              <a:rPr lang="en-US" dirty="0"/>
              <a:t>O Lord of the Glorious Throne,</a:t>
            </a:r>
          </a:p>
          <a:p>
            <a:r>
              <a:rPr lang="en-US" dirty="0"/>
              <a:t>O He, Whose words are right.</a:t>
            </a:r>
          </a:p>
        </p:txBody>
      </p:sp>
      <p:sp>
        <p:nvSpPr>
          <p:cNvPr id="2" name="TextBox 1">
            <a:extLst>
              <a:ext uri="{FF2B5EF4-FFF2-40B4-BE49-F238E27FC236}">
                <a16:creationId xmlns:a16="http://schemas.microsoft.com/office/drawing/2014/main" id="{CBFE80D5-4D4E-B5BE-5AEA-E9845500379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44E07D-7975-4618-A9AB-8A70678983CB}"/>
              </a:ext>
            </a:extLst>
          </p:cNvPr>
          <p:cNvSpPr>
            <a:spLocks noGrp="1"/>
          </p:cNvSpPr>
          <p:nvPr>
            <p:ph type="title"/>
            <p:custDataLst>
              <p:tags r:id="rId1"/>
            </p:custDataLst>
          </p:nvPr>
        </p:nvSpPr>
        <p:spPr/>
        <p:txBody>
          <a:bodyPr/>
          <a:lstStyle/>
          <a:p>
            <a:r>
              <a:rPr lang="ar-SA" dirty="0">
                <a:sym typeface="Wingdings"/>
              </a:rPr>
              <a:t>وَمُنْتَهَىٰ مُنَايَ</a:t>
            </a:r>
            <a:endParaRPr lang="en-US" dirty="0"/>
          </a:p>
        </p:txBody>
      </p:sp>
      <p:sp>
        <p:nvSpPr>
          <p:cNvPr id="12" name="Subtitle 4">
            <a:extLst>
              <a:ext uri="{FF2B5EF4-FFF2-40B4-BE49-F238E27FC236}">
                <a16:creationId xmlns:a16="http://schemas.microsoft.com/office/drawing/2014/main" id="{8708E82B-918B-43E2-A7A9-E248D09FC485}"/>
              </a:ext>
            </a:extLst>
          </p:cNvPr>
          <p:cNvSpPr>
            <a:spLocks noGrp="1"/>
          </p:cNvSpPr>
          <p:nvPr>
            <p:ph type="body" sz="quarter" idx="10"/>
            <p:custDataLst>
              <p:tags r:id="rId2"/>
            </p:custDataLst>
          </p:nvPr>
        </p:nvSpPr>
        <p:spPr/>
        <p:txBody>
          <a:bodyPr/>
          <a:lstStyle/>
          <a:p>
            <a:r>
              <a:rPr lang="en-US">
                <a:sym typeface="Wingdings"/>
              </a:rPr>
              <a:t>the ultimate goal of my wishes,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الْفِعْلِ الرَّشِيدِ</a:t>
            </a:r>
            <a:br>
              <a:rPr lang="en-US" dirty="0"/>
            </a:br>
            <a:r>
              <a:rPr lang="ar-SA" dirty="0"/>
              <a:t>يَا ذَا البَطْشِ الشَّدِيدِ</a:t>
            </a:r>
            <a:endParaRPr lang="en-US" dirty="0"/>
          </a:p>
        </p:txBody>
      </p:sp>
      <p:sp>
        <p:nvSpPr>
          <p:cNvPr id="5" name="Subtitle 4"/>
          <p:cNvSpPr>
            <a:spLocks noGrp="1"/>
          </p:cNvSpPr>
          <p:nvPr>
            <p:ph type="body" sz="quarter" idx="10"/>
          </p:nvPr>
        </p:nvSpPr>
        <p:spPr/>
        <p:txBody>
          <a:bodyPr/>
          <a:lstStyle/>
          <a:p>
            <a:r>
              <a:rPr lang="en-US" dirty="0"/>
              <a:t>O Master of great deeds,</a:t>
            </a:r>
          </a:p>
          <a:p>
            <a:r>
              <a:rPr lang="en-US" dirty="0"/>
              <a:t>O He, Whose punishment is severe</a:t>
            </a:r>
          </a:p>
        </p:txBody>
      </p:sp>
      <p:sp>
        <p:nvSpPr>
          <p:cNvPr id="2" name="TextBox 1">
            <a:extLst>
              <a:ext uri="{FF2B5EF4-FFF2-40B4-BE49-F238E27FC236}">
                <a16:creationId xmlns:a16="http://schemas.microsoft.com/office/drawing/2014/main" id="{72AFBF70-2FB6-587A-906B-CCA911EB7F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الوَعْدِ وَالوَعِيدِ</a:t>
            </a:r>
            <a:br>
              <a:rPr lang="en-US" dirty="0"/>
            </a:br>
            <a:r>
              <a:rPr lang="ar-SA" dirty="0"/>
              <a:t>يَا مَنْ هُوَ الْوَلِيُّ الحَمِيدُ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Master of promise and threat, </a:t>
            </a:r>
          </a:p>
          <a:p>
            <a:r>
              <a:rPr lang="en-US" dirty="0"/>
              <a:t>O He, Who is guardian and the most praised one,</a:t>
            </a:r>
          </a:p>
        </p:txBody>
      </p:sp>
      <p:sp>
        <p:nvSpPr>
          <p:cNvPr id="2" name="TextBox 1">
            <a:extLst>
              <a:ext uri="{FF2B5EF4-FFF2-40B4-BE49-F238E27FC236}">
                <a16:creationId xmlns:a16="http://schemas.microsoft.com/office/drawing/2014/main" id="{6F983CF7-AC95-B3F4-5E06-C37939E4AF4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فْعَّالٌ لِّمَا يُرِيدُ</a:t>
            </a:r>
            <a:br>
              <a:rPr lang="ar-SA" dirty="0"/>
            </a:br>
            <a:r>
              <a:rPr lang="ar-SA" dirty="0"/>
              <a:t>يَا مَنْ هُوَ قْرِيبٌ غَيْرُ بَعِيد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mighty doer of whatever He wills, </a:t>
            </a:r>
          </a:p>
          <a:p>
            <a:r>
              <a:rPr lang="en-US" dirty="0"/>
              <a:t>O He, Who is near and not far,</a:t>
            </a:r>
          </a:p>
        </p:txBody>
      </p:sp>
      <p:sp>
        <p:nvSpPr>
          <p:cNvPr id="2" name="TextBox 1">
            <a:extLst>
              <a:ext uri="{FF2B5EF4-FFF2-40B4-BE49-F238E27FC236}">
                <a16:creationId xmlns:a16="http://schemas.microsoft.com/office/drawing/2014/main" id="{FC2EEDF4-313A-6C52-2B3A-AA062F00B4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عَلَى كُلِّ شَيْء شَهِيدٌ</a:t>
            </a:r>
            <a:br>
              <a:rPr lang="en-US" dirty="0"/>
            </a:br>
            <a:r>
              <a:rPr lang="ar-SA" dirty="0"/>
              <a:t>يَا مَنْ هُوَ لَيْسَ بِظَلاَّم لِّلْعَبِيدِ</a:t>
            </a:r>
            <a:endParaRPr lang="en-US" dirty="0"/>
          </a:p>
        </p:txBody>
      </p:sp>
      <p:sp>
        <p:nvSpPr>
          <p:cNvPr id="5" name="Subtitle 4"/>
          <p:cNvSpPr>
            <a:spLocks noGrp="1"/>
          </p:cNvSpPr>
          <p:nvPr>
            <p:ph type="body" sz="quarter" idx="10"/>
          </p:nvPr>
        </p:nvSpPr>
        <p:spPr/>
        <p:txBody>
          <a:bodyPr/>
          <a:lstStyle/>
          <a:p>
            <a:r>
              <a:rPr lang="en-US" dirty="0"/>
              <a:t>O He, Who is Witness to everything, O He, Who is not the least cruel to his slaves,</a:t>
            </a:r>
          </a:p>
        </p:txBody>
      </p:sp>
      <p:sp>
        <p:nvSpPr>
          <p:cNvPr id="2" name="TextBox 1">
            <a:extLst>
              <a:ext uri="{FF2B5EF4-FFF2-40B4-BE49-F238E27FC236}">
                <a16:creationId xmlns:a16="http://schemas.microsoft.com/office/drawing/2014/main" id="{6407FF80-68CE-60A7-247F-C1C0F2C78F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305250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شَرِيكَ لَهُ وَلا وَزَيرَ</a:t>
            </a:r>
            <a:br>
              <a:rPr lang="en-US" dirty="0"/>
            </a:br>
            <a:r>
              <a:rPr lang="ar-SA" dirty="0"/>
              <a:t>يَا مَن لا شَبِيهَ [شِبْهَ‏] لَهُ وَلا نَظِيرَ</a:t>
            </a:r>
            <a:endParaRPr lang="en-US" dirty="0"/>
          </a:p>
        </p:txBody>
      </p:sp>
      <p:sp>
        <p:nvSpPr>
          <p:cNvPr id="5" name="Subtitle 4"/>
          <p:cNvSpPr>
            <a:spLocks noGrp="1"/>
          </p:cNvSpPr>
          <p:nvPr>
            <p:ph type="body" sz="quarter" idx="10"/>
          </p:nvPr>
        </p:nvSpPr>
        <p:spPr/>
        <p:txBody>
          <a:bodyPr/>
          <a:lstStyle/>
          <a:p>
            <a:r>
              <a:rPr lang="en-US" dirty="0"/>
              <a:t>O He, Who has no partner and no adviser,</a:t>
            </a:r>
          </a:p>
          <a:p>
            <a:r>
              <a:rPr lang="en-US" dirty="0"/>
              <a:t>O He, Who has no equal and no match,</a:t>
            </a:r>
          </a:p>
        </p:txBody>
      </p:sp>
      <p:sp>
        <p:nvSpPr>
          <p:cNvPr id="2" name="TextBox 1">
            <a:extLst>
              <a:ext uri="{FF2B5EF4-FFF2-40B4-BE49-F238E27FC236}">
                <a16:creationId xmlns:a16="http://schemas.microsoft.com/office/drawing/2014/main" id="{74AF83C4-3BD3-F3BA-DBC8-FE9947E4B4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الشَّمْسِ وَالْقَمَرِ الْمُنِيرِ</a:t>
            </a:r>
            <a:br>
              <a:rPr lang="en-US" dirty="0"/>
            </a:br>
            <a:r>
              <a:rPr lang="ar-SA" dirty="0"/>
              <a:t>يَا مُغْنِي الْبَائِسِ الْفَقِيرِ</a:t>
            </a:r>
            <a:endParaRPr lang="en-US" dirty="0"/>
          </a:p>
        </p:txBody>
      </p:sp>
      <p:sp>
        <p:nvSpPr>
          <p:cNvPr id="5" name="Subtitle 4"/>
          <p:cNvSpPr>
            <a:spLocks noGrp="1"/>
          </p:cNvSpPr>
          <p:nvPr>
            <p:ph type="body" sz="quarter" idx="10"/>
          </p:nvPr>
        </p:nvSpPr>
        <p:spPr/>
        <p:txBody>
          <a:bodyPr/>
          <a:lstStyle/>
          <a:p>
            <a:r>
              <a:rPr lang="en-US" dirty="0"/>
              <a:t>O Creator of the sun and the bright moon,</a:t>
            </a:r>
          </a:p>
          <a:p>
            <a:r>
              <a:rPr lang="en-US" dirty="0"/>
              <a:t>O Enricher of the poverty stricken,</a:t>
            </a:r>
          </a:p>
        </p:txBody>
      </p:sp>
      <p:sp>
        <p:nvSpPr>
          <p:cNvPr id="2" name="TextBox 1">
            <a:extLst>
              <a:ext uri="{FF2B5EF4-FFF2-40B4-BE49-F238E27FC236}">
                <a16:creationId xmlns:a16="http://schemas.microsoft.com/office/drawing/2014/main" id="{7D18C0DD-B186-E47D-DF1A-312698E5B7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الطِّفْلِ الصَّغِيرِ</a:t>
            </a:r>
            <a:br>
              <a:rPr lang="en-US" dirty="0"/>
            </a:br>
            <a:r>
              <a:rPr lang="ar-SA" dirty="0"/>
              <a:t>يَا رْاحِمَ الشَّيْخِ الْكَبِيرِ</a:t>
            </a:r>
            <a:endParaRPr lang="en-US" dirty="0"/>
          </a:p>
        </p:txBody>
      </p:sp>
      <p:sp>
        <p:nvSpPr>
          <p:cNvPr id="5" name="Subtitle 4"/>
          <p:cNvSpPr>
            <a:spLocks noGrp="1"/>
          </p:cNvSpPr>
          <p:nvPr>
            <p:ph type="body" sz="quarter" idx="10"/>
          </p:nvPr>
        </p:nvSpPr>
        <p:spPr/>
        <p:txBody>
          <a:bodyPr/>
          <a:lstStyle/>
          <a:p>
            <a:r>
              <a:rPr lang="en-US" dirty="0"/>
              <a:t>O Provider of sustenance to small children,</a:t>
            </a:r>
          </a:p>
          <a:p>
            <a:r>
              <a:rPr lang="en-US" dirty="0"/>
              <a:t>O Merciful to the very aged ones,</a:t>
            </a:r>
          </a:p>
        </p:txBody>
      </p:sp>
      <p:sp>
        <p:nvSpPr>
          <p:cNvPr id="6" name="TextBox 5">
            <a:extLst>
              <a:ext uri="{FF2B5EF4-FFF2-40B4-BE49-F238E27FC236}">
                <a16:creationId xmlns:a16="http://schemas.microsoft.com/office/drawing/2014/main" id="{0F4B2274-032A-8B45-8BB4-D4B2047AEB9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جَابِرَ العَظْمِ الكَسِيرِ</a:t>
            </a:r>
            <a:br>
              <a:rPr lang="en-US" dirty="0"/>
            </a:br>
            <a:r>
              <a:rPr lang="ar-SA" dirty="0"/>
              <a:t>يَا عِصْمَةَ الْخَائِفِ الْمُسْتَجِيرِ</a:t>
            </a:r>
            <a:endParaRPr lang="en-US" dirty="0"/>
          </a:p>
        </p:txBody>
      </p:sp>
      <p:sp>
        <p:nvSpPr>
          <p:cNvPr id="5" name="Subtitle 4"/>
          <p:cNvSpPr>
            <a:spLocks noGrp="1"/>
          </p:cNvSpPr>
          <p:nvPr>
            <p:ph type="body" sz="quarter" idx="10"/>
          </p:nvPr>
        </p:nvSpPr>
        <p:spPr/>
        <p:txBody>
          <a:bodyPr/>
          <a:lstStyle/>
          <a:p>
            <a:r>
              <a:rPr lang="en-US" dirty="0"/>
              <a:t>O Joiner of broken bones, O Protector of the frightened shelter seekers,</a:t>
            </a:r>
          </a:p>
        </p:txBody>
      </p:sp>
      <p:sp>
        <p:nvSpPr>
          <p:cNvPr id="2" name="TextBox 1">
            <a:extLst>
              <a:ext uri="{FF2B5EF4-FFF2-40B4-BE49-F238E27FC236}">
                <a16:creationId xmlns:a16="http://schemas.microsoft.com/office/drawing/2014/main" id="{E4D336EE-8B54-8C81-A94C-32C9B3BE4AC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بِعِبَادِهِ خَبَيِرٌ بَصِيرٌ</a:t>
            </a:r>
            <a:br>
              <a:rPr lang="ar-SA" dirty="0"/>
            </a:br>
            <a:r>
              <a:rPr lang="ar-SA" dirty="0"/>
              <a:t>يَّا مَنْ هُوَ عَلَى كُلِّ شَيْء قَدِيرٌ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 Who is All-Aware and All-Seeing of his slaves,</a:t>
            </a:r>
          </a:p>
          <a:p>
            <a:r>
              <a:rPr lang="en-US" dirty="0"/>
              <a:t>O He, Who is Powerful over everything.</a:t>
            </a:r>
          </a:p>
        </p:txBody>
      </p:sp>
      <p:sp>
        <p:nvSpPr>
          <p:cNvPr id="2" name="TextBox 1">
            <a:extLst>
              <a:ext uri="{FF2B5EF4-FFF2-40B4-BE49-F238E27FC236}">
                <a16:creationId xmlns:a16="http://schemas.microsoft.com/office/drawing/2014/main" id="{14CA7B19-BFC1-2D6F-05FE-FF25480025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1EA77BE-68C3-4CED-9D84-8CD25155F8FC}"/>
              </a:ext>
            </a:extLst>
          </p:cNvPr>
          <p:cNvSpPr>
            <a:spLocks noGrp="1"/>
          </p:cNvSpPr>
          <p:nvPr>
            <p:ph type="title"/>
            <p:custDataLst>
              <p:tags r:id="rId1"/>
            </p:custDataLst>
          </p:nvPr>
        </p:nvSpPr>
        <p:spPr/>
        <p:txBody>
          <a:bodyPr/>
          <a:lstStyle/>
          <a:p>
            <a:r>
              <a:rPr lang="ar-SA" dirty="0">
                <a:sym typeface="Wingdings"/>
              </a:rPr>
              <a:t>وَغَايَةُ رَجَائِي فِي مُنْقَلَبِي وَمَثْوَايَ</a:t>
            </a:r>
            <a:endParaRPr lang="en-US" dirty="0"/>
          </a:p>
        </p:txBody>
      </p:sp>
      <p:sp>
        <p:nvSpPr>
          <p:cNvPr id="12" name="Subtitle 4">
            <a:extLst>
              <a:ext uri="{FF2B5EF4-FFF2-40B4-BE49-F238E27FC236}">
                <a16:creationId xmlns:a16="http://schemas.microsoft.com/office/drawing/2014/main" id="{EEE35706-8136-49F2-9D7A-1D7AEA19C174}"/>
              </a:ext>
            </a:extLst>
          </p:cNvPr>
          <p:cNvSpPr>
            <a:spLocks noGrp="1"/>
          </p:cNvSpPr>
          <p:nvPr>
            <p:ph type="body" sz="quarter" idx="10"/>
            <p:custDataLst>
              <p:tags r:id="rId2"/>
            </p:custDataLst>
          </p:nvPr>
        </p:nvSpPr>
        <p:spPr/>
        <p:txBody>
          <a:bodyPr/>
          <a:lstStyle/>
          <a:p>
            <a:r>
              <a:rPr lang="en-US">
                <a:sym typeface="Wingdings"/>
              </a:rPr>
              <a:t>and the target of my hope in my recourses and settlement.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0652184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وَالنِّعَمِ</a:t>
            </a:r>
            <a:br>
              <a:rPr lang="en-US" dirty="0"/>
            </a:br>
            <a:r>
              <a:rPr lang="ar-SA" dirty="0"/>
              <a:t>يَا ذَا الْفَضْلِ وَالْكَرَمِ</a:t>
            </a:r>
            <a:endParaRPr lang="en-US" dirty="0"/>
          </a:p>
        </p:txBody>
      </p:sp>
      <p:sp>
        <p:nvSpPr>
          <p:cNvPr id="5" name="Subtitle 4"/>
          <p:cNvSpPr>
            <a:spLocks noGrp="1"/>
          </p:cNvSpPr>
          <p:nvPr>
            <p:ph type="body" sz="quarter" idx="10"/>
          </p:nvPr>
        </p:nvSpPr>
        <p:spPr/>
        <p:txBody>
          <a:bodyPr/>
          <a:lstStyle/>
          <a:p>
            <a:r>
              <a:rPr lang="en-US" dirty="0"/>
              <a:t>O Master of generosity and the </a:t>
            </a:r>
            <a:r>
              <a:rPr lang="en-US" dirty="0" err="1"/>
              <a:t>Bestower</a:t>
            </a:r>
            <a:r>
              <a:rPr lang="en-US" dirty="0"/>
              <a:t> of the bounties, O Gracious and Magnanimous,</a:t>
            </a:r>
          </a:p>
        </p:txBody>
      </p:sp>
      <p:sp>
        <p:nvSpPr>
          <p:cNvPr id="2" name="TextBox 1">
            <a:extLst>
              <a:ext uri="{FF2B5EF4-FFF2-40B4-BE49-F238E27FC236}">
                <a16:creationId xmlns:a16="http://schemas.microsoft.com/office/drawing/2014/main" id="{B8FD2901-2D2E-96FD-6DF0-79BACA4C1C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اللَّوْحِ وَالْقَلَمِ</a:t>
            </a:r>
            <a:br>
              <a:rPr lang="ar-SA" dirty="0"/>
            </a:br>
            <a:r>
              <a:rPr lang="ar-SA" dirty="0"/>
              <a:t>يَا بَارِئَ الذَّرِّ و النَّسَمِ</a:t>
            </a:r>
            <a:endParaRPr lang="en-US" dirty="0"/>
          </a:p>
        </p:txBody>
      </p:sp>
      <p:sp>
        <p:nvSpPr>
          <p:cNvPr id="5" name="Subtitle 4"/>
          <p:cNvSpPr>
            <a:spLocks noGrp="1"/>
          </p:cNvSpPr>
          <p:nvPr>
            <p:ph type="body" sz="quarter" idx="10"/>
          </p:nvPr>
        </p:nvSpPr>
        <p:spPr/>
        <p:txBody>
          <a:bodyPr/>
          <a:lstStyle/>
          <a:p>
            <a:r>
              <a:rPr lang="en-US" dirty="0"/>
              <a:t>O Creator of the Tablet and the Pen,</a:t>
            </a:r>
          </a:p>
          <a:p>
            <a:r>
              <a:rPr lang="en-US" dirty="0"/>
              <a:t>O Creator of ants and men,</a:t>
            </a:r>
          </a:p>
        </p:txBody>
      </p:sp>
      <p:sp>
        <p:nvSpPr>
          <p:cNvPr id="2" name="TextBox 1">
            <a:extLst>
              <a:ext uri="{FF2B5EF4-FFF2-40B4-BE49-F238E27FC236}">
                <a16:creationId xmlns:a16="http://schemas.microsoft.com/office/drawing/2014/main" id="{53F259A0-D22D-1D35-2DC6-C0E0030E89C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الْبَأْسِ وَالنِّقَمِ</a:t>
            </a:r>
            <a:br>
              <a:rPr lang="ar-SA" dirty="0"/>
            </a:br>
            <a:r>
              <a:rPr lang="ar-SA" dirty="0"/>
              <a:t>يَا مُلْهِمَ الْعَرَبِ وَالْعَجَمِ</a:t>
            </a:r>
            <a:endParaRPr lang="en-US" dirty="0"/>
          </a:p>
        </p:txBody>
      </p:sp>
      <p:sp>
        <p:nvSpPr>
          <p:cNvPr id="5" name="Subtitle 4"/>
          <p:cNvSpPr>
            <a:spLocks noGrp="1"/>
          </p:cNvSpPr>
          <p:nvPr>
            <p:ph type="body" sz="quarter" idx="10"/>
          </p:nvPr>
        </p:nvSpPr>
        <p:spPr/>
        <p:txBody>
          <a:bodyPr/>
          <a:lstStyle/>
          <a:p>
            <a:r>
              <a:rPr lang="en-US" dirty="0"/>
              <a:t>O Inflictor of punishment and retaliator,</a:t>
            </a:r>
          </a:p>
          <a:p>
            <a:r>
              <a:rPr lang="en-US" dirty="0"/>
              <a:t>O Inspirer of Arabs and non-Arabs,</a:t>
            </a:r>
          </a:p>
        </p:txBody>
      </p:sp>
      <p:sp>
        <p:nvSpPr>
          <p:cNvPr id="2" name="TextBox 1">
            <a:extLst>
              <a:ext uri="{FF2B5EF4-FFF2-40B4-BE49-F238E27FC236}">
                <a16:creationId xmlns:a16="http://schemas.microsoft.com/office/drawing/2014/main" id="{1975928D-F91C-990C-8CE1-3EB5055141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الضُرِّ وَالأَلَمِ</a:t>
            </a:r>
            <a:br>
              <a:rPr lang="en-US" dirty="0"/>
            </a:br>
            <a:r>
              <a:rPr lang="ar-SA" dirty="0"/>
              <a:t>يَا عَالِمَ السِّرِّ وَالهِمَمِ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Expeller of pain and grief,</a:t>
            </a:r>
          </a:p>
          <a:p>
            <a:r>
              <a:rPr lang="en-US" dirty="0"/>
              <a:t>O He, Who knows the secrets and the mysteries,</a:t>
            </a:r>
          </a:p>
        </p:txBody>
      </p:sp>
      <p:sp>
        <p:nvSpPr>
          <p:cNvPr id="2" name="TextBox 1">
            <a:extLst>
              <a:ext uri="{FF2B5EF4-FFF2-40B4-BE49-F238E27FC236}">
                <a16:creationId xmlns:a16="http://schemas.microsoft.com/office/drawing/2014/main" id="{8B8B6BBF-9B15-0552-1666-76CCAD4365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الْبَيْتِ وَالْحَرَمِ</a:t>
            </a:r>
            <a:br>
              <a:rPr lang="en-US" dirty="0"/>
            </a:br>
            <a:r>
              <a:rPr lang="ar-SA" dirty="0"/>
              <a:t>يَا مَنْ خَلَقَ الأَشْيَاءَ مِنَ الْعَدَمِ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of the Kaaba and the Sacred Precinct,</a:t>
            </a:r>
          </a:p>
          <a:p>
            <a:r>
              <a:rPr lang="en-US" dirty="0"/>
              <a:t>O He, Who has created everything out of nothingness,</a:t>
            </a:r>
          </a:p>
        </p:txBody>
      </p:sp>
      <p:sp>
        <p:nvSpPr>
          <p:cNvPr id="2" name="TextBox 1">
            <a:extLst>
              <a:ext uri="{FF2B5EF4-FFF2-40B4-BE49-F238E27FC236}">
                <a16:creationId xmlns:a16="http://schemas.microsoft.com/office/drawing/2014/main" id="{9657FE9B-AEF6-E23C-C839-AD8E682756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17648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فَاعِلُ يَا جَاعِلُ</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Doer, O Creator</a:t>
            </a:r>
          </a:p>
        </p:txBody>
      </p:sp>
      <p:sp>
        <p:nvSpPr>
          <p:cNvPr id="2" name="TextBox 1">
            <a:extLst>
              <a:ext uri="{FF2B5EF4-FFF2-40B4-BE49-F238E27FC236}">
                <a16:creationId xmlns:a16="http://schemas.microsoft.com/office/drawing/2014/main" id="{8B7EB4DF-15C8-6AF2-D404-BF9F53ADD5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قَابِلُ يَا كَامِلُ</a:t>
            </a:r>
            <a:r>
              <a:rPr lang="en-US" dirty="0"/>
              <a:t> </a:t>
            </a:r>
            <a:r>
              <a:rPr lang="ar-SA" dirty="0"/>
              <a:t>يَا فَاصِلُ يَا وَاصِلُ</a:t>
            </a:r>
            <a:endParaRPr lang="en-US" dirty="0"/>
          </a:p>
        </p:txBody>
      </p:sp>
      <p:sp>
        <p:nvSpPr>
          <p:cNvPr id="5" name="Subtitle 4"/>
          <p:cNvSpPr>
            <a:spLocks noGrp="1"/>
          </p:cNvSpPr>
          <p:nvPr>
            <p:ph type="body" sz="quarter" idx="10"/>
          </p:nvPr>
        </p:nvSpPr>
        <p:spPr/>
        <p:txBody>
          <a:bodyPr/>
          <a:lstStyle/>
          <a:p>
            <a:r>
              <a:rPr lang="en-US" dirty="0"/>
              <a:t>O Acceptor, O Perfect,</a:t>
            </a:r>
          </a:p>
          <a:p>
            <a:r>
              <a:rPr lang="en-US" dirty="0"/>
              <a:t>O Gracious, O Separator</a:t>
            </a:r>
          </a:p>
        </p:txBody>
      </p:sp>
      <p:sp>
        <p:nvSpPr>
          <p:cNvPr id="2" name="TextBox 1">
            <a:extLst>
              <a:ext uri="{FF2B5EF4-FFF2-40B4-BE49-F238E27FC236}">
                <a16:creationId xmlns:a16="http://schemas.microsoft.com/office/drawing/2014/main" id="{BC993813-84B3-6444-4066-96E535FE0C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عَادِلُ يَا غَاِلبُ</a:t>
            </a:r>
            <a:r>
              <a:rPr lang="en-US" dirty="0"/>
              <a:t> </a:t>
            </a:r>
            <a:r>
              <a:rPr lang="ar-SA" dirty="0"/>
              <a:t>يَا طَاِلبُ يَا وَاهِبُ</a:t>
            </a:r>
            <a:endParaRPr lang="en-US" dirty="0"/>
          </a:p>
        </p:txBody>
      </p:sp>
      <p:sp>
        <p:nvSpPr>
          <p:cNvPr id="5" name="Subtitle 4"/>
          <p:cNvSpPr>
            <a:spLocks noGrp="1"/>
          </p:cNvSpPr>
          <p:nvPr>
            <p:ph type="body" sz="quarter" idx="10"/>
          </p:nvPr>
        </p:nvSpPr>
        <p:spPr/>
        <p:txBody>
          <a:bodyPr/>
          <a:lstStyle/>
          <a:p>
            <a:r>
              <a:rPr lang="en-US" dirty="0"/>
              <a:t>O Just, O Dominant,</a:t>
            </a:r>
          </a:p>
          <a:p>
            <a:r>
              <a:rPr lang="en-US" dirty="0"/>
              <a:t>O Seeker, O Generous</a:t>
            </a:r>
          </a:p>
        </p:txBody>
      </p:sp>
      <p:sp>
        <p:nvSpPr>
          <p:cNvPr id="2" name="TextBox 1">
            <a:extLst>
              <a:ext uri="{FF2B5EF4-FFF2-40B4-BE49-F238E27FC236}">
                <a16:creationId xmlns:a16="http://schemas.microsoft.com/office/drawing/2014/main" id="{3AA88641-63D7-62F0-31BB-C8BB209BCD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0273009-CFFF-4C16-9C74-949E361BC55D}"/>
              </a:ext>
            </a:extLst>
          </p:cNvPr>
          <p:cNvSpPr>
            <a:spLocks noGrp="1"/>
          </p:cNvSpPr>
          <p:nvPr>
            <p:ph type="title"/>
            <p:custDataLst>
              <p:tags r:id="rId1"/>
            </p:custDataLst>
          </p:nvPr>
        </p:nvSpPr>
        <p:spPr/>
        <p:txBody>
          <a:bodyPr/>
          <a:lstStyle/>
          <a:p>
            <a:r>
              <a:rPr lang="ar-SA" dirty="0">
                <a:sym typeface="Wingdings"/>
              </a:rPr>
              <a:t>انْتَ إِلٰهِي وَسَيِّدِي وَمَوْلاَيَ</a:t>
            </a:r>
            <a:endParaRPr lang="en-US" dirty="0"/>
          </a:p>
        </p:txBody>
      </p:sp>
      <p:sp>
        <p:nvSpPr>
          <p:cNvPr id="12" name="Subtitle 4">
            <a:extLst>
              <a:ext uri="{FF2B5EF4-FFF2-40B4-BE49-F238E27FC236}">
                <a16:creationId xmlns:a16="http://schemas.microsoft.com/office/drawing/2014/main" id="{4089143D-FAA9-4066-ACD9-4C0868F9FF0B}"/>
              </a:ext>
            </a:extLst>
          </p:cNvPr>
          <p:cNvSpPr>
            <a:spLocks noGrp="1"/>
          </p:cNvSpPr>
          <p:nvPr>
            <p:ph type="body" sz="quarter" idx="10"/>
            <p:custDataLst>
              <p:tags r:id="rId2"/>
            </p:custDataLst>
          </p:nvPr>
        </p:nvSpPr>
        <p:spPr/>
        <p:txBody>
          <a:bodyPr/>
          <a:lstStyle/>
          <a:p>
            <a:r>
              <a:rPr lang="en-US">
                <a:sym typeface="Wingdings"/>
              </a:rPr>
              <a:t>You are verily my God, Master, and Lord.</a:t>
            </a:r>
          </a:p>
        </p:txBody>
      </p:sp>
      <p:sp>
        <p:nvSpPr>
          <p:cNvPr id="61448" name="Rectangle 6">
            <a:extLst>
              <a:ext uri="{FF2B5EF4-FFF2-40B4-BE49-F238E27FC236}">
                <a16:creationId xmlns:a16="http://schemas.microsoft.com/office/drawing/2014/main" id="{02C93EED-8A85-4FD0-BCDE-27ED550CBEE4}"/>
              </a:ext>
            </a:extLst>
          </p:cNvPr>
          <p:cNvSpPr>
            <a:spLocks noChangeArrowheads="1"/>
          </p:cNvSpPr>
          <p:nvPr>
            <p:custDataLst>
              <p:tags r:id="rId3"/>
            </p:custDataLst>
          </p:nvPr>
        </p:nvSpPr>
        <p:spPr bwMode="auto">
          <a:xfrm>
            <a:off x="1524000" y="304800"/>
            <a:ext cx="9144000" cy="338137"/>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In the book of </a:t>
            </a:r>
            <a:r>
              <a:rPr lang="en-US" altLang="en-US" sz="1600" b="1" i="1" dirty="0">
                <a:solidFill>
                  <a:srgbClr val="FFFF99"/>
                </a:solidFill>
                <a:latin typeface="Trebuchet MS" panose="020B0603020202020204" pitchFamily="34" charset="0"/>
                <a:cs typeface="Calibri" panose="020F0502020204030204" pitchFamily="34" charset="0"/>
                <a:sym typeface="Wingdings" panose="05000000000000000000" pitchFamily="2" charset="2"/>
              </a:rPr>
              <a:t>Kamil al-</a:t>
            </a:r>
            <a:r>
              <a:rPr lang="en-US" altLang="en-US" sz="1600" b="1" i="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Ziyarat</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 the following statements are added to this form of </a:t>
            </a:r>
            <a:r>
              <a:rPr lang="en-US" altLang="en-US" sz="1600" b="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Ziyarah</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4977668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أَنْعَمَ بِطَوْلِهِ</a:t>
            </a:r>
            <a:br>
              <a:rPr lang="ar-SA" dirty="0"/>
            </a:br>
            <a:r>
              <a:rPr lang="ar-SA" dirty="0"/>
              <a:t>يَا مَنْ أَكْرَمَ بِجُودِهِ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graciously bestows His bounties on us,</a:t>
            </a:r>
          </a:p>
          <a:p>
            <a:r>
              <a:rPr lang="en-US" dirty="0"/>
              <a:t>O He, Who </a:t>
            </a:r>
            <a:r>
              <a:rPr lang="en-US" dirty="0" err="1"/>
              <a:t>honours</a:t>
            </a:r>
            <a:r>
              <a:rPr lang="en-US" dirty="0"/>
              <a:t> us with His charity,</a:t>
            </a:r>
          </a:p>
        </p:txBody>
      </p:sp>
      <p:sp>
        <p:nvSpPr>
          <p:cNvPr id="2" name="TextBox 1">
            <a:extLst>
              <a:ext uri="{FF2B5EF4-FFF2-40B4-BE49-F238E27FC236}">
                <a16:creationId xmlns:a16="http://schemas.microsoft.com/office/drawing/2014/main" id="{80EDCCF1-7923-25E9-503D-ABE544A2D98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جَادَ بِلُطْفِهِ</a:t>
            </a:r>
            <a:br>
              <a:rPr lang="en-US" dirty="0"/>
            </a:br>
            <a:r>
              <a:rPr lang="ar-SA" dirty="0"/>
              <a:t>يَا مَن تَعَزَّزَ بِقُدْرَتِهِ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rewards us out of His beneficing, </a:t>
            </a:r>
          </a:p>
          <a:p>
            <a:r>
              <a:rPr lang="en-US" dirty="0"/>
              <a:t>O He, Who makes us respectable with His might,</a:t>
            </a:r>
          </a:p>
        </p:txBody>
      </p:sp>
      <p:sp>
        <p:nvSpPr>
          <p:cNvPr id="2" name="TextBox 1">
            <a:extLst>
              <a:ext uri="{FF2B5EF4-FFF2-40B4-BE49-F238E27FC236}">
                <a16:creationId xmlns:a16="http://schemas.microsoft.com/office/drawing/2014/main" id="{34372A54-19F3-8532-10F7-BDDB2FFCBEC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قَدَّرَ بِحِكْمَتِهِ</a:t>
            </a:r>
            <a:br>
              <a:rPr lang="en-US" dirty="0"/>
            </a:br>
            <a:r>
              <a:rPr lang="ar-SA" dirty="0"/>
              <a:t>يَا مَنْ حَكَمَ بِتَدْبِيرِهِ</a:t>
            </a:r>
            <a:endParaRPr lang="en-US" dirty="0"/>
          </a:p>
        </p:txBody>
      </p:sp>
      <p:sp>
        <p:nvSpPr>
          <p:cNvPr id="5" name="Subtitle 4"/>
          <p:cNvSpPr>
            <a:spLocks noGrp="1"/>
          </p:cNvSpPr>
          <p:nvPr>
            <p:ph type="body" sz="quarter" idx="10"/>
          </p:nvPr>
        </p:nvSpPr>
        <p:spPr/>
        <p:txBody>
          <a:bodyPr/>
          <a:lstStyle/>
          <a:p>
            <a:r>
              <a:rPr lang="en-US" dirty="0"/>
              <a:t>O He, Who predestines with His wisdom,</a:t>
            </a:r>
          </a:p>
          <a:p>
            <a:r>
              <a:rPr lang="en-US" dirty="0"/>
              <a:t>O He, Who judges with His planning,</a:t>
            </a:r>
          </a:p>
        </p:txBody>
      </p:sp>
      <p:sp>
        <p:nvSpPr>
          <p:cNvPr id="2" name="TextBox 1">
            <a:extLst>
              <a:ext uri="{FF2B5EF4-FFF2-40B4-BE49-F238E27FC236}">
                <a16:creationId xmlns:a16="http://schemas.microsoft.com/office/drawing/2014/main" id="{76E4415C-FC87-7274-C6B4-F313273FAB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دَبَّرَ بِعِلْمِهِ</a:t>
            </a:r>
            <a:br>
              <a:rPr lang="en-US" dirty="0"/>
            </a:br>
            <a:r>
              <a:rPr lang="ar-SA" dirty="0"/>
              <a:t>يَا مَن تَجَاوَزَ بِحِلْمِهِ</a:t>
            </a:r>
            <a:endParaRPr lang="en-US" dirty="0"/>
          </a:p>
        </p:txBody>
      </p:sp>
      <p:sp>
        <p:nvSpPr>
          <p:cNvPr id="5" name="Subtitle 4"/>
          <p:cNvSpPr>
            <a:spLocks noGrp="1"/>
          </p:cNvSpPr>
          <p:nvPr>
            <p:ph type="body" sz="quarter" idx="10"/>
          </p:nvPr>
        </p:nvSpPr>
        <p:spPr/>
        <p:txBody>
          <a:bodyPr/>
          <a:lstStyle/>
          <a:p>
            <a:r>
              <a:rPr lang="en-US" dirty="0"/>
              <a:t>O He, Who decrees with His knowledge, </a:t>
            </a:r>
          </a:p>
          <a:p>
            <a:r>
              <a:rPr lang="en-US" dirty="0"/>
              <a:t>O He, Who is forbearing with His forbearance,</a:t>
            </a:r>
          </a:p>
        </p:txBody>
      </p:sp>
      <p:sp>
        <p:nvSpPr>
          <p:cNvPr id="2" name="TextBox 1">
            <a:extLst>
              <a:ext uri="{FF2B5EF4-FFF2-40B4-BE49-F238E27FC236}">
                <a16:creationId xmlns:a16="http://schemas.microsoft.com/office/drawing/2014/main" id="{D1B1F5CC-CB43-F181-0D6B-C8553E0A376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دَنَا فِي عُلُوِّهِ</a:t>
            </a:r>
            <a:br>
              <a:rPr lang="en-US" dirty="0"/>
            </a:br>
            <a:r>
              <a:rPr lang="ar-SA" dirty="0"/>
              <a:t>يَا مَنْ عَلاَ فِي دُنُوِّهِ</a:t>
            </a:r>
            <a:endParaRPr lang="en-US" dirty="0"/>
          </a:p>
        </p:txBody>
      </p:sp>
      <p:sp>
        <p:nvSpPr>
          <p:cNvPr id="5" name="Subtitle 4"/>
          <p:cNvSpPr>
            <a:spLocks noGrp="1"/>
          </p:cNvSpPr>
          <p:nvPr>
            <p:ph type="body" sz="quarter" idx="10"/>
          </p:nvPr>
        </p:nvSpPr>
        <p:spPr/>
        <p:txBody>
          <a:bodyPr/>
          <a:lstStyle/>
          <a:p>
            <a:r>
              <a:rPr lang="en-US" dirty="0"/>
              <a:t>O He, Who is near us in spite of His exaltation, O He, Who is exalted despite His nearness.</a:t>
            </a:r>
          </a:p>
        </p:txBody>
      </p:sp>
      <p:sp>
        <p:nvSpPr>
          <p:cNvPr id="2" name="TextBox 1">
            <a:extLst>
              <a:ext uri="{FF2B5EF4-FFF2-40B4-BE49-F238E27FC236}">
                <a16:creationId xmlns:a16="http://schemas.microsoft.com/office/drawing/2014/main" id="{5728CC96-4EB5-5286-17B6-E268F625BB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2578155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يَّخْلُقُ مَا يَشَاءُ</a:t>
            </a:r>
            <a:br>
              <a:rPr lang="en-US" dirty="0"/>
            </a:br>
            <a:r>
              <a:rPr lang="ar-SA" dirty="0"/>
              <a:t>يَا مَن يَّفْعَلُ مَا يَشَاءُ</a:t>
            </a:r>
            <a:endParaRPr lang="en-US" dirty="0"/>
          </a:p>
        </p:txBody>
      </p:sp>
      <p:sp>
        <p:nvSpPr>
          <p:cNvPr id="5" name="Subtitle 4"/>
          <p:cNvSpPr>
            <a:spLocks noGrp="1"/>
          </p:cNvSpPr>
          <p:nvPr>
            <p:ph type="body" sz="quarter" idx="10"/>
          </p:nvPr>
        </p:nvSpPr>
        <p:spPr/>
        <p:txBody>
          <a:bodyPr/>
          <a:lstStyle/>
          <a:p>
            <a:r>
              <a:rPr lang="en-US" dirty="0"/>
              <a:t>O He, Who creates whatever He wishes,</a:t>
            </a:r>
          </a:p>
          <a:p>
            <a:r>
              <a:rPr lang="en-US" dirty="0"/>
              <a:t>O He, Who does whatever He wishes,</a:t>
            </a:r>
          </a:p>
        </p:txBody>
      </p:sp>
      <p:sp>
        <p:nvSpPr>
          <p:cNvPr id="2" name="TextBox 1">
            <a:extLst>
              <a:ext uri="{FF2B5EF4-FFF2-40B4-BE49-F238E27FC236}">
                <a16:creationId xmlns:a16="http://schemas.microsoft.com/office/drawing/2014/main" id="{2364A5B5-C7B5-6357-D54B-9AF9A1D8BB7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يَّهْدِي مَن يَّشَاءُ</a:t>
            </a:r>
            <a:br>
              <a:rPr lang="en-US" dirty="0"/>
            </a:br>
            <a:r>
              <a:rPr lang="ar-SA" dirty="0"/>
              <a:t>يَا مَن يُّضِلُّ مَن يَّشَاءُ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guides whomever He wishes,</a:t>
            </a:r>
          </a:p>
          <a:p>
            <a:r>
              <a:rPr lang="en-US" dirty="0"/>
              <a:t>O He, Who leaves astray whomever He wishes,</a:t>
            </a:r>
          </a:p>
        </p:txBody>
      </p:sp>
      <p:sp>
        <p:nvSpPr>
          <p:cNvPr id="2" name="TextBox 1">
            <a:extLst>
              <a:ext uri="{FF2B5EF4-FFF2-40B4-BE49-F238E27FC236}">
                <a16:creationId xmlns:a16="http://schemas.microsoft.com/office/drawing/2014/main" id="{D75BFAC3-5EE1-DCB3-8D5C-13A56BC786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يُّعَذِّبُ مَن يَّشَاءُ</a:t>
            </a:r>
            <a:br>
              <a:rPr lang="en-US" dirty="0"/>
            </a:br>
            <a:r>
              <a:rPr lang="ar-SA" dirty="0"/>
              <a:t>يَا مَن يَّغْفِرُ لِمَن يَّشَاءُ</a:t>
            </a:r>
            <a:endParaRPr lang="en-US" dirty="0"/>
          </a:p>
        </p:txBody>
      </p:sp>
      <p:sp>
        <p:nvSpPr>
          <p:cNvPr id="5" name="Subtitle 4"/>
          <p:cNvSpPr>
            <a:spLocks noGrp="1"/>
          </p:cNvSpPr>
          <p:nvPr>
            <p:ph type="body" sz="quarter" idx="10"/>
          </p:nvPr>
        </p:nvSpPr>
        <p:spPr/>
        <p:txBody>
          <a:bodyPr/>
          <a:lstStyle/>
          <a:p>
            <a:r>
              <a:rPr lang="en-US" dirty="0"/>
              <a:t>O He, Who punishes whomever He wishes,</a:t>
            </a:r>
          </a:p>
          <a:p>
            <a:r>
              <a:rPr lang="en-US" dirty="0"/>
              <a:t>O He, Who forgives whomever He wishes,</a:t>
            </a:r>
          </a:p>
        </p:txBody>
      </p:sp>
      <p:sp>
        <p:nvSpPr>
          <p:cNvPr id="2" name="TextBox 1">
            <a:extLst>
              <a:ext uri="{FF2B5EF4-FFF2-40B4-BE49-F238E27FC236}">
                <a16:creationId xmlns:a16="http://schemas.microsoft.com/office/drawing/2014/main" id="{41F548AC-C515-E02B-427E-E64148178EB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150C9FE-86AD-4ABD-A095-82333E96A393}"/>
              </a:ext>
            </a:extLst>
          </p:cNvPr>
          <p:cNvSpPr>
            <a:spLocks noGrp="1"/>
          </p:cNvSpPr>
          <p:nvPr>
            <p:ph type="title"/>
            <p:custDataLst>
              <p:tags r:id="rId1"/>
            </p:custDataLst>
          </p:nvPr>
        </p:nvSpPr>
        <p:spPr/>
        <p:txBody>
          <a:bodyPr/>
          <a:lstStyle/>
          <a:p>
            <a:r>
              <a:rPr lang="ar-SA" dirty="0">
                <a:sym typeface="Wingdings"/>
              </a:rPr>
              <a:t>ٱغْفِرْ لاِوْلِيَائِنَا</a:t>
            </a:r>
            <a:endParaRPr lang="en-US" dirty="0"/>
          </a:p>
        </p:txBody>
      </p:sp>
      <p:sp>
        <p:nvSpPr>
          <p:cNvPr id="12" name="Subtitle 4">
            <a:extLst>
              <a:ext uri="{FF2B5EF4-FFF2-40B4-BE49-F238E27FC236}">
                <a16:creationId xmlns:a16="http://schemas.microsoft.com/office/drawing/2014/main" id="{9278EB60-0411-484F-B958-9D1453D89874}"/>
              </a:ext>
            </a:extLst>
          </p:cNvPr>
          <p:cNvSpPr>
            <a:spLocks noGrp="1"/>
          </p:cNvSpPr>
          <p:nvPr>
            <p:ph type="body" sz="quarter" idx="10"/>
            <p:custDataLst>
              <p:tags r:id="rId2"/>
            </p:custDataLst>
          </p:nvPr>
        </p:nvSpPr>
        <p:spPr/>
        <p:txBody>
          <a:bodyPr/>
          <a:lstStyle/>
          <a:p>
            <a:r>
              <a:rPr lang="en-US">
                <a:sym typeface="Wingdings"/>
              </a:rPr>
              <a:t>(Please) forgive our friend,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يُّعِزُّ مَن يَّشَاءُ</a:t>
            </a:r>
            <a:br>
              <a:rPr lang="en-US" dirty="0"/>
            </a:br>
            <a:r>
              <a:rPr lang="ar-SA" dirty="0"/>
              <a:t>يَا مَن يُّذِلُّ مَن يَّشَاءُ</a:t>
            </a:r>
            <a:endParaRPr lang="en-US" dirty="0"/>
          </a:p>
        </p:txBody>
      </p:sp>
      <p:sp>
        <p:nvSpPr>
          <p:cNvPr id="5" name="Subtitle 4"/>
          <p:cNvSpPr>
            <a:spLocks noGrp="1"/>
          </p:cNvSpPr>
          <p:nvPr>
            <p:ph type="body" sz="quarter" idx="10"/>
          </p:nvPr>
        </p:nvSpPr>
        <p:spPr/>
        <p:txBody>
          <a:bodyPr/>
          <a:lstStyle/>
          <a:p>
            <a:r>
              <a:rPr lang="en-US" dirty="0"/>
              <a:t>O He, Who honors whomever He wishes,</a:t>
            </a:r>
          </a:p>
          <a:p>
            <a:r>
              <a:rPr lang="en-US" dirty="0"/>
              <a:t>O He, Who dishonors whomever He wishes,</a:t>
            </a:r>
          </a:p>
        </p:txBody>
      </p:sp>
      <p:sp>
        <p:nvSpPr>
          <p:cNvPr id="2" name="TextBox 1">
            <a:extLst>
              <a:ext uri="{FF2B5EF4-FFF2-40B4-BE49-F238E27FC236}">
                <a16:creationId xmlns:a16="http://schemas.microsoft.com/office/drawing/2014/main" id="{F2651F1B-6C69-399B-8738-B0BB7C89C4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يُّصَوِّرُ فِي الأَرْحَامِ مَا يَشَاءُ</a:t>
            </a:r>
            <a:br>
              <a:rPr lang="en-US" dirty="0"/>
            </a:br>
            <a:r>
              <a:rPr lang="ar-SA" dirty="0"/>
              <a:t>يَا مَن يَّخْتَصُّ بِرَحْمَتِهِ مَن يَّشَاءُ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fashions in the womb as He wishes,</a:t>
            </a:r>
          </a:p>
          <a:p>
            <a:r>
              <a:rPr lang="en-US" dirty="0"/>
              <a:t>O He, Who chooses for His mercy whoever He wishes.</a:t>
            </a:r>
          </a:p>
        </p:txBody>
      </p:sp>
      <p:sp>
        <p:nvSpPr>
          <p:cNvPr id="2" name="TextBox 1">
            <a:extLst>
              <a:ext uri="{FF2B5EF4-FFF2-40B4-BE49-F238E27FC236}">
                <a16:creationId xmlns:a16="http://schemas.microsoft.com/office/drawing/2014/main" id="{AA6F5CDE-634E-1990-5A1C-BEF1D56115E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288226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يَتَّخِذْ صَاحِبَةً وَّلا وَلَداً</a:t>
            </a:r>
            <a:br>
              <a:rPr lang="en-US" dirty="0"/>
            </a:br>
            <a:r>
              <a:rPr lang="ar-SA" dirty="0"/>
              <a:t>يَا مَن جَعَلَ لِكُلِّ شَيْء قَدْراً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neither wife nor child,</a:t>
            </a:r>
          </a:p>
          <a:p>
            <a:r>
              <a:rPr lang="en-US" dirty="0"/>
              <a:t>O He, Who creates everything in a fixed measure,</a:t>
            </a:r>
          </a:p>
        </p:txBody>
      </p:sp>
      <p:sp>
        <p:nvSpPr>
          <p:cNvPr id="2" name="TextBox 1">
            <a:extLst>
              <a:ext uri="{FF2B5EF4-FFF2-40B4-BE49-F238E27FC236}">
                <a16:creationId xmlns:a16="http://schemas.microsoft.com/office/drawing/2014/main" id="{7F7876C9-C545-CBF1-C080-E17DCBDB62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يُشْرِكُ فِي حُكْمِهِ أَحَداً</a:t>
            </a:r>
            <a:br>
              <a:rPr lang="en-US" dirty="0"/>
            </a:br>
            <a:r>
              <a:rPr lang="ar-SA" dirty="0"/>
              <a:t>يَا مَن جَعَلَ الْمَلائِكَةَ رُسُلاً</a:t>
            </a:r>
            <a:endParaRPr lang="en-US" dirty="0"/>
          </a:p>
        </p:txBody>
      </p:sp>
      <p:sp>
        <p:nvSpPr>
          <p:cNvPr id="5" name="Subtitle 4"/>
          <p:cNvSpPr>
            <a:spLocks noGrp="1"/>
          </p:cNvSpPr>
          <p:nvPr>
            <p:ph type="body" sz="quarter" idx="10"/>
          </p:nvPr>
        </p:nvSpPr>
        <p:spPr/>
        <p:txBody>
          <a:bodyPr/>
          <a:lstStyle/>
          <a:p>
            <a:r>
              <a:rPr lang="en-US" dirty="0"/>
              <a:t>O He, Who has no partner in His rule,</a:t>
            </a:r>
          </a:p>
          <a:p>
            <a:r>
              <a:rPr lang="en-US" dirty="0"/>
              <a:t>O He, Who appointed angels as messengers,</a:t>
            </a:r>
          </a:p>
        </p:txBody>
      </p:sp>
      <p:sp>
        <p:nvSpPr>
          <p:cNvPr id="2" name="TextBox 1">
            <a:extLst>
              <a:ext uri="{FF2B5EF4-FFF2-40B4-BE49-F238E27FC236}">
                <a16:creationId xmlns:a16="http://schemas.microsoft.com/office/drawing/2014/main" id="{7C3328EE-012B-99B3-AD59-57C506FC1E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فِي السَّمَاءِ بُرُوجاً</a:t>
            </a:r>
            <a:br>
              <a:rPr lang="ar-SA" dirty="0"/>
            </a:br>
            <a:r>
              <a:rPr lang="ar-SA" dirty="0"/>
              <a:t>يَا مَن جَعَلَ الأَرْضَ قَرَاراً</a:t>
            </a:r>
            <a:endParaRPr lang="en-US" dirty="0"/>
          </a:p>
        </p:txBody>
      </p:sp>
      <p:sp>
        <p:nvSpPr>
          <p:cNvPr id="5" name="Subtitle 4"/>
          <p:cNvSpPr>
            <a:spLocks noGrp="1"/>
          </p:cNvSpPr>
          <p:nvPr>
            <p:ph type="body" sz="quarter" idx="10"/>
          </p:nvPr>
        </p:nvSpPr>
        <p:spPr/>
        <p:txBody>
          <a:bodyPr/>
          <a:lstStyle/>
          <a:p>
            <a:r>
              <a:rPr lang="en-US" dirty="0"/>
              <a:t>O He, Who made constellations in the heaven, O He, Who made the earth a place of abode,</a:t>
            </a:r>
          </a:p>
        </p:txBody>
      </p:sp>
      <p:sp>
        <p:nvSpPr>
          <p:cNvPr id="2" name="TextBox 1">
            <a:extLst>
              <a:ext uri="{FF2B5EF4-FFF2-40B4-BE49-F238E27FC236}">
                <a16:creationId xmlns:a16="http://schemas.microsoft.com/office/drawing/2014/main" id="{15DB8B82-2D9C-4DC8-FA35-CEA6EE2C25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مِنَ الْمَاءِ بَشَراً</a:t>
            </a:r>
            <a:br>
              <a:rPr lang="en-US" dirty="0"/>
            </a:br>
            <a:r>
              <a:rPr lang="ar-SA" dirty="0"/>
              <a:t>يَا مَن جَعَلَ لِكُلِّ شَيْء أَمَداً</a:t>
            </a:r>
            <a:endParaRPr lang="en-US" dirty="0"/>
          </a:p>
        </p:txBody>
      </p:sp>
      <p:sp>
        <p:nvSpPr>
          <p:cNvPr id="5" name="Subtitle 4"/>
          <p:cNvSpPr>
            <a:spLocks noGrp="1"/>
          </p:cNvSpPr>
          <p:nvPr>
            <p:ph type="body" sz="quarter" idx="10"/>
          </p:nvPr>
        </p:nvSpPr>
        <p:spPr/>
        <p:txBody>
          <a:bodyPr/>
          <a:lstStyle/>
          <a:p>
            <a:r>
              <a:rPr lang="en-US" dirty="0"/>
              <a:t>O He, Who created man from water,</a:t>
            </a:r>
          </a:p>
          <a:p>
            <a:r>
              <a:rPr lang="en-US" dirty="0"/>
              <a:t>O He, Who fixed a period for everything,</a:t>
            </a:r>
          </a:p>
        </p:txBody>
      </p:sp>
      <p:sp>
        <p:nvSpPr>
          <p:cNvPr id="2" name="TextBox 1">
            <a:extLst>
              <a:ext uri="{FF2B5EF4-FFF2-40B4-BE49-F238E27FC236}">
                <a16:creationId xmlns:a16="http://schemas.microsoft.com/office/drawing/2014/main" id="{16CEA4EA-F628-088B-AD53-21632BDC9AB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أَحَاطَ بِكُلِّ شَيْء عِلْماً</a:t>
            </a:r>
            <a:br>
              <a:rPr lang="en-US" dirty="0"/>
            </a:br>
            <a:r>
              <a:rPr lang="ar-SA" dirty="0"/>
              <a:t>يَا مَنْ أَحْصَى كُلَّ شَيْء عَدَداً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knowledge encompasses everything,</a:t>
            </a:r>
          </a:p>
          <a:p>
            <a:r>
              <a:rPr lang="en-US" dirty="0"/>
              <a:t>O He, Who knows the number and quantity of everything.</a:t>
            </a:r>
          </a:p>
        </p:txBody>
      </p:sp>
      <p:sp>
        <p:nvSpPr>
          <p:cNvPr id="2" name="TextBox 1">
            <a:extLst>
              <a:ext uri="{FF2B5EF4-FFF2-40B4-BE49-F238E27FC236}">
                <a16:creationId xmlns:a16="http://schemas.microsoft.com/office/drawing/2014/main" id="{04B1E75E-EEEE-670C-9EB1-ED3B47CC8C1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309426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أَوَّلُ يَا آخِرُ</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First, O Last,</a:t>
            </a:r>
          </a:p>
        </p:txBody>
      </p:sp>
      <p:sp>
        <p:nvSpPr>
          <p:cNvPr id="2" name="TextBox 1">
            <a:extLst>
              <a:ext uri="{FF2B5EF4-FFF2-40B4-BE49-F238E27FC236}">
                <a16:creationId xmlns:a16="http://schemas.microsoft.com/office/drawing/2014/main" id="{39D83049-EEC4-6FE9-BC42-C078DC6815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EFA06A1-A1AC-49DE-8B9C-80C5693B57EC}"/>
              </a:ext>
            </a:extLst>
          </p:cNvPr>
          <p:cNvSpPr>
            <a:spLocks noGrp="1"/>
          </p:cNvSpPr>
          <p:nvPr>
            <p:ph type="title"/>
            <p:custDataLst>
              <p:tags r:id="rId1"/>
            </p:custDataLst>
          </p:nvPr>
        </p:nvSpPr>
        <p:spPr/>
        <p:txBody>
          <a:bodyPr/>
          <a:lstStyle/>
          <a:p>
            <a:r>
              <a:rPr lang="ar-SA" dirty="0">
                <a:sym typeface="Wingdings"/>
              </a:rPr>
              <a:t>وَكُفَّ عَنَّا اعْدَائَنَا</a:t>
            </a:r>
            <a:endParaRPr lang="en-US" dirty="0"/>
          </a:p>
        </p:txBody>
      </p:sp>
      <p:sp>
        <p:nvSpPr>
          <p:cNvPr id="12" name="Subtitle 4">
            <a:extLst>
              <a:ext uri="{FF2B5EF4-FFF2-40B4-BE49-F238E27FC236}">
                <a16:creationId xmlns:a16="http://schemas.microsoft.com/office/drawing/2014/main" id="{C2257F76-5531-43F7-B91F-6AA36E77CF32}"/>
              </a:ext>
            </a:extLst>
          </p:cNvPr>
          <p:cNvSpPr>
            <a:spLocks noGrp="1"/>
          </p:cNvSpPr>
          <p:nvPr>
            <p:ph type="body" sz="quarter" idx="10"/>
            <p:custDataLst>
              <p:tags r:id="rId2"/>
            </p:custDataLst>
          </p:nvPr>
        </p:nvSpPr>
        <p:spPr/>
        <p:txBody>
          <a:bodyPr/>
          <a:lstStyle/>
          <a:p>
            <a:r>
              <a:rPr lang="en-US">
                <a:sym typeface="Wingdings"/>
              </a:rPr>
              <a:t>prevent our enemies against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ظَاهِرُ يَا بَاطِنُ</a:t>
            </a:r>
            <a:r>
              <a:rPr lang="en-US" dirty="0"/>
              <a:t> </a:t>
            </a:r>
            <a:r>
              <a:rPr lang="ar-SA" dirty="0"/>
              <a:t>يَا بَرُّ يَا حَقُّ</a:t>
            </a:r>
            <a:endParaRPr lang="en-US" dirty="0"/>
          </a:p>
        </p:txBody>
      </p:sp>
      <p:sp>
        <p:nvSpPr>
          <p:cNvPr id="5" name="Subtitle 4"/>
          <p:cNvSpPr>
            <a:spLocks noGrp="1"/>
          </p:cNvSpPr>
          <p:nvPr>
            <p:ph type="body" sz="quarter" idx="10"/>
          </p:nvPr>
        </p:nvSpPr>
        <p:spPr/>
        <p:txBody>
          <a:bodyPr/>
          <a:lstStyle/>
          <a:p>
            <a:r>
              <a:rPr lang="en-US" dirty="0"/>
              <a:t>O Manifest, O Hidden,</a:t>
            </a:r>
          </a:p>
          <a:p>
            <a:r>
              <a:rPr lang="en-US" dirty="0"/>
              <a:t>O Virtuous, O Right,</a:t>
            </a:r>
          </a:p>
        </p:txBody>
      </p:sp>
      <p:sp>
        <p:nvSpPr>
          <p:cNvPr id="2" name="TextBox 1">
            <a:extLst>
              <a:ext uri="{FF2B5EF4-FFF2-40B4-BE49-F238E27FC236}">
                <a16:creationId xmlns:a16="http://schemas.microsoft.com/office/drawing/2014/main" id="{975BFB80-9F34-9CDC-1C38-A13925833A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فَرْدُ يَا وِتْرُ</a:t>
            </a:r>
            <a:r>
              <a:rPr lang="en-US" dirty="0"/>
              <a:t> </a:t>
            </a:r>
            <a:r>
              <a:rPr lang="ar-SA" dirty="0"/>
              <a:t>يَا صَمَدُ يَا سَرْمَدُ</a:t>
            </a:r>
            <a:endParaRPr lang="en-US" dirty="0"/>
          </a:p>
        </p:txBody>
      </p:sp>
      <p:sp>
        <p:nvSpPr>
          <p:cNvPr id="5" name="Subtitle 4"/>
          <p:cNvSpPr>
            <a:spLocks noGrp="1"/>
          </p:cNvSpPr>
          <p:nvPr>
            <p:ph type="body" sz="quarter" idx="10"/>
          </p:nvPr>
        </p:nvSpPr>
        <p:spPr/>
        <p:txBody>
          <a:bodyPr/>
          <a:lstStyle/>
          <a:p>
            <a:r>
              <a:rPr lang="en-US" dirty="0"/>
              <a:t>O He, O Unique,</a:t>
            </a:r>
          </a:p>
          <a:p>
            <a:r>
              <a:rPr lang="en-US" dirty="0"/>
              <a:t>O Independent, O Eternal</a:t>
            </a:r>
          </a:p>
        </p:txBody>
      </p:sp>
      <p:sp>
        <p:nvSpPr>
          <p:cNvPr id="2" name="TextBox 1">
            <a:extLst>
              <a:ext uri="{FF2B5EF4-FFF2-40B4-BE49-F238E27FC236}">
                <a16:creationId xmlns:a16="http://schemas.microsoft.com/office/drawing/2014/main" id="{4B6B321F-8E30-ECEB-2B26-48BFE3870F9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68383287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مَعْرُوف عُرِفَ</a:t>
            </a:r>
            <a:br>
              <a:rPr lang="ar-SA" dirty="0"/>
            </a:br>
            <a:r>
              <a:rPr lang="ar-SA" dirty="0"/>
              <a:t>يَا أَفْضَلَ مَعْبُود عُبِدَ</a:t>
            </a:r>
            <a:endParaRPr lang="en-US" dirty="0"/>
          </a:p>
        </p:txBody>
      </p:sp>
      <p:sp>
        <p:nvSpPr>
          <p:cNvPr id="5" name="Subtitle 4"/>
          <p:cNvSpPr>
            <a:spLocks noGrp="1"/>
          </p:cNvSpPr>
          <p:nvPr>
            <p:ph type="body" sz="quarter" idx="10"/>
          </p:nvPr>
        </p:nvSpPr>
        <p:spPr/>
        <p:txBody>
          <a:bodyPr/>
          <a:lstStyle/>
          <a:p>
            <a:r>
              <a:rPr lang="en-US" dirty="0"/>
              <a:t>O Best recognized of all the recognized,</a:t>
            </a:r>
          </a:p>
          <a:p>
            <a:r>
              <a:rPr lang="en-US" dirty="0"/>
              <a:t>O Best of all to be worshipped,</a:t>
            </a:r>
          </a:p>
        </p:txBody>
      </p:sp>
      <p:sp>
        <p:nvSpPr>
          <p:cNvPr id="2" name="TextBox 1">
            <a:extLst>
              <a:ext uri="{FF2B5EF4-FFF2-40B4-BE49-F238E27FC236}">
                <a16:creationId xmlns:a16="http://schemas.microsoft.com/office/drawing/2014/main" id="{AC45E09D-E63C-176E-11FD-B51803D844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أَجَلَّ مَشْكُور شُكِرَ</a:t>
            </a:r>
            <a:br>
              <a:rPr lang="en-US" dirty="0"/>
            </a:br>
            <a:r>
              <a:rPr lang="ar-SA" dirty="0"/>
              <a:t>يَا أَعَزَّ مَذْكُور ذُكِرَ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Greatest of those to whom thanks are due,</a:t>
            </a:r>
          </a:p>
          <a:p>
            <a:r>
              <a:rPr lang="en-US" dirty="0"/>
              <a:t>O Most remembered of all who are remembered,</a:t>
            </a:r>
          </a:p>
        </p:txBody>
      </p:sp>
      <p:sp>
        <p:nvSpPr>
          <p:cNvPr id="2" name="TextBox 1">
            <a:extLst>
              <a:ext uri="{FF2B5EF4-FFF2-40B4-BE49-F238E27FC236}">
                <a16:creationId xmlns:a16="http://schemas.microsoft.com/office/drawing/2014/main" id="{4E901125-A61F-B983-AAFA-C0B66ECB46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أَعْلَى مَحْمُود حُمِدَ</a:t>
            </a:r>
            <a:br>
              <a:rPr lang="ar-SA" dirty="0"/>
            </a:br>
            <a:r>
              <a:rPr lang="ar-SA" dirty="0"/>
              <a:t>يَا أَقْدَمَ مَوْجُود طُلِبَ</a:t>
            </a:r>
            <a:endParaRPr lang="en-US" dirty="0"/>
          </a:p>
        </p:txBody>
      </p:sp>
      <p:sp>
        <p:nvSpPr>
          <p:cNvPr id="5" name="Subtitle 4"/>
          <p:cNvSpPr>
            <a:spLocks noGrp="1"/>
          </p:cNvSpPr>
          <p:nvPr>
            <p:ph type="body" sz="quarter" idx="10"/>
          </p:nvPr>
        </p:nvSpPr>
        <p:spPr/>
        <p:txBody>
          <a:bodyPr/>
          <a:lstStyle/>
          <a:p>
            <a:r>
              <a:rPr lang="en-US" dirty="0"/>
              <a:t>O Most praiseworthy of all those who are praised, O Eternal Existent who is sought,</a:t>
            </a:r>
          </a:p>
        </p:txBody>
      </p:sp>
      <p:sp>
        <p:nvSpPr>
          <p:cNvPr id="2" name="TextBox 1">
            <a:extLst>
              <a:ext uri="{FF2B5EF4-FFF2-40B4-BE49-F238E27FC236}">
                <a16:creationId xmlns:a16="http://schemas.microsoft.com/office/drawing/2014/main" id="{63D63A6E-A30C-CDF3-9E10-41B8E6CF786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أَرْفَعَ مَوْصُوف وُصِفَ</a:t>
            </a:r>
            <a:br>
              <a:rPr lang="en-US" dirty="0"/>
            </a:br>
            <a:r>
              <a:rPr lang="ar-SA" dirty="0"/>
              <a:t>يَا أَكْبَرَ مَقْصُود قُصِدَ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Highest of those who are praised,</a:t>
            </a:r>
          </a:p>
          <a:p>
            <a:r>
              <a:rPr lang="en-US" dirty="0"/>
              <a:t>O Greatest of the purposes which are striven for,</a:t>
            </a:r>
          </a:p>
        </p:txBody>
      </p:sp>
      <p:sp>
        <p:nvSpPr>
          <p:cNvPr id="2" name="TextBox 1">
            <a:extLst>
              <a:ext uri="{FF2B5EF4-FFF2-40B4-BE49-F238E27FC236}">
                <a16:creationId xmlns:a16="http://schemas.microsoft.com/office/drawing/2014/main" id="{0A94B8AE-E72D-9AB7-DF31-C0B281B504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أَكْرَمَ مَسْؤُول سُئِلَ</a:t>
            </a:r>
            <a:br>
              <a:rPr lang="en-US" dirty="0"/>
            </a:br>
            <a:r>
              <a:rPr lang="ar-SA" dirty="0"/>
              <a:t>يَا أَشْرَفَ مَحْبُوب عُلِمَ</a:t>
            </a:r>
            <a:endParaRPr lang="en-US" dirty="0"/>
          </a:p>
        </p:txBody>
      </p:sp>
      <p:sp>
        <p:nvSpPr>
          <p:cNvPr id="5" name="Subtitle 4"/>
          <p:cNvSpPr>
            <a:spLocks noGrp="1"/>
          </p:cNvSpPr>
          <p:nvPr>
            <p:ph type="body" sz="quarter" idx="10"/>
          </p:nvPr>
        </p:nvSpPr>
        <p:spPr/>
        <p:txBody>
          <a:bodyPr/>
          <a:lstStyle/>
          <a:p>
            <a:r>
              <a:rPr lang="en-US" dirty="0"/>
              <a:t>O Most liberal giver who is requested,</a:t>
            </a:r>
          </a:p>
          <a:p>
            <a:r>
              <a:rPr lang="en-US" dirty="0"/>
              <a:t>O Noblest Friend who is known.</a:t>
            </a:r>
          </a:p>
        </p:txBody>
      </p:sp>
      <p:sp>
        <p:nvSpPr>
          <p:cNvPr id="2" name="TextBox 1">
            <a:extLst>
              <a:ext uri="{FF2B5EF4-FFF2-40B4-BE49-F238E27FC236}">
                <a16:creationId xmlns:a16="http://schemas.microsoft.com/office/drawing/2014/main" id="{0C12CFBA-73F7-9B55-EBA8-5D34CA04173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839721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الْبَاكِينَ</a:t>
            </a:r>
            <a:br>
              <a:rPr lang="en-US" dirty="0"/>
            </a:br>
            <a:r>
              <a:rPr lang="ar-SA" dirty="0"/>
              <a:t>يَا سَيِّدَ المُتَوَكِّلِينَ</a:t>
            </a:r>
            <a:endParaRPr lang="en-US" dirty="0"/>
          </a:p>
        </p:txBody>
      </p:sp>
      <p:sp>
        <p:nvSpPr>
          <p:cNvPr id="5" name="Subtitle 4"/>
          <p:cNvSpPr>
            <a:spLocks noGrp="1"/>
          </p:cNvSpPr>
          <p:nvPr>
            <p:ph type="body" sz="quarter" idx="10"/>
          </p:nvPr>
        </p:nvSpPr>
        <p:spPr/>
        <p:txBody>
          <a:bodyPr/>
          <a:lstStyle/>
          <a:p>
            <a:r>
              <a:rPr lang="en-US" dirty="0"/>
              <a:t>O Friend of those who weep,</a:t>
            </a:r>
          </a:p>
          <a:p>
            <a:r>
              <a:rPr lang="en-US" dirty="0"/>
              <a:t>O Refuge of those who trust in Him,</a:t>
            </a:r>
          </a:p>
        </p:txBody>
      </p:sp>
      <p:sp>
        <p:nvSpPr>
          <p:cNvPr id="6" name="TextBox 5">
            <a:extLst>
              <a:ext uri="{FF2B5EF4-FFF2-40B4-BE49-F238E27FC236}">
                <a16:creationId xmlns:a16="http://schemas.microsoft.com/office/drawing/2014/main" id="{F4BE525A-7C22-B590-092A-B2E5B2EEE45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AC91CE4-D022-4C73-BD7F-FDD1DD003BEC}"/>
              </a:ext>
            </a:extLst>
          </p:cNvPr>
          <p:cNvSpPr>
            <a:spLocks noGrp="1"/>
          </p:cNvSpPr>
          <p:nvPr>
            <p:ph type="title"/>
            <p:custDataLst>
              <p:tags r:id="rId1"/>
            </p:custDataLst>
          </p:nvPr>
        </p:nvSpPr>
        <p:spPr/>
        <p:txBody>
          <a:bodyPr/>
          <a:lstStyle/>
          <a:p>
            <a:r>
              <a:rPr lang="ar-SA" dirty="0">
                <a:sym typeface="Wingdings"/>
              </a:rPr>
              <a:t>وَاشْغِلْهُمْ عَنْ اذَانَا</a:t>
            </a:r>
            <a:endParaRPr lang="en-US" dirty="0"/>
          </a:p>
        </p:txBody>
      </p:sp>
      <p:sp>
        <p:nvSpPr>
          <p:cNvPr id="12" name="Subtitle 4">
            <a:extLst>
              <a:ext uri="{FF2B5EF4-FFF2-40B4-BE49-F238E27FC236}">
                <a16:creationId xmlns:a16="http://schemas.microsoft.com/office/drawing/2014/main" id="{B083A8EA-10CD-4A70-A898-40B0BFAE279E}"/>
              </a:ext>
            </a:extLst>
          </p:cNvPr>
          <p:cNvSpPr>
            <a:spLocks noGrp="1"/>
          </p:cNvSpPr>
          <p:nvPr>
            <p:ph type="body" sz="quarter" idx="10"/>
            <p:custDataLst>
              <p:tags r:id="rId2"/>
            </p:custDataLst>
          </p:nvPr>
        </p:nvSpPr>
        <p:spPr/>
        <p:txBody>
          <a:bodyPr/>
          <a:lstStyle/>
          <a:p>
            <a:r>
              <a:rPr lang="en-US">
                <a:sym typeface="Wingdings"/>
              </a:rPr>
              <a:t>distract them from harming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هَادِي الْمُضِلِّينَ</a:t>
            </a:r>
            <a:br>
              <a:rPr lang="en-US" dirty="0"/>
            </a:br>
            <a:r>
              <a:rPr lang="ar-SA" dirty="0"/>
              <a:t>يَا وَلِيَّ الْمُؤْمِنِينَ</a:t>
            </a:r>
            <a:endParaRPr lang="en-US" dirty="0"/>
          </a:p>
        </p:txBody>
      </p:sp>
      <p:sp>
        <p:nvSpPr>
          <p:cNvPr id="5" name="Subtitle 4"/>
          <p:cNvSpPr>
            <a:spLocks noGrp="1"/>
          </p:cNvSpPr>
          <p:nvPr>
            <p:ph type="body" sz="quarter" idx="10"/>
          </p:nvPr>
        </p:nvSpPr>
        <p:spPr/>
        <p:txBody>
          <a:bodyPr/>
          <a:lstStyle/>
          <a:p>
            <a:r>
              <a:rPr lang="en-US" dirty="0"/>
              <a:t>O Guide of the misguided,</a:t>
            </a:r>
          </a:p>
          <a:p>
            <a:r>
              <a:rPr lang="en-US" dirty="0"/>
              <a:t>O Master of the faithful,</a:t>
            </a:r>
          </a:p>
        </p:txBody>
      </p:sp>
      <p:sp>
        <p:nvSpPr>
          <p:cNvPr id="6" name="TextBox 5">
            <a:extLst>
              <a:ext uri="{FF2B5EF4-FFF2-40B4-BE49-F238E27FC236}">
                <a16:creationId xmlns:a16="http://schemas.microsoft.com/office/drawing/2014/main" id="{342F4C86-BB75-F822-A16B-8AC9A41ECC8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الذَّاكِرِينَ</a:t>
            </a:r>
            <a:br>
              <a:rPr lang="en-US" dirty="0"/>
            </a:br>
            <a:r>
              <a:rPr lang="ar-SA" dirty="0"/>
              <a:t>يَا مَفْزَعَ الْمَلْهُوفِينَ</a:t>
            </a:r>
            <a:endParaRPr lang="en-US" dirty="0"/>
          </a:p>
        </p:txBody>
      </p:sp>
      <p:sp>
        <p:nvSpPr>
          <p:cNvPr id="5" name="Subtitle 4"/>
          <p:cNvSpPr>
            <a:spLocks noGrp="1"/>
          </p:cNvSpPr>
          <p:nvPr>
            <p:ph type="body" sz="quarter" idx="10"/>
          </p:nvPr>
        </p:nvSpPr>
        <p:spPr/>
        <p:txBody>
          <a:bodyPr/>
          <a:lstStyle/>
          <a:p>
            <a:r>
              <a:rPr lang="en-US" dirty="0"/>
              <a:t>O Friend of worshippers,</a:t>
            </a:r>
          </a:p>
          <a:p>
            <a:r>
              <a:rPr lang="en-US" dirty="0"/>
              <a:t>O Shelter of the sorrowful,</a:t>
            </a:r>
          </a:p>
        </p:txBody>
      </p:sp>
      <p:sp>
        <p:nvSpPr>
          <p:cNvPr id="2" name="TextBox 1">
            <a:extLst>
              <a:ext uri="{FF2B5EF4-FFF2-40B4-BE49-F238E27FC236}">
                <a16:creationId xmlns:a16="http://schemas.microsoft.com/office/drawing/2014/main" id="{8672F736-EDBB-3E29-9553-3AFA01F65B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مُنجِي الصَّادِقِينَ</a:t>
            </a:r>
            <a:br>
              <a:rPr lang="en-US" dirty="0"/>
            </a:br>
            <a:r>
              <a:rPr lang="ar-SA" dirty="0"/>
              <a:t>يَا أَقْدَرَ القَادِرِينَ</a:t>
            </a:r>
            <a:endParaRPr lang="en-US" dirty="0"/>
          </a:p>
        </p:txBody>
      </p:sp>
      <p:sp>
        <p:nvSpPr>
          <p:cNvPr id="5" name="Subtitle 4"/>
          <p:cNvSpPr>
            <a:spLocks noGrp="1"/>
          </p:cNvSpPr>
          <p:nvPr>
            <p:ph type="body" sz="quarter" idx="10"/>
          </p:nvPr>
        </p:nvSpPr>
        <p:spPr/>
        <p:txBody>
          <a:bodyPr/>
          <a:lstStyle/>
          <a:p>
            <a:r>
              <a:rPr lang="en-US" dirty="0"/>
              <a:t>O Redeemer of the truthful,</a:t>
            </a:r>
          </a:p>
          <a:p>
            <a:r>
              <a:rPr lang="en-US" dirty="0"/>
              <a:t>O Mightiest of all,</a:t>
            </a:r>
          </a:p>
        </p:txBody>
      </p:sp>
      <p:sp>
        <p:nvSpPr>
          <p:cNvPr id="2" name="TextBox 1">
            <a:extLst>
              <a:ext uri="{FF2B5EF4-FFF2-40B4-BE49-F238E27FC236}">
                <a16:creationId xmlns:a16="http://schemas.microsoft.com/office/drawing/2014/main" id="{5F73B03A-1929-2F32-55C6-CC7F3DDEEDD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أَعْلَمَ العَالِمِينَ</a:t>
            </a:r>
            <a:br>
              <a:rPr lang="en-US" dirty="0"/>
            </a:br>
            <a:r>
              <a:rPr lang="ar-SA" dirty="0"/>
              <a:t>يَا إِلَهَ الْخَلْقِ أَجْمَعِينَ</a:t>
            </a:r>
            <a:endParaRPr lang="en-US" dirty="0"/>
          </a:p>
        </p:txBody>
      </p:sp>
      <p:sp>
        <p:nvSpPr>
          <p:cNvPr id="5" name="Subtitle 4"/>
          <p:cNvSpPr>
            <a:spLocks noGrp="1"/>
          </p:cNvSpPr>
          <p:nvPr>
            <p:ph type="body" sz="quarter" idx="10"/>
          </p:nvPr>
        </p:nvSpPr>
        <p:spPr/>
        <p:txBody>
          <a:bodyPr/>
          <a:lstStyle/>
          <a:p>
            <a:r>
              <a:rPr lang="en-US" dirty="0"/>
              <a:t>O the most Knowledgeable of all beings.</a:t>
            </a:r>
          </a:p>
          <a:p>
            <a:r>
              <a:rPr lang="en-US" dirty="0"/>
              <a:t>O Allah of the entire Creation,</a:t>
            </a:r>
          </a:p>
        </p:txBody>
      </p:sp>
      <p:sp>
        <p:nvSpPr>
          <p:cNvPr id="2" name="TextBox 1">
            <a:extLst>
              <a:ext uri="{FF2B5EF4-FFF2-40B4-BE49-F238E27FC236}">
                <a16:creationId xmlns:a16="http://schemas.microsoft.com/office/drawing/2014/main" id="{550E4535-6425-6C16-D918-DDB76C58115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665574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عَلاَ فَقَهَرَ</a:t>
            </a:r>
            <a:br>
              <a:rPr lang="ar-SA" dirty="0"/>
            </a:br>
            <a:r>
              <a:rPr lang="ar-SA" dirty="0"/>
              <a:t>يَا مَن مَّلَكَ فَقَدَرَ</a:t>
            </a:r>
            <a:endParaRPr lang="en-US" dirty="0"/>
          </a:p>
        </p:txBody>
      </p:sp>
      <p:sp>
        <p:nvSpPr>
          <p:cNvPr id="5" name="Subtitle 4"/>
          <p:cNvSpPr>
            <a:spLocks noGrp="1"/>
          </p:cNvSpPr>
          <p:nvPr>
            <p:ph type="body" sz="quarter" idx="10"/>
          </p:nvPr>
        </p:nvSpPr>
        <p:spPr/>
        <p:txBody>
          <a:bodyPr/>
          <a:lstStyle/>
          <a:p>
            <a:r>
              <a:rPr lang="en-US" dirty="0"/>
              <a:t>O He, Who is high and dominant,</a:t>
            </a:r>
          </a:p>
          <a:p>
            <a:r>
              <a:rPr lang="en-US" dirty="0"/>
              <a:t>O He, Who is masterful and powerful,</a:t>
            </a:r>
          </a:p>
        </p:txBody>
      </p:sp>
      <p:sp>
        <p:nvSpPr>
          <p:cNvPr id="3" name="TextBox 2">
            <a:extLst>
              <a:ext uri="{FF2B5EF4-FFF2-40B4-BE49-F238E27FC236}">
                <a16:creationId xmlns:a16="http://schemas.microsoft.com/office/drawing/2014/main" id="{7DF2B7B2-D97C-C07A-BCF5-F97B861A38A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بَطَنَ فَخَبَرَ</a:t>
            </a:r>
            <a:br>
              <a:rPr lang="ar-SA" dirty="0"/>
            </a:br>
            <a:r>
              <a:rPr lang="ar-SA" dirty="0"/>
              <a:t>يَا مَنْ عُبِدَ فَشَكَرَ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hidden and aware,</a:t>
            </a:r>
          </a:p>
          <a:p>
            <a:r>
              <a:rPr lang="en-US" dirty="0"/>
              <a:t>O He, Who is worshipped and who appreciates,</a:t>
            </a:r>
          </a:p>
        </p:txBody>
      </p:sp>
      <p:sp>
        <p:nvSpPr>
          <p:cNvPr id="3" name="TextBox 2">
            <a:extLst>
              <a:ext uri="{FF2B5EF4-FFF2-40B4-BE49-F238E27FC236}">
                <a16:creationId xmlns:a16="http://schemas.microsoft.com/office/drawing/2014/main" id="{F8415A15-468B-FD26-324D-958A6A6DBCB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عُصِي فَغَفَرَ</a:t>
            </a:r>
            <a:br>
              <a:rPr lang="en-US" dirty="0"/>
            </a:br>
            <a:r>
              <a:rPr lang="ar-SA" dirty="0"/>
              <a:t>يَا مَن لا تَحْوِيهِ الْفِكَرُ</a:t>
            </a:r>
            <a:endParaRPr lang="en-US" dirty="0"/>
          </a:p>
        </p:txBody>
      </p:sp>
      <p:sp>
        <p:nvSpPr>
          <p:cNvPr id="5" name="Subtitle 4"/>
          <p:cNvSpPr>
            <a:spLocks noGrp="1"/>
          </p:cNvSpPr>
          <p:nvPr>
            <p:ph type="body" sz="quarter" idx="10"/>
          </p:nvPr>
        </p:nvSpPr>
        <p:spPr/>
        <p:txBody>
          <a:bodyPr/>
          <a:lstStyle/>
          <a:p>
            <a:r>
              <a:rPr lang="en-US" dirty="0"/>
              <a:t>O He, Who is disobeyed and yet forgives,</a:t>
            </a:r>
          </a:p>
          <a:p>
            <a:r>
              <a:rPr lang="en-US" dirty="0"/>
              <a:t>O He, Whom thought cannot encompass,</a:t>
            </a:r>
          </a:p>
        </p:txBody>
      </p:sp>
      <p:sp>
        <p:nvSpPr>
          <p:cNvPr id="3" name="TextBox 2">
            <a:extLst>
              <a:ext uri="{FF2B5EF4-FFF2-40B4-BE49-F238E27FC236}">
                <a16:creationId xmlns:a16="http://schemas.microsoft.com/office/drawing/2014/main" id="{AA056658-6E45-5E92-CA47-5014CCA949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يُدْرِكُهُ بَصَرٌ</a:t>
            </a:r>
            <a:br>
              <a:rPr lang="ar-SA" dirty="0"/>
            </a:br>
            <a:r>
              <a:rPr lang="ar-SA" dirty="0"/>
              <a:t>يَا مَن لا يَخْفَى عَلَيْهِ أثَرٌ</a:t>
            </a:r>
            <a:endParaRPr lang="en-US" dirty="0"/>
          </a:p>
        </p:txBody>
      </p:sp>
      <p:sp>
        <p:nvSpPr>
          <p:cNvPr id="5" name="Subtitle 4"/>
          <p:cNvSpPr>
            <a:spLocks noGrp="1"/>
          </p:cNvSpPr>
          <p:nvPr>
            <p:ph type="body" sz="quarter" idx="10"/>
          </p:nvPr>
        </p:nvSpPr>
        <p:spPr/>
        <p:txBody>
          <a:bodyPr/>
          <a:lstStyle/>
          <a:p>
            <a:r>
              <a:rPr lang="en-US" dirty="0"/>
              <a:t>O He, Whom eyes cannot see,</a:t>
            </a:r>
          </a:p>
          <a:p>
            <a:r>
              <a:rPr lang="en-US" dirty="0"/>
              <a:t>O He, from Whom nothing is concealed,</a:t>
            </a:r>
          </a:p>
        </p:txBody>
      </p:sp>
      <p:sp>
        <p:nvSpPr>
          <p:cNvPr id="3" name="TextBox 2">
            <a:extLst>
              <a:ext uri="{FF2B5EF4-FFF2-40B4-BE49-F238E27FC236}">
                <a16:creationId xmlns:a16="http://schemas.microsoft.com/office/drawing/2014/main" id="{0F55D3C4-4214-ED78-932A-EF9A1C35FB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الْبَشَرِ</a:t>
            </a:r>
            <a:br>
              <a:rPr lang="en-US" dirty="0"/>
            </a:br>
            <a:r>
              <a:rPr lang="ar-SA" dirty="0"/>
              <a:t>يَا مُقَدِّرَ كُلِّ قَدَر</a:t>
            </a:r>
            <a:endParaRPr lang="en-US" dirty="0"/>
          </a:p>
        </p:txBody>
      </p:sp>
      <p:sp>
        <p:nvSpPr>
          <p:cNvPr id="5" name="Subtitle 4"/>
          <p:cNvSpPr>
            <a:spLocks noGrp="1"/>
          </p:cNvSpPr>
          <p:nvPr>
            <p:ph type="body" sz="quarter" idx="10"/>
          </p:nvPr>
        </p:nvSpPr>
        <p:spPr/>
        <p:txBody>
          <a:bodyPr/>
          <a:lstStyle/>
          <a:p>
            <a:r>
              <a:rPr lang="en-US" dirty="0"/>
              <a:t>O Provider of Sustenance to mankind,</a:t>
            </a:r>
          </a:p>
          <a:p>
            <a:r>
              <a:rPr lang="en-US" dirty="0"/>
              <a:t>O He, Who ordained all destinies.</a:t>
            </a:r>
          </a:p>
        </p:txBody>
      </p:sp>
      <p:sp>
        <p:nvSpPr>
          <p:cNvPr id="2" name="TextBox 1">
            <a:extLst>
              <a:ext uri="{FF2B5EF4-FFF2-40B4-BE49-F238E27FC236}">
                <a16:creationId xmlns:a16="http://schemas.microsoft.com/office/drawing/2014/main" id="{F4B58EB1-8A1B-7F15-9CB6-8FED019D985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50DC812-EE02-491B-B6C9-E1C787D530AA}"/>
              </a:ext>
            </a:extLst>
          </p:cNvPr>
          <p:cNvSpPr>
            <a:spLocks noGrp="1"/>
          </p:cNvSpPr>
          <p:nvPr>
            <p:ph type="title"/>
            <p:custDataLst>
              <p:tags r:id="rId1"/>
            </p:custDataLst>
          </p:nvPr>
        </p:nvSpPr>
        <p:spPr/>
        <p:txBody>
          <a:bodyPr/>
          <a:lstStyle/>
          <a:p>
            <a:r>
              <a:rPr lang="ar-SA" dirty="0">
                <a:sym typeface="Wingdings"/>
              </a:rPr>
              <a:t>وَاظْهِرْ كَلِمَةَ </a:t>
            </a:r>
            <a:r>
              <a:rPr lang="ar-SA" dirty="0" err="1">
                <a:sym typeface="Wingdings"/>
              </a:rPr>
              <a:t>ٱلْحَقِّ</a:t>
            </a:r>
            <a:endParaRPr lang="en-US" dirty="0"/>
          </a:p>
        </p:txBody>
      </p:sp>
      <p:sp>
        <p:nvSpPr>
          <p:cNvPr id="12" name="Subtitle 4">
            <a:extLst>
              <a:ext uri="{FF2B5EF4-FFF2-40B4-BE49-F238E27FC236}">
                <a16:creationId xmlns:a16="http://schemas.microsoft.com/office/drawing/2014/main" id="{1EA62C71-405A-4AEE-8B8A-D2227F77EAEE}"/>
              </a:ext>
            </a:extLst>
          </p:cNvPr>
          <p:cNvSpPr>
            <a:spLocks noGrp="1"/>
          </p:cNvSpPr>
          <p:nvPr>
            <p:ph type="body" sz="quarter" idx="10"/>
            <p:custDataLst>
              <p:tags r:id="rId2"/>
            </p:custDataLst>
          </p:nvPr>
        </p:nvSpPr>
        <p:spPr/>
        <p:txBody>
          <a:bodyPr/>
          <a:lstStyle/>
          <a:p>
            <a:r>
              <a:rPr lang="en-US">
                <a:sym typeface="Wingdings"/>
              </a:rPr>
              <a:t>give prevalence to the Word of Truth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5502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حَافِظُ يَا بَارِئُ</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Protector, O Maker,</a:t>
            </a:r>
          </a:p>
        </p:txBody>
      </p:sp>
      <p:sp>
        <p:nvSpPr>
          <p:cNvPr id="2" name="TextBox 1">
            <a:extLst>
              <a:ext uri="{FF2B5EF4-FFF2-40B4-BE49-F238E27FC236}">
                <a16:creationId xmlns:a16="http://schemas.microsoft.com/office/drawing/2014/main" id="{A5BFD314-BEDD-9769-7B9F-902DD49126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ذَارِئُ يَا بَاذِخُ</a:t>
            </a:r>
            <a:r>
              <a:rPr lang="en-US" dirty="0"/>
              <a:t> </a:t>
            </a:r>
            <a:r>
              <a:rPr lang="ar-SA" dirty="0"/>
              <a:t>يَا فَارِجُ يَا فَاتِحُ</a:t>
            </a:r>
            <a:endParaRPr lang="en-US" dirty="0"/>
          </a:p>
        </p:txBody>
      </p:sp>
      <p:sp>
        <p:nvSpPr>
          <p:cNvPr id="5" name="Subtitle 4"/>
          <p:cNvSpPr>
            <a:spLocks noGrp="1"/>
          </p:cNvSpPr>
          <p:nvPr>
            <p:ph type="body" sz="quarter" idx="10"/>
          </p:nvPr>
        </p:nvSpPr>
        <p:spPr/>
        <p:txBody>
          <a:bodyPr/>
          <a:lstStyle/>
          <a:p>
            <a:r>
              <a:rPr lang="en-US" dirty="0"/>
              <a:t>O Creator, O All-generous,</a:t>
            </a:r>
          </a:p>
          <a:p>
            <a:r>
              <a:rPr lang="en-US" dirty="0"/>
              <a:t>O Revealer, O Victorious,</a:t>
            </a:r>
          </a:p>
        </p:txBody>
      </p:sp>
      <p:sp>
        <p:nvSpPr>
          <p:cNvPr id="3" name="TextBox 2">
            <a:extLst>
              <a:ext uri="{FF2B5EF4-FFF2-40B4-BE49-F238E27FC236}">
                <a16:creationId xmlns:a16="http://schemas.microsoft.com/office/drawing/2014/main" id="{F659F64E-95B1-3B01-E72D-C54A4D6F643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يَا ضَامِنُ</a:t>
            </a:r>
            <a:r>
              <a:rPr lang="en-US" dirty="0"/>
              <a:t> </a:t>
            </a:r>
            <a:r>
              <a:rPr lang="ar-SA" dirty="0"/>
              <a:t>يَا آمِرُ يَا نَاهِي</a:t>
            </a:r>
            <a:endParaRPr lang="en-US" dirty="0"/>
          </a:p>
        </p:txBody>
      </p:sp>
      <p:sp>
        <p:nvSpPr>
          <p:cNvPr id="5" name="Subtitle 4"/>
          <p:cNvSpPr>
            <a:spLocks noGrp="1"/>
          </p:cNvSpPr>
          <p:nvPr>
            <p:ph type="body" sz="quarter" idx="10"/>
          </p:nvPr>
        </p:nvSpPr>
        <p:spPr/>
        <p:txBody>
          <a:bodyPr/>
          <a:lstStyle/>
          <a:p>
            <a:r>
              <a:rPr lang="en-US" dirty="0"/>
              <a:t>O Disclosers, O Guarantor,</a:t>
            </a:r>
          </a:p>
          <a:p>
            <a:r>
              <a:rPr lang="en-US" dirty="0"/>
              <a:t>O Commander, O </a:t>
            </a:r>
            <a:r>
              <a:rPr lang="en-US" dirty="0" err="1"/>
              <a:t>Prohibiter</a:t>
            </a:r>
            <a:r>
              <a:rPr lang="en-US" dirty="0"/>
              <a:t>.</a:t>
            </a:r>
          </a:p>
        </p:txBody>
      </p:sp>
      <p:sp>
        <p:nvSpPr>
          <p:cNvPr id="3" name="TextBox 2">
            <a:extLst>
              <a:ext uri="{FF2B5EF4-FFF2-40B4-BE49-F238E27FC236}">
                <a16:creationId xmlns:a16="http://schemas.microsoft.com/office/drawing/2014/main" id="{0D32D05C-9DA0-1F7E-6275-9EEA4FA171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28393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يَعْلَمُ الْغَيْبَ إِلاَّ هُوَ</a:t>
            </a:r>
            <a:br>
              <a:rPr lang="en-US" dirty="0"/>
            </a:br>
            <a:r>
              <a:rPr lang="ar-SA" dirty="0"/>
              <a:t>يَا مَن لا يَصْرِفُ السُّوءَ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knows the secrets,</a:t>
            </a:r>
          </a:p>
          <a:p>
            <a:r>
              <a:rPr lang="en-US" dirty="0"/>
              <a:t>O He, besides Whom no one drives away calamities,</a:t>
            </a:r>
          </a:p>
        </p:txBody>
      </p:sp>
      <p:sp>
        <p:nvSpPr>
          <p:cNvPr id="2" name="TextBox 1">
            <a:extLst>
              <a:ext uri="{FF2B5EF4-FFF2-40B4-BE49-F238E27FC236}">
                <a16:creationId xmlns:a16="http://schemas.microsoft.com/office/drawing/2014/main" id="{4C42C3B6-83EE-BA17-EAB1-0FCA7138AFA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يَخْلُقُ الْخَلْقَ إِلاَّ هُوَ</a:t>
            </a:r>
            <a:br>
              <a:rPr lang="ar-SA" dirty="0"/>
            </a:br>
            <a:r>
              <a:rPr lang="ar-SA" dirty="0"/>
              <a:t>يَا مَن لا يَغْفِرُ الذَّنْبَ إِلاَّ هُوَ</a:t>
            </a:r>
            <a:endParaRPr lang="en-US" dirty="0"/>
          </a:p>
        </p:txBody>
      </p:sp>
      <p:sp>
        <p:nvSpPr>
          <p:cNvPr id="5" name="Subtitle 4"/>
          <p:cNvSpPr>
            <a:spLocks noGrp="1"/>
          </p:cNvSpPr>
          <p:nvPr>
            <p:ph type="body" sz="quarter" idx="10"/>
          </p:nvPr>
        </p:nvSpPr>
        <p:spPr/>
        <p:txBody>
          <a:bodyPr/>
          <a:lstStyle/>
          <a:p>
            <a:r>
              <a:rPr lang="en-US" dirty="0"/>
              <a:t>O He, besides Whom no one creates,</a:t>
            </a:r>
          </a:p>
          <a:p>
            <a:r>
              <a:rPr lang="en-US" dirty="0"/>
              <a:t>O He, besides Whom no one forgives sins,</a:t>
            </a:r>
          </a:p>
        </p:txBody>
      </p:sp>
      <p:sp>
        <p:nvSpPr>
          <p:cNvPr id="2" name="TextBox 1">
            <a:extLst>
              <a:ext uri="{FF2B5EF4-FFF2-40B4-BE49-F238E27FC236}">
                <a16:creationId xmlns:a16="http://schemas.microsoft.com/office/drawing/2014/main" id="{63120AB5-1059-BC5B-0F77-9581581112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يُتِمُّ النِّعْمَةَ إِلاَّ هُوَ</a:t>
            </a:r>
            <a:br>
              <a:rPr lang="en-US" dirty="0"/>
            </a:br>
            <a:r>
              <a:rPr lang="ar-SA" dirty="0"/>
              <a:t>يَا مَن لا يُقَلِّبُ الْقُلُوبَ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perfects the bounties,</a:t>
            </a:r>
          </a:p>
          <a:p>
            <a:r>
              <a:rPr lang="en-US" dirty="0"/>
              <a:t>O He, besides Whom no one transforms hearts,</a:t>
            </a:r>
          </a:p>
        </p:txBody>
      </p:sp>
      <p:sp>
        <p:nvSpPr>
          <p:cNvPr id="2" name="TextBox 1">
            <a:extLst>
              <a:ext uri="{FF2B5EF4-FFF2-40B4-BE49-F238E27FC236}">
                <a16:creationId xmlns:a16="http://schemas.microsoft.com/office/drawing/2014/main" id="{125AF21C-4C63-F250-F03B-9573688A6AB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يُدَبِّرُ الأَمْرَ إِلاَّ هُو</a:t>
            </a:r>
            <a:br>
              <a:rPr lang="ar-SA" dirty="0"/>
            </a:br>
            <a:r>
              <a:rPr lang="ar-SA" dirty="0"/>
              <a:t>يَا مَن لا يُنَزِّلُ الْغَيْثَ إِلاَّ هُوَ</a:t>
            </a:r>
            <a:endParaRPr lang="en-US" dirty="0"/>
          </a:p>
        </p:txBody>
      </p:sp>
      <p:sp>
        <p:nvSpPr>
          <p:cNvPr id="5" name="Subtitle 4"/>
          <p:cNvSpPr>
            <a:spLocks noGrp="1"/>
          </p:cNvSpPr>
          <p:nvPr>
            <p:ph type="body" sz="quarter" idx="10"/>
          </p:nvPr>
        </p:nvSpPr>
        <p:spPr/>
        <p:txBody>
          <a:bodyPr/>
          <a:lstStyle/>
          <a:p>
            <a:r>
              <a:rPr lang="en-US" dirty="0"/>
              <a:t>O He, besides Whom no one manages affairs, O He, besides Whom no one holds the reins,</a:t>
            </a:r>
          </a:p>
        </p:txBody>
      </p:sp>
      <p:sp>
        <p:nvSpPr>
          <p:cNvPr id="2" name="TextBox 1">
            <a:extLst>
              <a:ext uri="{FF2B5EF4-FFF2-40B4-BE49-F238E27FC236}">
                <a16:creationId xmlns:a16="http://schemas.microsoft.com/office/drawing/2014/main" id="{1AFD4651-145B-F7EE-5752-8C17B3E9224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يَبْسُطُ الرِّزْقَ إِلاَّ هُوَ</a:t>
            </a:r>
            <a:br>
              <a:rPr lang="ar-SA" dirty="0"/>
            </a:br>
            <a:r>
              <a:rPr lang="ar-SA" dirty="0"/>
              <a:t>يَا مَن لا يُحْيِي الْمَوْتَى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increases sustenance,</a:t>
            </a:r>
          </a:p>
          <a:p>
            <a:r>
              <a:rPr lang="en-US" dirty="0"/>
              <a:t>O He, besides Whom no one revives the dead.</a:t>
            </a:r>
          </a:p>
        </p:txBody>
      </p:sp>
      <p:sp>
        <p:nvSpPr>
          <p:cNvPr id="2" name="TextBox 1">
            <a:extLst>
              <a:ext uri="{FF2B5EF4-FFF2-40B4-BE49-F238E27FC236}">
                <a16:creationId xmlns:a16="http://schemas.microsoft.com/office/drawing/2014/main" id="{12B0D56A-F8A1-4193-D105-BF9A15D5A5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31770890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96FB928-AFF8-4D05-9A3B-4CDE6DCA8365}"/>
              </a:ext>
            </a:extLst>
          </p:cNvPr>
          <p:cNvSpPr>
            <a:spLocks noGrp="1"/>
          </p:cNvSpPr>
          <p:nvPr>
            <p:ph type="title"/>
            <p:custDataLst>
              <p:tags r:id="rId1"/>
            </p:custDataLst>
          </p:nvPr>
        </p:nvSpPr>
        <p:spPr/>
        <p:txBody>
          <a:bodyPr/>
          <a:lstStyle/>
          <a:p>
            <a:r>
              <a:rPr lang="ar-SA" dirty="0" err="1">
                <a:sym typeface="Wingdings"/>
              </a:rPr>
              <a:t>وَٱجْعَلْهَا</a:t>
            </a:r>
            <a:r>
              <a:rPr lang="ar-SA" dirty="0">
                <a:sym typeface="Wingdings"/>
              </a:rPr>
              <a:t> </a:t>
            </a:r>
            <a:r>
              <a:rPr lang="ar-SA" dirty="0" err="1">
                <a:sym typeface="Wingdings"/>
              </a:rPr>
              <a:t>ٱلْعُلْيَا</a:t>
            </a:r>
            <a:endParaRPr lang="en-US" dirty="0"/>
          </a:p>
        </p:txBody>
      </p:sp>
      <p:sp>
        <p:nvSpPr>
          <p:cNvPr id="12" name="Subtitle 4">
            <a:extLst>
              <a:ext uri="{FF2B5EF4-FFF2-40B4-BE49-F238E27FC236}">
                <a16:creationId xmlns:a16="http://schemas.microsoft.com/office/drawing/2014/main" id="{A2C02C41-0226-4CA5-AE08-0DCFFD072CFE}"/>
              </a:ext>
            </a:extLst>
          </p:cNvPr>
          <p:cNvSpPr>
            <a:spLocks noGrp="1"/>
          </p:cNvSpPr>
          <p:nvPr>
            <p:ph type="body" sz="quarter" idx="10"/>
            <p:custDataLst>
              <p:tags r:id="rId2"/>
            </p:custDataLst>
          </p:nvPr>
        </p:nvSpPr>
        <p:spPr/>
        <p:txBody>
          <a:bodyPr/>
          <a:lstStyle/>
          <a:p>
            <a:r>
              <a:rPr lang="en-US">
                <a:sym typeface="Wingdings"/>
              </a:rPr>
              <a:t>and make it the supreme,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085085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مُعِينَ الضُّعَفَاءِ</a:t>
            </a:r>
            <a:br>
              <a:rPr lang="ar-IQ" dirty="0"/>
            </a:br>
            <a:r>
              <a:rPr lang="ar-SA" dirty="0"/>
              <a:t>يَا صَاحِبَ الْغُرَبَاءِ</a:t>
            </a:r>
            <a:endParaRPr lang="en-US" dirty="0"/>
          </a:p>
        </p:txBody>
      </p:sp>
      <p:sp>
        <p:nvSpPr>
          <p:cNvPr id="5" name="Subtitle 4"/>
          <p:cNvSpPr>
            <a:spLocks noGrp="1"/>
          </p:cNvSpPr>
          <p:nvPr>
            <p:ph type="body" sz="quarter" idx="10"/>
          </p:nvPr>
        </p:nvSpPr>
        <p:spPr/>
        <p:txBody>
          <a:bodyPr/>
          <a:lstStyle/>
          <a:p>
            <a:r>
              <a:rPr lang="en-US" dirty="0"/>
              <a:t>O Helper of the weak,</a:t>
            </a:r>
          </a:p>
          <a:p>
            <a:r>
              <a:rPr lang="en-US" dirty="0"/>
              <a:t>O Companion of the strangers,</a:t>
            </a:r>
          </a:p>
        </p:txBody>
      </p:sp>
      <p:sp>
        <p:nvSpPr>
          <p:cNvPr id="2" name="TextBox 1">
            <a:extLst>
              <a:ext uri="{FF2B5EF4-FFF2-40B4-BE49-F238E27FC236}">
                <a16:creationId xmlns:a16="http://schemas.microsoft.com/office/drawing/2014/main" id="{76B9EB9B-28C4-1699-2326-AC96DA928D0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نَاصِرَ الأَوْلِيَاءِ</a:t>
            </a:r>
            <a:br>
              <a:rPr lang="ar-IQ" dirty="0"/>
            </a:br>
            <a:r>
              <a:rPr lang="ar-SA" dirty="0"/>
              <a:t>يَا قَاهِرَ الأَعْدَاءِ</a:t>
            </a:r>
            <a:endParaRPr lang="en-US" dirty="0"/>
          </a:p>
        </p:txBody>
      </p:sp>
      <p:sp>
        <p:nvSpPr>
          <p:cNvPr id="5" name="Subtitle 4"/>
          <p:cNvSpPr>
            <a:spLocks noGrp="1"/>
          </p:cNvSpPr>
          <p:nvPr>
            <p:ph type="body" sz="quarter" idx="10"/>
          </p:nvPr>
        </p:nvSpPr>
        <p:spPr/>
        <p:txBody>
          <a:bodyPr/>
          <a:lstStyle/>
          <a:p>
            <a:r>
              <a:rPr lang="en-US" dirty="0"/>
              <a:t>O Helper of [His] friends,</a:t>
            </a:r>
          </a:p>
          <a:p>
            <a:r>
              <a:rPr lang="en-US" dirty="0"/>
              <a:t>O </a:t>
            </a:r>
            <a:r>
              <a:rPr lang="en-US" dirty="0" err="1"/>
              <a:t>Overpowerer</a:t>
            </a:r>
            <a:r>
              <a:rPr lang="en-US" dirty="0"/>
              <a:t> of the enemies,</a:t>
            </a:r>
          </a:p>
        </p:txBody>
      </p:sp>
      <p:sp>
        <p:nvSpPr>
          <p:cNvPr id="2" name="TextBox 1">
            <a:extLst>
              <a:ext uri="{FF2B5EF4-FFF2-40B4-BE49-F238E27FC236}">
                <a16:creationId xmlns:a16="http://schemas.microsoft.com/office/drawing/2014/main" id="{50FC946C-E4F3-6675-B944-D633BC330A4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السَّمَاءِ</a:t>
            </a:r>
            <a:br>
              <a:rPr lang="ar-IQ" dirty="0"/>
            </a:br>
            <a:r>
              <a:rPr lang="ar-SA" dirty="0"/>
              <a:t>يَا أَنِيسَ الأَصْفِيَاءِ</a:t>
            </a:r>
            <a:endParaRPr lang="en-US" dirty="0"/>
          </a:p>
        </p:txBody>
      </p:sp>
      <p:sp>
        <p:nvSpPr>
          <p:cNvPr id="5" name="Subtitle 4"/>
          <p:cNvSpPr>
            <a:spLocks noGrp="1"/>
          </p:cNvSpPr>
          <p:nvPr>
            <p:ph type="body" sz="quarter" idx="10"/>
          </p:nvPr>
        </p:nvSpPr>
        <p:spPr/>
        <p:txBody>
          <a:bodyPr/>
          <a:lstStyle/>
          <a:p>
            <a:r>
              <a:rPr lang="en-US" dirty="0"/>
              <a:t>O Elevator of the sky,</a:t>
            </a:r>
          </a:p>
          <a:p>
            <a:r>
              <a:rPr lang="en-US" dirty="0"/>
              <a:t>O Genial to the chosen ones,</a:t>
            </a:r>
          </a:p>
        </p:txBody>
      </p:sp>
      <p:sp>
        <p:nvSpPr>
          <p:cNvPr id="2" name="TextBox 1">
            <a:extLst>
              <a:ext uri="{FF2B5EF4-FFF2-40B4-BE49-F238E27FC236}">
                <a16:creationId xmlns:a16="http://schemas.microsoft.com/office/drawing/2014/main" id="{AF7BE936-C706-0475-B2EC-9E69D6620DB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الأَتْقِيَاءِ</a:t>
            </a:r>
            <a:br>
              <a:rPr lang="ar-IQ" dirty="0"/>
            </a:br>
            <a:r>
              <a:rPr lang="ar-SA" dirty="0"/>
              <a:t>يَا كَنزَ الْفُقَرَاءِ</a:t>
            </a:r>
            <a:endParaRPr lang="en-US" dirty="0"/>
          </a:p>
        </p:txBody>
      </p:sp>
      <p:sp>
        <p:nvSpPr>
          <p:cNvPr id="5" name="Subtitle 4"/>
          <p:cNvSpPr>
            <a:spLocks noGrp="1"/>
          </p:cNvSpPr>
          <p:nvPr>
            <p:ph type="body" sz="quarter" idx="10"/>
          </p:nvPr>
        </p:nvSpPr>
        <p:spPr/>
        <p:txBody>
          <a:bodyPr/>
          <a:lstStyle/>
          <a:p>
            <a:r>
              <a:rPr lang="en-US" dirty="0"/>
              <a:t>O Friend of the pious,</a:t>
            </a:r>
          </a:p>
          <a:p>
            <a:r>
              <a:rPr lang="en-US" dirty="0"/>
              <a:t>O Treasure of the indigent,</a:t>
            </a:r>
          </a:p>
        </p:txBody>
      </p:sp>
      <p:sp>
        <p:nvSpPr>
          <p:cNvPr id="2" name="TextBox 1">
            <a:extLst>
              <a:ext uri="{FF2B5EF4-FFF2-40B4-BE49-F238E27FC236}">
                <a16:creationId xmlns:a16="http://schemas.microsoft.com/office/drawing/2014/main" id="{7B1221C5-96CC-2B09-CAA9-7CEC35F28C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إِلَهَ الأَغْنِيَاءِ</a:t>
            </a:r>
            <a:br>
              <a:rPr lang="ar-IQ" dirty="0"/>
            </a:br>
            <a:r>
              <a:rPr lang="ar-SA" dirty="0"/>
              <a:t>يَا أَكْرَمَ الْكُرَمَاءِ</a:t>
            </a:r>
            <a:endParaRPr lang="en-US" dirty="0"/>
          </a:p>
        </p:txBody>
      </p:sp>
      <p:sp>
        <p:nvSpPr>
          <p:cNvPr id="5" name="Subtitle 4"/>
          <p:cNvSpPr>
            <a:spLocks noGrp="1"/>
          </p:cNvSpPr>
          <p:nvPr>
            <p:ph type="body" sz="quarter" idx="10"/>
          </p:nvPr>
        </p:nvSpPr>
        <p:spPr/>
        <p:txBody>
          <a:bodyPr/>
          <a:lstStyle/>
          <a:p>
            <a:r>
              <a:rPr lang="en-US" dirty="0"/>
              <a:t>O Lord of the rich,</a:t>
            </a:r>
          </a:p>
          <a:p>
            <a:r>
              <a:rPr lang="en-US" dirty="0"/>
              <a:t>O Most benign of all.</a:t>
            </a:r>
          </a:p>
        </p:txBody>
      </p:sp>
      <p:sp>
        <p:nvSpPr>
          <p:cNvPr id="2" name="TextBox 1">
            <a:extLst>
              <a:ext uri="{FF2B5EF4-FFF2-40B4-BE49-F238E27FC236}">
                <a16:creationId xmlns:a16="http://schemas.microsoft.com/office/drawing/2014/main" id="{358386F9-D92B-9ADA-A808-F422F288A52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49304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كَافِياً مِّن كُلِّ شَيْء</a:t>
            </a:r>
            <a:br>
              <a:rPr lang="ar-SA" dirty="0"/>
            </a:br>
            <a:r>
              <a:rPr lang="ar-SA" dirty="0"/>
              <a:t>يَّا قَائِماً عَلَى كُلِّ شَيْء</a:t>
            </a:r>
          </a:p>
        </p:txBody>
      </p:sp>
      <p:sp>
        <p:nvSpPr>
          <p:cNvPr id="5" name="Subtitle 4"/>
          <p:cNvSpPr>
            <a:spLocks noGrp="1"/>
          </p:cNvSpPr>
          <p:nvPr>
            <p:ph type="body" sz="quarter" idx="10"/>
          </p:nvPr>
        </p:nvSpPr>
        <p:spPr/>
        <p:txBody>
          <a:bodyPr/>
          <a:lstStyle/>
          <a:p>
            <a:r>
              <a:rPr lang="en-US" dirty="0"/>
              <a:t>O He Who is self-sufficient from everything,</a:t>
            </a:r>
          </a:p>
          <a:p>
            <a:r>
              <a:rPr lang="en-US" dirty="0"/>
              <a:t>O He Who is established over everything,</a:t>
            </a:r>
          </a:p>
        </p:txBody>
      </p:sp>
      <p:sp>
        <p:nvSpPr>
          <p:cNvPr id="2" name="TextBox 1">
            <a:extLst>
              <a:ext uri="{FF2B5EF4-FFF2-40B4-BE49-F238E27FC236}">
                <a16:creationId xmlns:a16="http://schemas.microsoft.com/office/drawing/2014/main" id="{2EA83DD8-88D4-29C9-EA93-B96F1D55186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يُشْبِهُهُ شَيْءٌ</a:t>
            </a:r>
            <a:br>
              <a:rPr lang="ar-SA" dirty="0"/>
            </a:br>
            <a:r>
              <a:rPr lang="ar-SA" dirty="0"/>
              <a:t>يَّا مَن لا يَزِيدُ فِي مُلْكِهِ شَيْءٌ</a:t>
            </a:r>
            <a:endParaRPr lang="en-US" dirty="0"/>
          </a:p>
        </p:txBody>
      </p:sp>
      <p:sp>
        <p:nvSpPr>
          <p:cNvPr id="5" name="Subtitle 4"/>
          <p:cNvSpPr>
            <a:spLocks noGrp="1"/>
          </p:cNvSpPr>
          <p:nvPr>
            <p:ph type="body" sz="quarter" idx="10"/>
          </p:nvPr>
        </p:nvSpPr>
        <p:spPr/>
        <p:txBody>
          <a:bodyPr/>
          <a:lstStyle/>
          <a:p>
            <a:r>
              <a:rPr lang="en-US" dirty="0"/>
              <a:t>O He, nothing is like unto Him,</a:t>
            </a:r>
          </a:p>
          <a:p>
            <a:r>
              <a:rPr lang="en-US" dirty="0"/>
              <a:t>O He, nothing extends His Kingdom,</a:t>
            </a:r>
          </a:p>
        </p:txBody>
      </p:sp>
      <p:sp>
        <p:nvSpPr>
          <p:cNvPr id="2" name="TextBox 1">
            <a:extLst>
              <a:ext uri="{FF2B5EF4-FFF2-40B4-BE49-F238E27FC236}">
                <a16:creationId xmlns:a16="http://schemas.microsoft.com/office/drawing/2014/main" id="{8163FFBB-15C5-356E-32BD-C49E0F00C4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يَخْفَى عَلَيْهِ شَيْءٌ</a:t>
            </a:r>
            <a:br>
              <a:rPr lang="en-US" dirty="0"/>
            </a:br>
            <a:r>
              <a:rPr lang="ar-SA" dirty="0"/>
              <a:t>يَّا مَن لا يَنقُصُ مِنْ خَزَائِنِهِ شَيْءٌ</a:t>
            </a:r>
            <a:endParaRPr lang="en-US" dirty="0"/>
          </a:p>
        </p:txBody>
      </p:sp>
      <p:sp>
        <p:nvSpPr>
          <p:cNvPr id="5" name="Subtitle 4"/>
          <p:cNvSpPr>
            <a:spLocks noGrp="1"/>
          </p:cNvSpPr>
          <p:nvPr>
            <p:ph type="body" sz="quarter" idx="10"/>
          </p:nvPr>
        </p:nvSpPr>
        <p:spPr/>
        <p:txBody>
          <a:bodyPr/>
          <a:lstStyle/>
          <a:p>
            <a:r>
              <a:rPr lang="en-US" dirty="0"/>
              <a:t>O He from Whom nothing is hidden,</a:t>
            </a:r>
          </a:p>
          <a:p>
            <a:r>
              <a:rPr lang="en-US" dirty="0"/>
              <a:t>O He, nothing decreases His treasure,</a:t>
            </a:r>
          </a:p>
        </p:txBody>
      </p:sp>
      <p:sp>
        <p:nvSpPr>
          <p:cNvPr id="2" name="TextBox 1">
            <a:extLst>
              <a:ext uri="{FF2B5EF4-FFF2-40B4-BE49-F238E27FC236}">
                <a16:creationId xmlns:a16="http://schemas.microsoft.com/office/drawing/2014/main" id="{9AD02ECF-0D9A-F3FB-5B43-18CF26FEC0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8FD169E-FBBE-4D27-9692-E7C1BCBE615F}"/>
              </a:ext>
            </a:extLst>
          </p:cNvPr>
          <p:cNvSpPr>
            <a:spLocks noGrp="1"/>
          </p:cNvSpPr>
          <p:nvPr>
            <p:ph type="title"/>
            <p:custDataLst>
              <p:tags r:id="rId1"/>
            </p:custDataLst>
          </p:nvPr>
        </p:nvSpPr>
        <p:spPr/>
        <p:txBody>
          <a:bodyPr/>
          <a:lstStyle/>
          <a:p>
            <a:r>
              <a:rPr lang="ar-SA" dirty="0">
                <a:sym typeface="Wingdings"/>
              </a:rPr>
              <a:t>وَادْحِضْ كَلِمَةَ </a:t>
            </a:r>
            <a:r>
              <a:rPr lang="ar-SA" dirty="0" err="1">
                <a:sym typeface="Wingdings"/>
              </a:rPr>
              <a:t>ٱلْبَاطِلِ</a:t>
            </a:r>
            <a:endParaRPr lang="en-US" dirty="0"/>
          </a:p>
        </p:txBody>
      </p:sp>
      <p:sp>
        <p:nvSpPr>
          <p:cNvPr id="12" name="Subtitle 4">
            <a:extLst>
              <a:ext uri="{FF2B5EF4-FFF2-40B4-BE49-F238E27FC236}">
                <a16:creationId xmlns:a16="http://schemas.microsoft.com/office/drawing/2014/main" id="{B9316476-7C30-4C7C-B51E-26B85A9F35CF}"/>
              </a:ext>
            </a:extLst>
          </p:cNvPr>
          <p:cNvSpPr>
            <a:spLocks noGrp="1"/>
          </p:cNvSpPr>
          <p:nvPr>
            <p:ph type="body" sz="quarter" idx="10"/>
            <p:custDataLst>
              <p:tags r:id="rId2"/>
            </p:custDataLst>
          </p:nvPr>
        </p:nvSpPr>
        <p:spPr/>
        <p:txBody>
          <a:bodyPr/>
          <a:lstStyle/>
          <a:p>
            <a:r>
              <a:rPr lang="en-US">
                <a:sym typeface="Wingdings"/>
              </a:rPr>
              <a:t>and frustrate the word of falsehood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لَّيْسَ كَمِثْلِهِ شَيْءٌ</a:t>
            </a:r>
            <a:br>
              <a:rPr lang="en-US" dirty="0"/>
            </a:br>
            <a:r>
              <a:rPr lang="ar-SA" dirty="0"/>
              <a:t>يَّا مَن لا يَعْزُبُ عَنْ عِلْمِهِ شَيْءٌ</a:t>
            </a:r>
            <a:endParaRPr lang="en-US" dirty="0"/>
          </a:p>
        </p:txBody>
      </p:sp>
      <p:sp>
        <p:nvSpPr>
          <p:cNvPr id="5" name="Subtitle 4"/>
          <p:cNvSpPr>
            <a:spLocks noGrp="1"/>
          </p:cNvSpPr>
          <p:nvPr>
            <p:ph type="body" sz="quarter" idx="10"/>
          </p:nvPr>
        </p:nvSpPr>
        <p:spPr/>
        <p:txBody>
          <a:bodyPr/>
          <a:lstStyle/>
          <a:p>
            <a:r>
              <a:rPr lang="en-US" dirty="0"/>
              <a:t>O He, nothing is like unto Him, O He, Whose Knowledge encompasses everything,</a:t>
            </a:r>
          </a:p>
        </p:txBody>
      </p:sp>
      <p:sp>
        <p:nvSpPr>
          <p:cNvPr id="2" name="TextBox 1">
            <a:extLst>
              <a:ext uri="{FF2B5EF4-FFF2-40B4-BE49-F238E27FC236}">
                <a16:creationId xmlns:a16="http://schemas.microsoft.com/office/drawing/2014/main" id="{BF8F8A32-C7C2-296E-5D9F-E80ACBAA55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خَبِيرٌ بِكُلِّ شَيْء</a:t>
            </a:r>
            <a:br>
              <a:rPr lang="en-US" dirty="0"/>
            </a:br>
            <a:r>
              <a:rPr lang="ar-SA" dirty="0"/>
              <a:t>يَّا مَن وَّسِعَتْ رَحْمَتُهُ كُلَّ شَيْء</a:t>
            </a:r>
            <a:endParaRPr lang="en-US" dirty="0"/>
          </a:p>
        </p:txBody>
      </p:sp>
      <p:sp>
        <p:nvSpPr>
          <p:cNvPr id="5" name="Subtitle 4"/>
          <p:cNvSpPr>
            <a:spLocks noGrp="1"/>
          </p:cNvSpPr>
          <p:nvPr>
            <p:ph type="body" sz="quarter" idx="10"/>
          </p:nvPr>
        </p:nvSpPr>
        <p:spPr/>
        <p:txBody>
          <a:bodyPr/>
          <a:lstStyle/>
          <a:p>
            <a:r>
              <a:rPr lang="en-US" dirty="0"/>
              <a:t>O He, Who is All-Aware,</a:t>
            </a:r>
          </a:p>
          <a:p>
            <a:r>
              <a:rPr lang="en-US" dirty="0"/>
              <a:t>O He, Whose mercy extends to everything.</a:t>
            </a:r>
          </a:p>
        </p:txBody>
      </p:sp>
      <p:sp>
        <p:nvSpPr>
          <p:cNvPr id="2" name="TextBox 1">
            <a:extLst>
              <a:ext uri="{FF2B5EF4-FFF2-40B4-BE49-F238E27FC236}">
                <a16:creationId xmlns:a16="http://schemas.microsoft.com/office/drawing/2014/main" id="{5E614F34-8E21-7409-8334-67FDAF00FC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098544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مُكْرِمُ يَا مُطْعِمُ</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Generous, O Provider,</a:t>
            </a:r>
          </a:p>
        </p:txBody>
      </p:sp>
      <p:sp>
        <p:nvSpPr>
          <p:cNvPr id="2" name="TextBox 1">
            <a:extLst>
              <a:ext uri="{FF2B5EF4-FFF2-40B4-BE49-F238E27FC236}">
                <a16:creationId xmlns:a16="http://schemas.microsoft.com/office/drawing/2014/main" id="{0356A0F9-DF9C-7BFC-E74D-0931105331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مُنْعِمُ يَا مُعْطِي</a:t>
            </a:r>
            <a:r>
              <a:rPr lang="en-US" dirty="0"/>
              <a:t> </a:t>
            </a:r>
            <a:r>
              <a:rPr lang="ar-SA" dirty="0"/>
              <a:t>يَا مُغْنِي يَا مُقْنِي</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bounties, O </a:t>
            </a:r>
            <a:r>
              <a:rPr lang="en-US" dirty="0" err="1"/>
              <a:t>Bestower</a:t>
            </a:r>
            <a:r>
              <a:rPr lang="en-US" dirty="0"/>
              <a:t> of gifts, O Enricher, O Giver of Shelter</a:t>
            </a:r>
          </a:p>
        </p:txBody>
      </p:sp>
      <p:sp>
        <p:nvSpPr>
          <p:cNvPr id="2" name="TextBox 1">
            <a:extLst>
              <a:ext uri="{FF2B5EF4-FFF2-40B4-BE49-F238E27FC236}">
                <a16:creationId xmlns:a16="http://schemas.microsoft.com/office/drawing/2014/main" id="{D9C44887-7CA7-13E6-C176-20DE313A8F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مُفْنِي يَا مُحْيِي</a:t>
            </a:r>
            <a:r>
              <a:rPr lang="en-US" dirty="0"/>
              <a:t> </a:t>
            </a:r>
            <a:r>
              <a:rPr lang="ar-SA" dirty="0"/>
              <a:t>يَا مُرْضِي يَا مُنجِي</a:t>
            </a:r>
            <a:endParaRPr lang="en-US" dirty="0"/>
          </a:p>
        </p:txBody>
      </p:sp>
      <p:sp>
        <p:nvSpPr>
          <p:cNvPr id="5" name="Subtitle 4"/>
          <p:cNvSpPr>
            <a:spLocks noGrp="1"/>
          </p:cNvSpPr>
          <p:nvPr>
            <p:ph type="body" sz="quarter" idx="10"/>
          </p:nvPr>
        </p:nvSpPr>
        <p:spPr/>
        <p:txBody>
          <a:bodyPr/>
          <a:lstStyle/>
          <a:p>
            <a:r>
              <a:rPr lang="en-US" dirty="0"/>
              <a:t>O Destroyer, O </a:t>
            </a:r>
            <a:r>
              <a:rPr lang="en-US" dirty="0" err="1"/>
              <a:t>Quickener</a:t>
            </a:r>
            <a:r>
              <a:rPr lang="en-US" dirty="0"/>
              <a:t>,</a:t>
            </a:r>
          </a:p>
          <a:p>
            <a:r>
              <a:rPr lang="en-US" dirty="0"/>
              <a:t>O Satisfier, O Who grants salvation,</a:t>
            </a:r>
          </a:p>
        </p:txBody>
      </p:sp>
      <p:sp>
        <p:nvSpPr>
          <p:cNvPr id="2" name="TextBox 1">
            <a:extLst>
              <a:ext uri="{FF2B5EF4-FFF2-40B4-BE49-F238E27FC236}">
                <a16:creationId xmlns:a16="http://schemas.microsoft.com/office/drawing/2014/main" id="{517D798F-1DBC-DAAB-446C-4970562284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249659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أَوَّلَ كُلِّ شَيْء وَّآخِرَهُ</a:t>
            </a:r>
            <a:br>
              <a:rPr lang="en-US" dirty="0"/>
            </a:br>
            <a:r>
              <a:rPr lang="ar-SA" dirty="0"/>
              <a:t>يَا إِلَهَ كُلِّ شَيْء </a:t>
            </a:r>
            <a:r>
              <a:rPr lang="ar-SA" dirty="0" err="1"/>
              <a:t>وَّمَلِيكَهُ</a:t>
            </a:r>
            <a:endParaRPr lang="en-US" dirty="0"/>
          </a:p>
        </p:txBody>
      </p:sp>
      <p:sp>
        <p:nvSpPr>
          <p:cNvPr id="5" name="Subtitle 4"/>
          <p:cNvSpPr>
            <a:spLocks noGrp="1"/>
          </p:cNvSpPr>
          <p:nvPr>
            <p:ph type="body" sz="quarter" idx="10"/>
          </p:nvPr>
        </p:nvSpPr>
        <p:spPr/>
        <p:txBody>
          <a:bodyPr/>
          <a:lstStyle/>
          <a:p>
            <a:r>
              <a:rPr lang="en-US" dirty="0"/>
              <a:t>O First and the Last,</a:t>
            </a:r>
          </a:p>
          <a:p>
            <a:r>
              <a:rPr lang="en-US" dirty="0"/>
              <a:t>O Lord of everything and its Master,</a:t>
            </a:r>
          </a:p>
        </p:txBody>
      </p:sp>
      <p:sp>
        <p:nvSpPr>
          <p:cNvPr id="2" name="TextBox 1">
            <a:extLst>
              <a:ext uri="{FF2B5EF4-FFF2-40B4-BE49-F238E27FC236}">
                <a16:creationId xmlns:a16="http://schemas.microsoft.com/office/drawing/2014/main" id="{62DD2E8B-721C-4171-A7A8-53438911649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كُلِّ شَيْء وَّصَانِعَهُ</a:t>
            </a:r>
            <a:br>
              <a:rPr lang="en-US" dirty="0"/>
            </a:br>
            <a:r>
              <a:rPr lang="ar-SA" dirty="0"/>
              <a:t>يَا بَارِئَ كُلِّ شَيْء وَّخَاِلقَهُ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Cherisher of everything and its Fashioner,</a:t>
            </a:r>
          </a:p>
          <a:p>
            <a:r>
              <a:rPr lang="en-US" dirty="0"/>
              <a:t>O Creator of everything and its Maker,</a:t>
            </a:r>
          </a:p>
        </p:txBody>
      </p:sp>
      <p:sp>
        <p:nvSpPr>
          <p:cNvPr id="2" name="TextBox 1">
            <a:extLst>
              <a:ext uri="{FF2B5EF4-FFF2-40B4-BE49-F238E27FC236}">
                <a16:creationId xmlns:a16="http://schemas.microsoft.com/office/drawing/2014/main" id="{42C214F9-EB74-34A6-9A5A-C9DF2D39C6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قَابِضَ كُلِّ شَيْء وَّبَاسِطَهُ</a:t>
            </a:r>
            <a:br>
              <a:rPr lang="ar-SA" dirty="0"/>
            </a:br>
            <a:r>
              <a:rPr lang="ar-SA" dirty="0"/>
              <a:t>يَا مُبْدِئَ كُلِّ شَيْء وَّمُعِيدَهُ</a:t>
            </a:r>
            <a:endParaRPr lang="en-US" dirty="0"/>
          </a:p>
        </p:txBody>
      </p:sp>
      <p:sp>
        <p:nvSpPr>
          <p:cNvPr id="5" name="Subtitle 4"/>
          <p:cNvSpPr>
            <a:spLocks noGrp="1"/>
          </p:cNvSpPr>
          <p:nvPr>
            <p:ph type="body" sz="quarter" idx="10"/>
          </p:nvPr>
        </p:nvSpPr>
        <p:spPr/>
        <p:txBody>
          <a:bodyPr/>
          <a:lstStyle/>
          <a:p>
            <a:r>
              <a:rPr lang="en-US" dirty="0"/>
              <a:t>O Controller of everything and its Extender,</a:t>
            </a:r>
          </a:p>
          <a:p>
            <a:r>
              <a:rPr lang="en-US" dirty="0"/>
              <a:t>O Origin of everything and its Return,</a:t>
            </a:r>
          </a:p>
        </p:txBody>
      </p:sp>
      <p:sp>
        <p:nvSpPr>
          <p:cNvPr id="2" name="TextBox 1">
            <a:extLst>
              <a:ext uri="{FF2B5EF4-FFF2-40B4-BE49-F238E27FC236}">
                <a16:creationId xmlns:a16="http://schemas.microsoft.com/office/drawing/2014/main" id="{E9545D94-B4A1-708C-74F5-BA222141ABD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B1BFC8C-C2C6-40F6-B46C-962F0A7EAFDB}"/>
              </a:ext>
            </a:extLst>
          </p:cNvPr>
          <p:cNvSpPr>
            <a:spLocks noGrp="1"/>
          </p:cNvSpPr>
          <p:nvPr>
            <p:ph type="title"/>
            <p:custDataLst>
              <p:tags r:id="rId1"/>
            </p:custDataLst>
          </p:nvPr>
        </p:nvSpPr>
        <p:spPr/>
        <p:txBody>
          <a:bodyPr/>
          <a:lstStyle/>
          <a:p>
            <a:r>
              <a:rPr lang="ar-SA" dirty="0" err="1">
                <a:sym typeface="Wingdings"/>
              </a:rPr>
              <a:t>وَٱجْعَلْهَا</a:t>
            </a:r>
            <a:r>
              <a:rPr lang="ar-SA" dirty="0">
                <a:sym typeface="Wingdings"/>
              </a:rPr>
              <a:t> </a:t>
            </a:r>
            <a:r>
              <a:rPr lang="ar-SA" dirty="0" err="1">
                <a:sym typeface="Wingdings"/>
              </a:rPr>
              <a:t>ٱلسُّفْلَىٰ</a:t>
            </a:r>
            <a:endParaRPr lang="en-US" dirty="0"/>
          </a:p>
        </p:txBody>
      </p:sp>
      <p:sp>
        <p:nvSpPr>
          <p:cNvPr id="12" name="Subtitle 4">
            <a:extLst>
              <a:ext uri="{FF2B5EF4-FFF2-40B4-BE49-F238E27FC236}">
                <a16:creationId xmlns:a16="http://schemas.microsoft.com/office/drawing/2014/main" id="{FC9D1E68-A621-4065-B656-EB64AA7DF069}"/>
              </a:ext>
            </a:extLst>
          </p:cNvPr>
          <p:cNvSpPr>
            <a:spLocks noGrp="1"/>
          </p:cNvSpPr>
          <p:nvPr>
            <p:ph type="body" sz="quarter" idx="10"/>
            <p:custDataLst>
              <p:tags r:id="rId2"/>
            </p:custDataLst>
          </p:nvPr>
        </p:nvSpPr>
        <p:spPr/>
        <p:txBody>
          <a:bodyPr/>
          <a:lstStyle/>
          <a:p>
            <a:r>
              <a:rPr lang="en-US">
                <a:sym typeface="Wingdings"/>
              </a:rPr>
              <a:t>and make it the lowliest.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مُنشِئَ كُلِّ شَيْء وَّمُقَدِّرَهُ</a:t>
            </a:r>
            <a:br>
              <a:rPr lang="ar-SA" dirty="0"/>
            </a:br>
            <a:r>
              <a:rPr lang="ar-SA" dirty="0"/>
              <a:t>يَا مُكَوِّنَ كُلِّ شَيْء وَّمُحَوِّلَهُ</a:t>
            </a:r>
            <a:endParaRPr lang="en-US" dirty="0"/>
          </a:p>
        </p:txBody>
      </p:sp>
      <p:sp>
        <p:nvSpPr>
          <p:cNvPr id="5" name="Subtitle 4"/>
          <p:cNvSpPr>
            <a:spLocks noGrp="1"/>
          </p:cNvSpPr>
          <p:nvPr>
            <p:ph type="body" sz="quarter" idx="10"/>
          </p:nvPr>
        </p:nvSpPr>
        <p:spPr/>
        <p:txBody>
          <a:bodyPr/>
          <a:lstStyle/>
          <a:p>
            <a:r>
              <a:rPr lang="en-US" dirty="0"/>
              <a:t>O Originator of everything and its estimator,</a:t>
            </a:r>
          </a:p>
          <a:p>
            <a:r>
              <a:rPr lang="en-US" dirty="0"/>
              <a:t>O Creator of everything and its destroyer,</a:t>
            </a:r>
          </a:p>
        </p:txBody>
      </p:sp>
      <p:sp>
        <p:nvSpPr>
          <p:cNvPr id="2" name="TextBox 1">
            <a:extLst>
              <a:ext uri="{FF2B5EF4-FFF2-40B4-BE49-F238E27FC236}">
                <a16:creationId xmlns:a16="http://schemas.microsoft.com/office/drawing/2014/main" id="{2C7FC3E1-D9F2-3C5C-106E-7989CC4A2CE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مُحْيِي كُلِّ شَيْء وَّمُمِيتَهُ</a:t>
            </a:r>
            <a:br>
              <a:rPr lang="en-US" dirty="0"/>
            </a:br>
            <a:r>
              <a:rPr lang="ar-SA" dirty="0"/>
              <a:t>يَا خَاِلقَ كُلِّ شَيْء وَّوَارِثَهُ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Quickener</a:t>
            </a:r>
            <a:r>
              <a:rPr lang="en-US" dirty="0"/>
              <a:t> of everything and Maker of its death,</a:t>
            </a:r>
          </a:p>
          <a:p>
            <a:r>
              <a:rPr lang="en-US" dirty="0"/>
              <a:t>O Author of everything and its inheritor.</a:t>
            </a:r>
          </a:p>
        </p:txBody>
      </p:sp>
      <p:sp>
        <p:nvSpPr>
          <p:cNvPr id="2" name="TextBox 1">
            <a:extLst>
              <a:ext uri="{FF2B5EF4-FFF2-40B4-BE49-F238E27FC236}">
                <a16:creationId xmlns:a16="http://schemas.microsoft.com/office/drawing/2014/main" id="{0D5D7763-309D-E51F-7DA0-D1286202D5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7742686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ذَاكِر وَّمَذْكُور</a:t>
            </a:r>
            <a:br>
              <a:rPr lang="ar-SA" dirty="0"/>
            </a:br>
            <a:r>
              <a:rPr lang="ar-SA" dirty="0"/>
              <a:t>يَا خَيْرَ شَاكِر وَّمَشْكُور</a:t>
            </a:r>
            <a:endParaRPr lang="en-US" dirty="0"/>
          </a:p>
        </p:txBody>
      </p:sp>
      <p:sp>
        <p:nvSpPr>
          <p:cNvPr id="5" name="Subtitle 4"/>
          <p:cNvSpPr>
            <a:spLocks noGrp="1"/>
          </p:cNvSpPr>
          <p:nvPr>
            <p:ph type="body" sz="quarter" idx="10"/>
          </p:nvPr>
        </p:nvSpPr>
        <p:spPr/>
        <p:txBody>
          <a:bodyPr/>
          <a:lstStyle/>
          <a:p>
            <a:r>
              <a:rPr lang="en-US" dirty="0"/>
              <a:t>O Best </a:t>
            </a:r>
            <a:r>
              <a:rPr lang="en-US" dirty="0" err="1"/>
              <a:t>Rememberer</a:t>
            </a:r>
            <a:r>
              <a:rPr lang="en-US" dirty="0"/>
              <a:t> and Remembered,</a:t>
            </a:r>
          </a:p>
          <a:p>
            <a:r>
              <a:rPr lang="en-US" dirty="0"/>
              <a:t>O Best Appreciator and Appreciated,</a:t>
            </a:r>
          </a:p>
        </p:txBody>
      </p:sp>
      <p:sp>
        <p:nvSpPr>
          <p:cNvPr id="2" name="TextBox 1">
            <a:extLst>
              <a:ext uri="{FF2B5EF4-FFF2-40B4-BE49-F238E27FC236}">
                <a16:creationId xmlns:a16="http://schemas.microsoft.com/office/drawing/2014/main" id="{8517BBF5-569F-1D27-ED92-74C3BDBF792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حَامِد وَّمَحْمُود</a:t>
            </a:r>
            <a:br>
              <a:rPr lang="ar-SA" dirty="0"/>
            </a:br>
            <a:r>
              <a:rPr lang="ar-SA" dirty="0"/>
              <a:t>يَا خَيْرَ شَاهِد وَّمَشْهُود</a:t>
            </a:r>
            <a:endParaRPr lang="en-US" dirty="0"/>
          </a:p>
        </p:txBody>
      </p:sp>
      <p:sp>
        <p:nvSpPr>
          <p:cNvPr id="5" name="Subtitle 4"/>
          <p:cNvSpPr>
            <a:spLocks noGrp="1"/>
          </p:cNvSpPr>
          <p:nvPr>
            <p:ph type="body" sz="quarter" idx="10"/>
          </p:nvPr>
        </p:nvSpPr>
        <p:spPr/>
        <p:txBody>
          <a:bodyPr/>
          <a:lstStyle/>
          <a:p>
            <a:r>
              <a:rPr lang="en-US" dirty="0"/>
              <a:t>O Best </a:t>
            </a:r>
            <a:r>
              <a:rPr lang="en-US" dirty="0" err="1"/>
              <a:t>Praiser</a:t>
            </a:r>
            <a:r>
              <a:rPr lang="en-US" dirty="0"/>
              <a:t> and Praised,</a:t>
            </a:r>
          </a:p>
          <a:p>
            <a:r>
              <a:rPr lang="en-US" dirty="0"/>
              <a:t>O Best Witness and Witnessed,</a:t>
            </a:r>
          </a:p>
        </p:txBody>
      </p:sp>
      <p:sp>
        <p:nvSpPr>
          <p:cNvPr id="2" name="TextBox 1">
            <a:extLst>
              <a:ext uri="{FF2B5EF4-FFF2-40B4-BE49-F238E27FC236}">
                <a16:creationId xmlns:a16="http://schemas.microsoft.com/office/drawing/2014/main" id="{C9FD1446-E6A7-719D-FCC4-46A21F07874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دَاع وَّمَدْعُوّ</a:t>
            </a:r>
            <a:br>
              <a:rPr lang="ar-SA" dirty="0"/>
            </a:br>
            <a:r>
              <a:rPr lang="ar-SA" dirty="0"/>
              <a:t>يَا خَيْرَ مُجِيب وَّمُجَاب</a:t>
            </a:r>
            <a:endParaRPr lang="en-US" dirty="0"/>
          </a:p>
        </p:txBody>
      </p:sp>
      <p:sp>
        <p:nvSpPr>
          <p:cNvPr id="5" name="Subtitle 4"/>
          <p:cNvSpPr>
            <a:spLocks noGrp="1"/>
          </p:cNvSpPr>
          <p:nvPr>
            <p:ph type="body" sz="quarter" idx="10"/>
          </p:nvPr>
        </p:nvSpPr>
        <p:spPr/>
        <p:txBody>
          <a:bodyPr/>
          <a:lstStyle/>
          <a:p>
            <a:r>
              <a:rPr lang="en-US" dirty="0"/>
              <a:t>O Best Inviter and Invited,</a:t>
            </a:r>
          </a:p>
          <a:p>
            <a:r>
              <a:rPr lang="en-US" dirty="0"/>
              <a:t>O Best Responder and Responded,</a:t>
            </a:r>
          </a:p>
        </p:txBody>
      </p:sp>
      <p:sp>
        <p:nvSpPr>
          <p:cNvPr id="2" name="TextBox 1">
            <a:extLst>
              <a:ext uri="{FF2B5EF4-FFF2-40B4-BE49-F238E27FC236}">
                <a16:creationId xmlns:a16="http://schemas.microsoft.com/office/drawing/2014/main" id="{BB0DD0A9-4A7C-AF37-5DA3-7FDD0B374A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مُؤْنِس وَّأَنِيس</a:t>
            </a:r>
            <a:br>
              <a:rPr lang="en-US" dirty="0"/>
            </a:br>
            <a:r>
              <a:rPr lang="ar-SA" dirty="0"/>
              <a:t>يَا خَيْرَ صَاحِب وَّجَلِيس</a:t>
            </a:r>
            <a:endParaRPr lang="en-US" dirty="0"/>
          </a:p>
        </p:txBody>
      </p:sp>
      <p:sp>
        <p:nvSpPr>
          <p:cNvPr id="5" name="Subtitle 4"/>
          <p:cNvSpPr>
            <a:spLocks noGrp="1"/>
          </p:cNvSpPr>
          <p:nvPr>
            <p:ph type="body" sz="quarter" idx="10"/>
          </p:nvPr>
        </p:nvSpPr>
        <p:spPr/>
        <p:txBody>
          <a:bodyPr/>
          <a:lstStyle/>
          <a:p>
            <a:r>
              <a:rPr lang="en-US" dirty="0"/>
              <a:t>O Best Comforter and Counselor,</a:t>
            </a:r>
          </a:p>
          <a:p>
            <a:r>
              <a:rPr lang="en-US" dirty="0"/>
              <a:t>O Best Friend and Companion,</a:t>
            </a:r>
          </a:p>
        </p:txBody>
      </p:sp>
      <p:sp>
        <p:nvSpPr>
          <p:cNvPr id="2" name="TextBox 1">
            <a:extLst>
              <a:ext uri="{FF2B5EF4-FFF2-40B4-BE49-F238E27FC236}">
                <a16:creationId xmlns:a16="http://schemas.microsoft.com/office/drawing/2014/main" id="{12AF5E7B-FB6C-C647-27A2-54C73B61154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مَقْصُود وَّمَطْلُوب</a:t>
            </a:r>
            <a:br>
              <a:rPr lang="ar-SA" dirty="0"/>
            </a:br>
            <a:r>
              <a:rPr lang="ar-SA" dirty="0"/>
              <a:t>يَا خَيْرَ حَبِيب وَّمَحْبُوب</a:t>
            </a:r>
            <a:endParaRPr lang="en-US" dirty="0"/>
          </a:p>
        </p:txBody>
      </p:sp>
      <p:sp>
        <p:nvSpPr>
          <p:cNvPr id="5" name="Subtitle 4"/>
          <p:cNvSpPr>
            <a:spLocks noGrp="1"/>
          </p:cNvSpPr>
          <p:nvPr>
            <p:ph type="body" sz="quarter" idx="10"/>
          </p:nvPr>
        </p:nvSpPr>
        <p:spPr/>
        <p:txBody>
          <a:bodyPr/>
          <a:lstStyle/>
          <a:p>
            <a:r>
              <a:rPr lang="en-US" dirty="0"/>
              <a:t>O Most Desired and Sought,</a:t>
            </a:r>
          </a:p>
          <a:p>
            <a:r>
              <a:rPr lang="en-US" dirty="0"/>
              <a:t>O Most Affectionate and Loved.</a:t>
            </a:r>
          </a:p>
        </p:txBody>
      </p:sp>
      <p:sp>
        <p:nvSpPr>
          <p:cNvPr id="2" name="TextBox 1">
            <a:extLst>
              <a:ext uri="{FF2B5EF4-FFF2-40B4-BE49-F238E27FC236}">
                <a16:creationId xmlns:a16="http://schemas.microsoft.com/office/drawing/2014/main" id="{2B3C4B46-465E-92DC-83B9-2F5F350003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989862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لِمَن دَعَاهُ مُجِيبٌ</a:t>
            </a:r>
            <a:br>
              <a:rPr lang="en-US" dirty="0"/>
            </a:br>
            <a:r>
              <a:rPr lang="ar-SA" dirty="0"/>
              <a:t>يَا مَنْ هُوَ لِمَنْ أَطَاعَهُ حَبِيبٌ</a:t>
            </a:r>
            <a:endParaRPr lang="en-US" dirty="0"/>
          </a:p>
        </p:txBody>
      </p:sp>
      <p:sp>
        <p:nvSpPr>
          <p:cNvPr id="5" name="Subtitle 4"/>
          <p:cNvSpPr>
            <a:spLocks noGrp="1"/>
          </p:cNvSpPr>
          <p:nvPr>
            <p:ph type="body" sz="quarter" idx="10"/>
          </p:nvPr>
        </p:nvSpPr>
        <p:spPr/>
        <p:txBody>
          <a:bodyPr/>
          <a:lstStyle/>
          <a:p>
            <a:r>
              <a:rPr lang="en-US" dirty="0"/>
              <a:t>O Allah, the Answerer to him who calls Him,</a:t>
            </a:r>
          </a:p>
          <a:p>
            <a:r>
              <a:rPr lang="en-US" dirty="0"/>
              <a:t>O Friend of him who obeys Him,</a:t>
            </a:r>
          </a:p>
        </p:txBody>
      </p:sp>
      <p:sp>
        <p:nvSpPr>
          <p:cNvPr id="6" name="TextBox 5">
            <a:extLst>
              <a:ext uri="{FF2B5EF4-FFF2-40B4-BE49-F238E27FC236}">
                <a16:creationId xmlns:a16="http://schemas.microsoft.com/office/drawing/2014/main" id="{F23F9708-C0FA-328F-2C84-E62744B19F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1DD9922-3BFF-4E20-A015-0A8EF5871A8A}"/>
              </a:ext>
            </a:extLst>
          </p:cNvPr>
          <p:cNvSpPr>
            <a:spLocks noGrp="1"/>
          </p:cNvSpPr>
          <p:nvPr>
            <p:ph type="title"/>
            <p:custDataLst>
              <p:tags r:id="rId1"/>
            </p:custDataLst>
          </p:nvPr>
        </p:nvSpPr>
        <p:spPr/>
        <p:txBody>
          <a:bodyPr/>
          <a:lstStyle/>
          <a:p>
            <a:r>
              <a:rPr lang="ar-SA" dirty="0">
                <a:sym typeface="Wingdings"/>
              </a:rPr>
              <a:t>إِنَّكَ عَلَىٰ كُلِّ شَىٰءٍ قَدِيرٌ</a:t>
            </a:r>
            <a:endParaRPr lang="en-US" dirty="0"/>
          </a:p>
        </p:txBody>
      </p:sp>
      <p:sp>
        <p:nvSpPr>
          <p:cNvPr id="12" name="Subtitle 4">
            <a:extLst>
              <a:ext uri="{FF2B5EF4-FFF2-40B4-BE49-F238E27FC236}">
                <a16:creationId xmlns:a16="http://schemas.microsoft.com/office/drawing/2014/main" id="{6B60FE78-4770-4C4F-B25C-CC9AFBF6277B}"/>
              </a:ext>
            </a:extLst>
          </p:cNvPr>
          <p:cNvSpPr>
            <a:spLocks noGrp="1"/>
          </p:cNvSpPr>
          <p:nvPr>
            <p:ph type="body" sz="quarter" idx="10"/>
            <p:custDataLst>
              <p:tags r:id="rId2"/>
            </p:custDataLst>
          </p:nvPr>
        </p:nvSpPr>
        <p:spPr/>
        <p:txBody>
          <a:bodyPr/>
          <a:lstStyle/>
          <a:p>
            <a:r>
              <a:rPr lang="en-US">
                <a:sym typeface="Wingdings"/>
              </a:rPr>
              <a:t>Verily, You have power over all things.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إِلَى مَنْ أَحَبَّهُ قَرِيبٌ</a:t>
            </a:r>
            <a:br>
              <a:rPr lang="en-US" dirty="0"/>
            </a:br>
            <a:r>
              <a:rPr lang="ar-SA" dirty="0"/>
              <a:t>يَا مَنْ هُوَ بِمَنْ </a:t>
            </a:r>
            <a:r>
              <a:rPr lang="ar-SA" dirty="0" err="1"/>
              <a:t>اسْتَحْفَظَهُ</a:t>
            </a:r>
            <a:r>
              <a:rPr lang="ar-SA" dirty="0"/>
              <a:t> رَقِيبٌ</a:t>
            </a:r>
            <a:endParaRPr lang="en-US" dirty="0"/>
          </a:p>
        </p:txBody>
      </p:sp>
      <p:sp>
        <p:nvSpPr>
          <p:cNvPr id="5" name="Subtitle 4"/>
          <p:cNvSpPr>
            <a:spLocks noGrp="1"/>
          </p:cNvSpPr>
          <p:nvPr>
            <p:ph type="body" sz="quarter" idx="10"/>
          </p:nvPr>
        </p:nvSpPr>
        <p:spPr/>
        <p:txBody>
          <a:bodyPr/>
          <a:lstStyle/>
          <a:p>
            <a:r>
              <a:rPr lang="en-US" dirty="0"/>
              <a:t>O He, Who is close to him who loves Him,</a:t>
            </a:r>
          </a:p>
          <a:p>
            <a:r>
              <a:rPr lang="en-US" dirty="0"/>
              <a:t>O Protector of one who seeks protection,</a:t>
            </a:r>
          </a:p>
        </p:txBody>
      </p:sp>
      <p:sp>
        <p:nvSpPr>
          <p:cNvPr id="2" name="TextBox 1">
            <a:extLst>
              <a:ext uri="{FF2B5EF4-FFF2-40B4-BE49-F238E27FC236}">
                <a16:creationId xmlns:a16="http://schemas.microsoft.com/office/drawing/2014/main" id="{911C3F3B-C71F-1122-6549-4586E0BEC57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بِمَن رَّجَاهُ كَرِيمٌ</a:t>
            </a:r>
            <a:br>
              <a:rPr lang="en-US" dirty="0"/>
            </a:br>
            <a:r>
              <a:rPr lang="ar-SA" dirty="0"/>
              <a:t>يَا مَنْ هُوَ بِمَنْ عَصَاهُ حَلِيمٌ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Allah Who is Generous to him who is hopeful of Him,</a:t>
            </a:r>
          </a:p>
          <a:p>
            <a:r>
              <a:rPr lang="en-US" dirty="0"/>
              <a:t>O Allah, Who is Forbearing to one who disobeys Him,</a:t>
            </a:r>
          </a:p>
        </p:txBody>
      </p:sp>
      <p:sp>
        <p:nvSpPr>
          <p:cNvPr id="2" name="TextBox 1">
            <a:extLst>
              <a:ext uri="{FF2B5EF4-FFF2-40B4-BE49-F238E27FC236}">
                <a16:creationId xmlns:a16="http://schemas.microsoft.com/office/drawing/2014/main" id="{CB399D08-5508-3EBC-5D35-44D3C90B91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عَظَمَتِهِ رَحِيمٌ</a:t>
            </a:r>
            <a:br>
              <a:rPr lang="en-US" dirty="0"/>
            </a:br>
            <a:r>
              <a:rPr lang="ar-SA" dirty="0"/>
              <a:t>يَا مَنْ هُوَ فِي حِكْمَتِهِ عَظِيمٌ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Allah, Who is Merciful in spite of His Grandeur,</a:t>
            </a:r>
          </a:p>
          <a:p>
            <a:r>
              <a:rPr lang="en-US" dirty="0"/>
              <a:t>O Allah, Who is Great in His Wisdom,</a:t>
            </a:r>
          </a:p>
        </p:txBody>
      </p:sp>
      <p:sp>
        <p:nvSpPr>
          <p:cNvPr id="2" name="TextBox 1">
            <a:extLst>
              <a:ext uri="{FF2B5EF4-FFF2-40B4-BE49-F238E27FC236}">
                <a16:creationId xmlns:a16="http://schemas.microsoft.com/office/drawing/2014/main" id="{0640BD3A-D901-0D1E-EDF8-A53FA62CA1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إِحْسَانِهِ قَدِيمٌ</a:t>
            </a:r>
            <a:br>
              <a:rPr lang="ar-SA" dirty="0"/>
            </a:br>
            <a:r>
              <a:rPr lang="ar-SA" dirty="0"/>
              <a:t>يَّا مَنْ هُوَ بِمَنْ أَرَادَهُ عَلِيمٌ</a:t>
            </a:r>
            <a:endParaRPr lang="en-US" dirty="0"/>
          </a:p>
        </p:txBody>
      </p:sp>
      <p:sp>
        <p:nvSpPr>
          <p:cNvPr id="5" name="Subtitle 4"/>
          <p:cNvSpPr>
            <a:spLocks noGrp="1"/>
          </p:cNvSpPr>
          <p:nvPr>
            <p:ph type="body" sz="quarter" idx="10"/>
          </p:nvPr>
        </p:nvSpPr>
        <p:spPr/>
        <p:txBody>
          <a:bodyPr/>
          <a:lstStyle/>
          <a:p>
            <a:r>
              <a:rPr lang="en-US" dirty="0"/>
              <a:t>O Allah, Who is Eternal in his Benevolence,</a:t>
            </a:r>
          </a:p>
          <a:p>
            <a:r>
              <a:rPr lang="en-US" dirty="0"/>
              <a:t>O Allah, Who is Aware of one who seeks Him.</a:t>
            </a:r>
          </a:p>
        </p:txBody>
      </p:sp>
      <p:sp>
        <p:nvSpPr>
          <p:cNvPr id="2" name="TextBox 1">
            <a:extLst>
              <a:ext uri="{FF2B5EF4-FFF2-40B4-BE49-F238E27FC236}">
                <a16:creationId xmlns:a16="http://schemas.microsoft.com/office/drawing/2014/main" id="{1691CA66-4739-C66A-D61D-797AD3EA08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47530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مُسَبِّبُ يَا مُرَغِّبُ</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Primal Cause, O Creator of desire,</a:t>
            </a:r>
          </a:p>
        </p:txBody>
      </p:sp>
      <p:sp>
        <p:nvSpPr>
          <p:cNvPr id="2" name="TextBox 1">
            <a:extLst>
              <a:ext uri="{FF2B5EF4-FFF2-40B4-BE49-F238E27FC236}">
                <a16:creationId xmlns:a16="http://schemas.microsoft.com/office/drawing/2014/main" id="{823C4261-F06C-DBE9-F5FA-397ABD8AF94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مُقَلِّبُ يَا مُعَقِّبُ يَا مُرَتِّبُ</a:t>
            </a:r>
            <a:r>
              <a:rPr lang="en-US" dirty="0"/>
              <a:t> </a:t>
            </a:r>
            <a:r>
              <a:rPr lang="ar-SA" dirty="0"/>
              <a:t>يَا مُخَوِّفُ</a:t>
            </a:r>
            <a:endParaRPr lang="en-US" dirty="0"/>
          </a:p>
        </p:txBody>
      </p:sp>
      <p:sp>
        <p:nvSpPr>
          <p:cNvPr id="5" name="Subtitle 4"/>
          <p:cNvSpPr>
            <a:spLocks noGrp="1"/>
          </p:cNvSpPr>
          <p:nvPr>
            <p:ph type="body" sz="quarter" idx="10"/>
          </p:nvPr>
        </p:nvSpPr>
        <p:spPr/>
        <p:txBody>
          <a:bodyPr/>
          <a:lstStyle/>
          <a:p>
            <a:r>
              <a:rPr lang="pt-BR" dirty="0"/>
              <a:t>O Changer, O Inflictor, O Organizer,</a:t>
            </a:r>
          </a:p>
          <a:p>
            <a:r>
              <a:rPr lang="pt-BR" dirty="0"/>
              <a:t>O He who puts Fear,</a:t>
            </a:r>
            <a:endParaRPr lang="en-US" dirty="0"/>
          </a:p>
        </p:txBody>
      </p:sp>
      <p:sp>
        <p:nvSpPr>
          <p:cNvPr id="2" name="TextBox 1">
            <a:extLst>
              <a:ext uri="{FF2B5EF4-FFF2-40B4-BE49-F238E27FC236}">
                <a16:creationId xmlns:a16="http://schemas.microsoft.com/office/drawing/2014/main" id="{5E5F3B29-59C7-1268-C071-AF445182D5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مُحَذِّرُ يَا مُذَكِّرُ</a:t>
            </a:r>
            <a:r>
              <a:rPr lang="ar-IQ" dirty="0"/>
              <a:t> </a:t>
            </a:r>
            <a:r>
              <a:rPr lang="ar-SA" dirty="0"/>
              <a:t>يَا مُسَخِّرُ يَا مُغَيِّرُ</a:t>
            </a:r>
            <a:endParaRPr lang="en-US" dirty="0"/>
          </a:p>
        </p:txBody>
      </p:sp>
      <p:sp>
        <p:nvSpPr>
          <p:cNvPr id="5" name="Subtitle 4"/>
          <p:cNvSpPr>
            <a:spLocks noGrp="1"/>
          </p:cNvSpPr>
          <p:nvPr>
            <p:ph type="body" sz="quarter" idx="10"/>
          </p:nvPr>
        </p:nvSpPr>
        <p:spPr/>
        <p:txBody>
          <a:bodyPr/>
          <a:lstStyle/>
          <a:p>
            <a:r>
              <a:rPr lang="pt-BR" dirty="0"/>
              <a:t>O Saver, O Reminder, </a:t>
            </a:r>
            <a:r>
              <a:rPr lang="en-US" dirty="0"/>
              <a:t>O </a:t>
            </a:r>
            <a:r>
              <a:rPr lang="en-US" dirty="0" err="1"/>
              <a:t>Subjector</a:t>
            </a:r>
            <a:r>
              <a:rPr lang="en-US" dirty="0"/>
              <a:t>, O Displacer.</a:t>
            </a:r>
          </a:p>
          <a:p>
            <a:endParaRPr lang="en-US" dirty="0"/>
          </a:p>
        </p:txBody>
      </p:sp>
      <p:sp>
        <p:nvSpPr>
          <p:cNvPr id="2" name="TextBox 1">
            <a:extLst>
              <a:ext uri="{FF2B5EF4-FFF2-40B4-BE49-F238E27FC236}">
                <a16:creationId xmlns:a16="http://schemas.microsoft.com/office/drawing/2014/main" id="{99D23D1F-EF1A-9D3D-AB28-BC0A6E63C5F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60697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عِلْمُهُ سَابِقٌ</a:t>
            </a:r>
            <a:br>
              <a:rPr lang="en-US" dirty="0"/>
            </a:br>
            <a:r>
              <a:rPr lang="ar-SA" dirty="0"/>
              <a:t>يَا مَن وَّعْدُهُ صَادِقٌ</a:t>
            </a:r>
            <a:endParaRPr lang="en-US" dirty="0"/>
          </a:p>
        </p:txBody>
      </p:sp>
      <p:sp>
        <p:nvSpPr>
          <p:cNvPr id="5" name="Subtitle 4"/>
          <p:cNvSpPr>
            <a:spLocks noGrp="1"/>
          </p:cNvSpPr>
          <p:nvPr>
            <p:ph type="body" sz="quarter" idx="10"/>
          </p:nvPr>
        </p:nvSpPr>
        <p:spPr/>
        <p:txBody>
          <a:bodyPr/>
          <a:lstStyle/>
          <a:p>
            <a:r>
              <a:rPr lang="en-US" dirty="0"/>
              <a:t>O He Whose Knowledge is eternal,</a:t>
            </a:r>
          </a:p>
          <a:p>
            <a:r>
              <a:rPr lang="en-US" dirty="0"/>
              <a:t>O He Whose Promise is true,</a:t>
            </a:r>
          </a:p>
        </p:txBody>
      </p:sp>
      <p:sp>
        <p:nvSpPr>
          <p:cNvPr id="3" name="TextBox 2">
            <a:extLst>
              <a:ext uri="{FF2B5EF4-FFF2-40B4-BE49-F238E27FC236}">
                <a16:creationId xmlns:a16="http://schemas.microsoft.com/office/drawing/2014/main" id="{1D20E3D7-A904-EC1E-8C19-276812468B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46732711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لُّطْفُهُ ظَاهِرٌ</a:t>
            </a:r>
            <a:br>
              <a:rPr lang="en-US" dirty="0"/>
            </a:br>
            <a:r>
              <a:rPr lang="ar-SA" dirty="0"/>
              <a:t>يَا مَنْ أَمْرُهُ غَاِلبٌ</a:t>
            </a:r>
            <a:endParaRPr lang="en-US" dirty="0"/>
          </a:p>
        </p:txBody>
      </p:sp>
      <p:sp>
        <p:nvSpPr>
          <p:cNvPr id="5" name="Subtitle 4"/>
          <p:cNvSpPr>
            <a:spLocks noGrp="1"/>
          </p:cNvSpPr>
          <p:nvPr>
            <p:ph type="body" sz="quarter" idx="10"/>
          </p:nvPr>
        </p:nvSpPr>
        <p:spPr/>
        <p:txBody>
          <a:bodyPr/>
          <a:lstStyle/>
          <a:p>
            <a:r>
              <a:rPr lang="en-US" dirty="0"/>
              <a:t>O He Whose Benignity is manifest,</a:t>
            </a:r>
          </a:p>
          <a:p>
            <a:r>
              <a:rPr lang="en-US" dirty="0"/>
              <a:t>O He Whose Command is overruling,</a:t>
            </a:r>
          </a:p>
        </p:txBody>
      </p:sp>
      <p:sp>
        <p:nvSpPr>
          <p:cNvPr id="2" name="TextBox 1">
            <a:extLst>
              <a:ext uri="{FF2B5EF4-FFF2-40B4-BE49-F238E27FC236}">
                <a16:creationId xmlns:a16="http://schemas.microsoft.com/office/drawing/2014/main" id="{A5FAEA2A-ED24-6373-D363-EF3BD711BD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كِتَابُهُ مُحْكَمٌ</a:t>
            </a:r>
            <a:br>
              <a:rPr lang="en-US" dirty="0"/>
            </a:br>
            <a:r>
              <a:rPr lang="ar-SA" dirty="0"/>
              <a:t>يَا مَن قَضَاؤُه كَائِنٌ</a:t>
            </a:r>
            <a:endParaRPr lang="en-US" dirty="0"/>
          </a:p>
        </p:txBody>
      </p:sp>
      <p:sp>
        <p:nvSpPr>
          <p:cNvPr id="5" name="Subtitle 4"/>
          <p:cNvSpPr>
            <a:spLocks noGrp="1"/>
          </p:cNvSpPr>
          <p:nvPr>
            <p:ph type="body" sz="quarter" idx="10"/>
          </p:nvPr>
        </p:nvSpPr>
        <p:spPr/>
        <p:txBody>
          <a:bodyPr/>
          <a:lstStyle/>
          <a:p>
            <a:r>
              <a:rPr lang="en-US" dirty="0"/>
              <a:t>O He Whose Book is clear and final,</a:t>
            </a:r>
          </a:p>
          <a:p>
            <a:r>
              <a:rPr lang="en-US" dirty="0"/>
              <a:t>O He Whose </a:t>
            </a:r>
            <a:r>
              <a:rPr lang="en-US" dirty="0" err="1"/>
              <a:t>Judgement</a:t>
            </a:r>
            <a:r>
              <a:rPr lang="en-US" dirty="0"/>
              <a:t> is inevitable,</a:t>
            </a:r>
          </a:p>
        </p:txBody>
      </p:sp>
      <p:sp>
        <p:nvSpPr>
          <p:cNvPr id="2" name="TextBox 1">
            <a:extLst>
              <a:ext uri="{FF2B5EF4-FFF2-40B4-BE49-F238E27FC236}">
                <a16:creationId xmlns:a16="http://schemas.microsoft.com/office/drawing/2014/main" id="{A62D6F18-70CE-693F-724A-5DA7E208410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قُرْآنُهُ مَجِيدٌ</a:t>
            </a:r>
            <a:br>
              <a:rPr lang="ar-SA" dirty="0"/>
            </a:br>
            <a:r>
              <a:rPr lang="ar-SA" dirty="0"/>
              <a:t>يَا مَن مُّلْكُهُ قَدِيمٌ</a:t>
            </a:r>
            <a:endParaRPr lang="en-US" dirty="0"/>
          </a:p>
        </p:txBody>
      </p:sp>
      <p:sp>
        <p:nvSpPr>
          <p:cNvPr id="5" name="Subtitle 4"/>
          <p:cNvSpPr>
            <a:spLocks noGrp="1"/>
          </p:cNvSpPr>
          <p:nvPr>
            <p:ph type="body" sz="quarter" idx="10"/>
          </p:nvPr>
        </p:nvSpPr>
        <p:spPr/>
        <p:txBody>
          <a:bodyPr/>
          <a:lstStyle/>
          <a:p>
            <a:r>
              <a:rPr lang="en-US" dirty="0"/>
              <a:t>O He Whose Qur'an is glorious,</a:t>
            </a:r>
          </a:p>
          <a:p>
            <a:r>
              <a:rPr lang="en-US" dirty="0"/>
              <a:t>O He Whose Rule is eternal,</a:t>
            </a:r>
          </a:p>
        </p:txBody>
      </p:sp>
      <p:sp>
        <p:nvSpPr>
          <p:cNvPr id="2" name="TextBox 1">
            <a:extLst>
              <a:ext uri="{FF2B5EF4-FFF2-40B4-BE49-F238E27FC236}">
                <a16:creationId xmlns:a16="http://schemas.microsoft.com/office/drawing/2014/main" id="{1E099D9A-64FD-305F-5523-27BAF9E1D4A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فَضْلُهُ عَمِيمٌ</a:t>
            </a:r>
            <a:br>
              <a:rPr lang="en-US" dirty="0"/>
            </a:br>
            <a:r>
              <a:rPr lang="ar-SA" dirty="0"/>
              <a:t>يَا مَن عَرْشُهُ عَظِيمٌ</a:t>
            </a:r>
            <a:endParaRPr lang="en-US" dirty="0"/>
          </a:p>
        </p:txBody>
      </p:sp>
      <p:sp>
        <p:nvSpPr>
          <p:cNvPr id="5" name="Subtitle 4"/>
          <p:cNvSpPr>
            <a:spLocks noGrp="1"/>
          </p:cNvSpPr>
          <p:nvPr>
            <p:ph type="body" sz="quarter" idx="10"/>
          </p:nvPr>
        </p:nvSpPr>
        <p:spPr/>
        <p:txBody>
          <a:bodyPr/>
          <a:lstStyle/>
          <a:p>
            <a:r>
              <a:rPr lang="en-US" dirty="0"/>
              <a:t>O He Whose </a:t>
            </a:r>
            <a:r>
              <a:rPr lang="en-US" dirty="0" err="1"/>
              <a:t>Favour</a:t>
            </a:r>
            <a:r>
              <a:rPr lang="en-US" dirty="0"/>
              <a:t> is common to all,</a:t>
            </a:r>
          </a:p>
          <a:p>
            <a:r>
              <a:rPr lang="en-US" dirty="0"/>
              <a:t>O He Whose Throne is great.</a:t>
            </a:r>
          </a:p>
        </p:txBody>
      </p:sp>
      <p:sp>
        <p:nvSpPr>
          <p:cNvPr id="2" name="TextBox 1">
            <a:extLst>
              <a:ext uri="{FF2B5EF4-FFF2-40B4-BE49-F238E27FC236}">
                <a16:creationId xmlns:a16="http://schemas.microsoft.com/office/drawing/2014/main" id="{618D0037-EE43-D213-F99E-A2F68AAF98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82817729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يَشْغَلُهُ سَمْعٌ عَن سَمْع</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He-listening to one individual does not prevent Him from listening to others simultaneously,</a:t>
            </a:r>
          </a:p>
        </p:txBody>
      </p:sp>
      <p:sp>
        <p:nvSpPr>
          <p:cNvPr id="2" name="TextBox 1">
            <a:extLst>
              <a:ext uri="{FF2B5EF4-FFF2-40B4-BE49-F238E27FC236}">
                <a16:creationId xmlns:a16="http://schemas.microsoft.com/office/drawing/2014/main" id="{8A28C2E7-4390-1E6A-7220-45A4BFF1BE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يَمْنَعُهُ فِعْلٌ عَن فِعْل</a:t>
            </a:r>
            <a:endParaRPr lang="en-US" dirty="0"/>
          </a:p>
        </p:txBody>
      </p:sp>
      <p:sp>
        <p:nvSpPr>
          <p:cNvPr id="5" name="Subtitle 4"/>
          <p:cNvSpPr>
            <a:spLocks noGrp="1"/>
          </p:cNvSpPr>
          <p:nvPr>
            <p:ph type="body" sz="quarter" idx="10"/>
          </p:nvPr>
        </p:nvSpPr>
        <p:spPr/>
        <p:txBody>
          <a:bodyPr/>
          <a:lstStyle/>
          <a:p>
            <a:r>
              <a:rPr lang="en-US" dirty="0"/>
              <a:t>O He-doing one thing does not prevent Him from doing other things simultaneously,</a:t>
            </a:r>
          </a:p>
        </p:txBody>
      </p:sp>
      <p:sp>
        <p:nvSpPr>
          <p:cNvPr id="2" name="TextBox 1">
            <a:extLst>
              <a:ext uri="{FF2B5EF4-FFF2-40B4-BE49-F238E27FC236}">
                <a16:creationId xmlns:a16="http://schemas.microsoft.com/office/drawing/2014/main" id="{DBD93232-8EAF-801D-E7C7-DA2735A9691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يُلْهِيهِ قَوْلٌ عَن قَوْل</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 speech of one person does not make Him needless of the simultaneous speech of others, </a:t>
            </a:r>
          </a:p>
        </p:txBody>
      </p:sp>
      <p:sp>
        <p:nvSpPr>
          <p:cNvPr id="2" name="TextBox 1">
            <a:extLst>
              <a:ext uri="{FF2B5EF4-FFF2-40B4-BE49-F238E27FC236}">
                <a16:creationId xmlns:a16="http://schemas.microsoft.com/office/drawing/2014/main" id="{9F9CA9E4-3AE9-570E-4509-E32314060B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يُغَلِّطُهُ سُؤَالٌ عَن سُؤَال</a:t>
            </a:r>
            <a:endParaRPr lang="en-US" dirty="0"/>
          </a:p>
        </p:txBody>
      </p:sp>
      <p:sp>
        <p:nvSpPr>
          <p:cNvPr id="5" name="Subtitle 4"/>
          <p:cNvSpPr>
            <a:spLocks noGrp="1"/>
          </p:cNvSpPr>
          <p:nvPr>
            <p:ph type="body" sz="quarter" idx="10"/>
          </p:nvPr>
        </p:nvSpPr>
        <p:spPr/>
        <p:txBody>
          <a:bodyPr/>
          <a:lstStyle/>
          <a:p>
            <a:r>
              <a:rPr lang="en-US" dirty="0"/>
              <a:t>O He-one request does not make Him forgetful of other requests,</a:t>
            </a:r>
          </a:p>
        </p:txBody>
      </p:sp>
      <p:sp>
        <p:nvSpPr>
          <p:cNvPr id="2" name="TextBox 1">
            <a:extLst>
              <a:ext uri="{FF2B5EF4-FFF2-40B4-BE49-F238E27FC236}">
                <a16:creationId xmlns:a16="http://schemas.microsoft.com/office/drawing/2014/main" id="{15489F38-5FB1-2E91-31CB-6C214BC176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يَحْجُبُهُ شَيْءٌ عَن شَيْء</a:t>
            </a:r>
            <a:endParaRPr lang="en-US" dirty="0"/>
          </a:p>
        </p:txBody>
      </p:sp>
      <p:sp>
        <p:nvSpPr>
          <p:cNvPr id="5" name="Subtitle 4"/>
          <p:cNvSpPr>
            <a:spLocks noGrp="1"/>
          </p:cNvSpPr>
          <p:nvPr>
            <p:ph type="body" sz="quarter" idx="10"/>
          </p:nvPr>
        </p:nvSpPr>
        <p:spPr/>
        <p:txBody>
          <a:bodyPr/>
          <a:lstStyle/>
          <a:p>
            <a:r>
              <a:rPr lang="en-US" dirty="0"/>
              <a:t>O He-the sight of one thing does not prevent him from seeing other things simultaneously,</a:t>
            </a:r>
          </a:p>
        </p:txBody>
      </p:sp>
      <p:sp>
        <p:nvSpPr>
          <p:cNvPr id="2" name="TextBox 1">
            <a:extLst>
              <a:ext uri="{FF2B5EF4-FFF2-40B4-BE49-F238E27FC236}">
                <a16:creationId xmlns:a16="http://schemas.microsoft.com/office/drawing/2014/main" id="{A34A260E-0A41-9DB9-896E-AC593509C79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65546" y="2492896"/>
            <a:ext cx="3924471"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مناجاة أمير المؤمنين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97738757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يَّا مَن لا يُبْرِمُهُ إِلْحَاحُ الْمُلِحِّينَ</a:t>
            </a:r>
            <a:endParaRPr lang="en-US" dirty="0"/>
          </a:p>
        </p:txBody>
      </p:sp>
      <p:sp>
        <p:nvSpPr>
          <p:cNvPr id="5" name="Subtitle 4"/>
          <p:cNvSpPr>
            <a:spLocks noGrp="1"/>
          </p:cNvSpPr>
          <p:nvPr>
            <p:ph type="body" sz="quarter" idx="10"/>
          </p:nvPr>
        </p:nvSpPr>
        <p:spPr/>
        <p:txBody>
          <a:bodyPr/>
          <a:lstStyle/>
          <a:p>
            <a:r>
              <a:rPr lang="en-US" dirty="0"/>
              <a:t>O He-the plaintive cries of those who weep and lament do not bother Him,</a:t>
            </a:r>
          </a:p>
        </p:txBody>
      </p:sp>
      <p:sp>
        <p:nvSpPr>
          <p:cNvPr id="2" name="TextBox 1">
            <a:extLst>
              <a:ext uri="{FF2B5EF4-FFF2-40B4-BE49-F238E27FC236}">
                <a16:creationId xmlns:a16="http://schemas.microsoft.com/office/drawing/2014/main" id="{CA582A3F-E5CA-B14B-63E9-0ABD34CA28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غَايَةُ مُرَادِ الْمُرِيدِينَ</a:t>
            </a:r>
            <a:br>
              <a:rPr lang="ar-SA" dirty="0"/>
            </a:br>
            <a:r>
              <a:rPr lang="ar-SA" dirty="0"/>
              <a:t>يَا مَنْ هُوَ مُنتَهَى هِمَمِ الْعَارِفِينَ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ultimate Aim of the efforts of saints,</a:t>
            </a:r>
          </a:p>
          <a:p>
            <a:r>
              <a:rPr lang="en-US" dirty="0"/>
              <a:t>O He Who is the Goal of Gnostics,</a:t>
            </a:r>
          </a:p>
        </p:txBody>
      </p:sp>
      <p:sp>
        <p:nvSpPr>
          <p:cNvPr id="2" name="TextBox 1">
            <a:extLst>
              <a:ext uri="{FF2B5EF4-FFF2-40B4-BE49-F238E27FC236}">
                <a16:creationId xmlns:a16="http://schemas.microsoft.com/office/drawing/2014/main" id="{A184606A-4D6F-BE53-CCA0-28B9B61354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مُنتَهَى طَلَبِ الطَّاِلبِينَ</a:t>
            </a:r>
            <a:br>
              <a:rPr lang="ar-SA" dirty="0"/>
            </a:br>
            <a:r>
              <a:rPr lang="ar-SA" dirty="0"/>
              <a:t>يَا مَن لا يَخْفَى عَلَيْهِ ذَرَّةً فِي الْعَالَمِينَ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Goal of seekers,</a:t>
            </a:r>
          </a:p>
          <a:p>
            <a:r>
              <a:rPr lang="en-US" dirty="0"/>
              <a:t>O He from Whom not a single particle in the worlds is hidden.</a:t>
            </a:r>
          </a:p>
        </p:txBody>
      </p:sp>
      <p:sp>
        <p:nvSpPr>
          <p:cNvPr id="2" name="TextBox 1">
            <a:extLst>
              <a:ext uri="{FF2B5EF4-FFF2-40B4-BE49-F238E27FC236}">
                <a16:creationId xmlns:a16="http://schemas.microsoft.com/office/drawing/2014/main" id="{F780B43D-FBFA-71A0-29D0-5859390F923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3024024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حَلِيماً لا يَعْجَلُ</a:t>
            </a:r>
            <a:br>
              <a:rPr lang="ar-SA" dirty="0"/>
            </a:br>
            <a:r>
              <a:rPr lang="ar-SA" dirty="0"/>
              <a:t>يَا جَوَاداً لا يَبْخَلُ</a:t>
            </a:r>
            <a:endParaRPr lang="en-US" dirty="0"/>
          </a:p>
        </p:txBody>
      </p:sp>
      <p:sp>
        <p:nvSpPr>
          <p:cNvPr id="5" name="Subtitle 4"/>
          <p:cNvSpPr>
            <a:spLocks noGrp="1"/>
          </p:cNvSpPr>
          <p:nvPr>
            <p:ph type="body" sz="quarter" idx="10"/>
          </p:nvPr>
        </p:nvSpPr>
        <p:spPr/>
        <p:txBody>
          <a:bodyPr/>
          <a:lstStyle/>
          <a:p>
            <a:r>
              <a:rPr lang="en-US" dirty="0"/>
              <a:t>O Forbearing Who does not make haste,</a:t>
            </a:r>
          </a:p>
          <a:p>
            <a:r>
              <a:rPr lang="en-US" dirty="0"/>
              <a:t>O Generous Who is never a miser,</a:t>
            </a:r>
          </a:p>
        </p:txBody>
      </p:sp>
      <p:sp>
        <p:nvSpPr>
          <p:cNvPr id="2" name="TextBox 1">
            <a:extLst>
              <a:ext uri="{FF2B5EF4-FFF2-40B4-BE49-F238E27FC236}">
                <a16:creationId xmlns:a16="http://schemas.microsoft.com/office/drawing/2014/main" id="{AFEB325F-D3F3-CCCF-03CF-CFB11EC1161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صَادِقاً لا يُخْلِفُ</a:t>
            </a:r>
            <a:br>
              <a:rPr lang="en-US" dirty="0"/>
            </a:br>
            <a:r>
              <a:rPr lang="ar-SA" dirty="0"/>
              <a:t>يَا وَهَّاباً لا يَمَلُّ</a:t>
            </a:r>
            <a:endParaRPr lang="en-US" dirty="0"/>
          </a:p>
        </p:txBody>
      </p:sp>
      <p:sp>
        <p:nvSpPr>
          <p:cNvPr id="5" name="Subtitle 4"/>
          <p:cNvSpPr>
            <a:spLocks noGrp="1"/>
          </p:cNvSpPr>
          <p:nvPr>
            <p:ph type="body" sz="quarter" idx="10"/>
          </p:nvPr>
        </p:nvSpPr>
        <p:spPr/>
        <p:txBody>
          <a:bodyPr/>
          <a:lstStyle/>
          <a:p>
            <a:r>
              <a:rPr lang="en-US" dirty="0"/>
              <a:t>O True Who never breaks the promise</a:t>
            </a:r>
          </a:p>
          <a:p>
            <a:r>
              <a:rPr lang="en-US" dirty="0"/>
              <a:t>O Munificent Who never regrets,</a:t>
            </a:r>
          </a:p>
        </p:txBody>
      </p:sp>
      <p:sp>
        <p:nvSpPr>
          <p:cNvPr id="3" name="TextBox 2">
            <a:extLst>
              <a:ext uri="{FF2B5EF4-FFF2-40B4-BE49-F238E27FC236}">
                <a16:creationId xmlns:a16="http://schemas.microsoft.com/office/drawing/2014/main" id="{3B7D46C9-B2A8-BFB4-A024-0A0D998FCA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قَاهِراً لا يُغْلَبُ</a:t>
            </a:r>
            <a:br>
              <a:rPr lang="en-US" dirty="0"/>
            </a:br>
            <a:r>
              <a:rPr lang="ar-SA" dirty="0"/>
              <a:t>يَا عَظِيماً لا يُوصَفُ</a:t>
            </a:r>
            <a:endParaRPr lang="en-US" dirty="0"/>
          </a:p>
        </p:txBody>
      </p:sp>
      <p:sp>
        <p:nvSpPr>
          <p:cNvPr id="5" name="Subtitle 4"/>
          <p:cNvSpPr>
            <a:spLocks noGrp="1"/>
          </p:cNvSpPr>
          <p:nvPr>
            <p:ph type="body" sz="quarter" idx="10"/>
          </p:nvPr>
        </p:nvSpPr>
        <p:spPr/>
        <p:txBody>
          <a:bodyPr/>
          <a:lstStyle/>
          <a:p>
            <a:r>
              <a:rPr lang="en-US" dirty="0"/>
              <a:t>O Dominant Who is never overpowered,</a:t>
            </a:r>
          </a:p>
          <a:p>
            <a:r>
              <a:rPr lang="en-US" dirty="0"/>
              <a:t>O Great Who is indescribable</a:t>
            </a:r>
          </a:p>
        </p:txBody>
      </p:sp>
      <p:sp>
        <p:nvSpPr>
          <p:cNvPr id="2" name="TextBox 1">
            <a:extLst>
              <a:ext uri="{FF2B5EF4-FFF2-40B4-BE49-F238E27FC236}">
                <a16:creationId xmlns:a16="http://schemas.microsoft.com/office/drawing/2014/main" id="{B8B0EE57-90D2-DCD6-5137-BCB79B02FA3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عَدْلاً لا يَحِيفُ</a:t>
            </a:r>
            <a:br>
              <a:rPr lang="en-US" dirty="0"/>
            </a:br>
            <a:r>
              <a:rPr lang="ar-SA" dirty="0"/>
              <a:t>يَا غَنِيّاً لا يَفْتَقِرُ</a:t>
            </a:r>
            <a:endParaRPr lang="en-US" dirty="0"/>
          </a:p>
        </p:txBody>
      </p:sp>
      <p:sp>
        <p:nvSpPr>
          <p:cNvPr id="5" name="Subtitle 4"/>
          <p:cNvSpPr>
            <a:spLocks noGrp="1"/>
          </p:cNvSpPr>
          <p:nvPr>
            <p:ph type="body" sz="quarter" idx="10"/>
          </p:nvPr>
        </p:nvSpPr>
        <p:spPr/>
        <p:txBody>
          <a:bodyPr/>
          <a:lstStyle/>
          <a:p>
            <a:r>
              <a:rPr lang="en-US" dirty="0"/>
              <a:t>O Just Who is never oppressive,</a:t>
            </a:r>
          </a:p>
          <a:p>
            <a:r>
              <a:rPr lang="en-US" dirty="0"/>
              <a:t>O Bounteous Who is never rapacious,</a:t>
            </a:r>
          </a:p>
        </p:txBody>
      </p:sp>
      <p:sp>
        <p:nvSpPr>
          <p:cNvPr id="2" name="TextBox 1">
            <a:extLst>
              <a:ext uri="{FF2B5EF4-FFF2-40B4-BE49-F238E27FC236}">
                <a16:creationId xmlns:a16="http://schemas.microsoft.com/office/drawing/2014/main" id="{F395BC3C-7DCC-689C-A50D-B93952F3BA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كَبِيراً لا يَصْغُرُ</a:t>
            </a:r>
            <a:br>
              <a:rPr lang="en-US" dirty="0"/>
            </a:br>
            <a:r>
              <a:rPr lang="ar-SA" dirty="0"/>
              <a:t>يَا حَافِظاً لا يَغْفَلُ</a:t>
            </a:r>
            <a:endParaRPr lang="en-US" dirty="0"/>
          </a:p>
        </p:txBody>
      </p:sp>
      <p:sp>
        <p:nvSpPr>
          <p:cNvPr id="5" name="Subtitle 4"/>
          <p:cNvSpPr>
            <a:spLocks noGrp="1"/>
          </p:cNvSpPr>
          <p:nvPr>
            <p:ph type="body" sz="quarter" idx="10"/>
          </p:nvPr>
        </p:nvSpPr>
        <p:spPr/>
        <p:txBody>
          <a:bodyPr/>
          <a:lstStyle/>
          <a:p>
            <a:r>
              <a:rPr lang="en-US" dirty="0"/>
              <a:t>O Great Who does not become small,</a:t>
            </a:r>
          </a:p>
          <a:p>
            <a:r>
              <a:rPr lang="en-US" dirty="0"/>
              <a:t>O Protector Who does not neglect.</a:t>
            </a:r>
          </a:p>
        </p:txBody>
      </p:sp>
      <p:sp>
        <p:nvSpPr>
          <p:cNvPr id="2" name="TextBox 1">
            <a:extLst>
              <a:ext uri="{FF2B5EF4-FFF2-40B4-BE49-F238E27FC236}">
                <a16:creationId xmlns:a16="http://schemas.microsoft.com/office/drawing/2014/main" id="{1F738D31-062A-7E7E-F94C-1D3D5A9F61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477091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76162395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19058" y="2492896"/>
            <a:ext cx="4017446"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أبي حمزة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الثمالي</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62902896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91761A-1D45-EC9D-12F0-7D9141B7A807}"/>
            </a:ext>
          </a:extLst>
        </p:cNvPr>
        <p:cNvGrpSpPr/>
        <p:nvPr/>
      </p:nvGrpSpPr>
      <p:grpSpPr>
        <a:xfrm>
          <a:off x="0" y="0"/>
          <a:ext cx="0" cy="0"/>
          <a:chOff x="0" y="0"/>
          <a:chExt cx="0" cy="0"/>
        </a:xfrm>
      </p:grpSpPr>
      <p:sp>
        <p:nvSpPr>
          <p:cNvPr id="11" name="Title 3">
            <a:extLst>
              <a:ext uri="{FF2B5EF4-FFF2-40B4-BE49-F238E27FC236}">
                <a16:creationId xmlns:a16="http://schemas.microsoft.com/office/drawing/2014/main" id="{7DBA98B6-FE4F-A1D6-1C25-80B5F8A68567}"/>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3FAA7118-5954-FC1A-64B9-FCCDDA41C4AE}"/>
              </a:ext>
            </a:extLst>
          </p:cNvPr>
          <p:cNvSpPr>
            <a:spLocks noGrp="1"/>
          </p:cNvSpPr>
          <p:nvPr>
            <p:ph type="body" sz="quarter" idx="10"/>
          </p:nvPr>
        </p:nvSpPr>
        <p:spPr>
          <a:xfrm>
            <a:off x="2171700" y="4495801"/>
            <a:ext cx="7848600" cy="1905000"/>
          </a:xfrm>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9393935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لا تُؤَدِّبْنِي بِعُقُوبَتِكَ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Do not discipline me by means of Your punishment</a:t>
            </a:r>
          </a:p>
        </p:txBody>
      </p:sp>
      <p:sp>
        <p:nvSpPr>
          <p:cNvPr id="6148" name="Subtitle 4"/>
          <p:cNvSpPr txBox="1">
            <a:spLocks/>
          </p:cNvSpPr>
          <p:nvPr/>
        </p:nvSpPr>
        <p:spPr bwMode="auto">
          <a:xfrm>
            <a:off x="1828800" y="6053138"/>
            <a:ext cx="8686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lstStyle>
            <a:lvl1pPr marL="342900" indent="-342900"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marL="342900" marR="0" lvl="0" indent="-342900" algn="ctr" defTabSz="914400" rtl="0" eaLnBrk="1" fontAlgn="base" latinLnBrk="0" hangingPunct="1">
              <a:lnSpc>
                <a:spcPct val="100000"/>
              </a:lnSpc>
              <a:spcBef>
                <a:spcPct val="20000"/>
              </a:spcBef>
              <a:spcAft>
                <a:spcPct val="0"/>
              </a:spcAft>
              <a:buClrTx/>
              <a:buSzTx/>
              <a:buFontTx/>
              <a:buNone/>
              <a:tabLst/>
              <a:defRPr/>
            </a:pPr>
            <a:r>
              <a:rPr kumimoji="0" lang="fi-FI" sz="2400" b="1" i="1" u="none" strike="noStrike" kern="1200" cap="none" spc="0" normalizeH="0" baseline="0" noProof="0" dirty="0">
                <a:ln>
                  <a:noFill/>
                </a:ln>
                <a:solidFill>
                  <a:srgbClr val="000066"/>
                </a:solidFill>
                <a:effectLst/>
                <a:uLnTx/>
                <a:uFillTx/>
                <a:latin typeface="Arial" charset="0"/>
                <a:ea typeface="MS Mincho" pitchFamily="49" charset="-128"/>
                <a:cs typeface="Arial" charset="0"/>
              </a:rPr>
              <a:t>ilahi la tu-addibni bi’uqubatik(a)</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تَمْكُرْ بِي فِي حِيلَتِكَ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subject me to Your planned strategy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مِنْ أَيْنَ لِيَ الْخَيْرُ يَا رَبِّ وَلا يُوجَدُ إلاّ مِنْ عِنْدِكَ؟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 can I attain welfare, O Lord, while it is not found anywhere save with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أَيْنَ لِيَ النَّجَاةُ وَلا تُسْتَطَاعُ إلاّ 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how can I find redemption while it cannot be attained save through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الَّذِي أَحْسَنَ اسْتَغْنَى عَنْ عَوْنِكَ وَرَحْمَتِكَ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Neither he who has done righteous deeds can dispense with Your aid and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95400" y="1219199"/>
            <a:ext cx="96012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الَّذِي أَسَاءَ وَاجْتَرَأَ عَلَيْكَ وَلَمْ يُرْضِكَ خَرَجَ عَنْ قُدْرَتِكَ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Nor can he who did evildoings, dare to challenge you and did not arrive at Your pleasure find an exit out of Your power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2079554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رَبِّ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Lord… </a:t>
            </a:r>
          </a:p>
        </p:txBody>
      </p:sp>
      <p:sp>
        <p:nvSpPr>
          <p:cNvPr id="12297" name="Rectangle 1"/>
          <p:cNvSpPr>
            <a:spLocks noChangeArrowheads="1"/>
          </p:cNvSpPr>
          <p:nvPr/>
        </p:nvSpPr>
        <p:spPr bwMode="auto">
          <a:xfrm>
            <a:off x="2819400" y="407989"/>
            <a:ext cx="6629400" cy="369887"/>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lgn="ctr">
                <a:solidFill>
                  <a:srgbClr val="000000"/>
                </a:solidFill>
                <a:miter lim="800000"/>
                <a:headEnd/>
                <a:tailEnd/>
              </a14:hiddenLine>
            </a:ext>
          </a:extLst>
        </p:spPr>
        <p:txBody>
          <a:bodyPr anchor="ctr">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FFFF00"/>
                </a:solidFill>
                <a:effectLst/>
                <a:uLnTx/>
                <a:uFillTx/>
                <a:latin typeface="Trebuchet MS" pitchFamily="34" charset="0"/>
                <a:ea typeface="+mn-ea"/>
                <a:cs typeface="Arial" charset="0"/>
              </a:rPr>
              <a:t>Repeat this phrase as many times as possible in one breath: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بِكَ عَرَفْتُكَ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Through You have I known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دَلَلْتَنِي عَلَيْكَ وَدَعَوْتَنِي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showed me the way to You and invited me to come towards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وَلَوْلا أَنْتَ لَمْ أَدْرِ مَا أَنْتَ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Had it been not You, I would have never known who You are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الْحَمْدُ لِلّهِ الَّذِي أَدْعُوهُ فَيُجِيبُنِي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gives answer to me whenever I pray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كُنْتُ بَطِيئاً حِينَ يَدْعُونِي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Although I am slow whenever He invites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أَسْأَلُهُ فَيُعْطِينِي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gives me whenever I ask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كُنْتُ بَخِيلاً حِينَ </a:t>
            </a:r>
            <a:r>
              <a:rPr lang="ar-SA" dirty="0" err="1"/>
              <a:t>يَسْتَقْرِضُنِي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Although I become close-fisted when He asks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أُنَادِيهِ كُلَّمَا شِئْتُ لِحَاجَتِي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Whom I call whenever I need something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وَأَخْلُو بِهِ حَيْثُ شِئْتُ لِسِرِّي بِغَيْرِ شَفِيعٍ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Whom I secretly converse whenever I want without need for an intercessor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9000"/>
              </a:lnSpc>
              <a:defRPr/>
            </a:pPr>
            <a:r>
              <a:rPr lang="ar-SA" dirty="0"/>
              <a:t>اَللّٰهُمَّ إِنِّي أَسْأَلُكَ الْأَمَانَ يَوْمَ لاَ يَنْفَعُ مَالٌ وَ لاَ بَنُونَ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I am asking for your protection against the Day when nothing like wealth or children will be of use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فَيَقْضِي لِي حَاجَتِي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 thus settles my need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الْحَمْدُ لِلّهِ الَّذِي لا أَدْعُو غَيْرَهُ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other than Whom I never pray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 دَعَوْتُ غَيْرَهُ لَمْ يَسْتَجِبْ لِي دُعَائِي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even if I pray anyone else, he shall never be able to respond to my prayer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لا أَرْجُو غَيْرَهُ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for other than Whom I do not hope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 رَجَوْتُ غَيْرَهُ لأخْلَفَ رَجَائِي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even if I hope for anyone else, he shall certainly disappoint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وَكَلَنِي إلَيْهِ فَأَكْرَمَنِي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has accepted me to depend upon Him and, thus, bestowed favors upon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وَلَمْ يَكِلْنِي إلَى النَّاسِ فَيُهِينُونِي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 has not left me to the people who will thus definitely humiliate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تَحَبَّبَ إلَيَّ وَهُوَ غَنِيٌّ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has sought my friendship while He can dispense with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يَحْلُمُ عَنِّي حَتَّى كَأَنِّي لا ذَنْبَ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showed Himself gentle and considerate towards me as if I have not sinned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فَرَبِّي أَحْمَدُ شَيْءٍ عِنْدِي وَأَحَقُّ بِحَمْدِي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Accordingly, my Lord is the only One Whom I should thank and He is the worthiest of being thanked by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إِلاَّ مَنْ أَتَى اللّٰهَ بِقَلْبٍ سَلِيمٍ‏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only that person will benefit who will come with a pure heart. (26:88)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أَجِدُ سُبُلَ الْمَطَالِبِ إلَيْكَ مُشْرَعَةً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find the courses to asking from You wide open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وَمَنَاهِلَ الرَّجَاءِ لَدَيْكَ مُتْرَعَةً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find the springs to hoping for You overflowing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وَالإسْتِعَانَةَ</a:t>
            </a:r>
            <a:r>
              <a:rPr lang="ar-SA" dirty="0"/>
              <a:t> بِفَضْلِكَ لِمَنْ أَمَّلَكَ مُبَاحَةً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find seeking the help of Your favor reachable for them who have hopefully looked forward to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وَأَبْوَابَ الدُّعَاءِ إلَيْكَ لِلصَّارِخِينَ مَفْتُوحَةً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find the doors of praying You vulnerable for them who cry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وَأَعْلَمُ أَنَّكَ لِلرَّاجِين بِمَوْضِعِ إجَابَةٍ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know for sure that You give favorable reply to the petitioners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وَلِلْمَلْهُوفِينَ بِمَرْصَدِ إغَاثَةٍ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You relentlessly succor the aggrieved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43000" y="1219199"/>
            <a:ext cx="9906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0"/>
            <a:r>
              <a:rPr lang="ar-SA" dirty="0"/>
              <a:t>وَأَنَّ فِي اللَّهْفِ إلَى جُودِكَ وَالرِّضَا بِقَضَائِكَ عِوَضاً مِنْ مَنْعِ الْبَاخِلِينَ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to long for Your beneficence and to accept Your will and </a:t>
            </a:r>
            <a:r>
              <a:rPr lang="en-US" dirty="0" err="1"/>
              <a:t>judgement</a:t>
            </a:r>
            <a:r>
              <a:rPr lang="en-US" dirty="0"/>
              <a:t> are well compensation for that which the close-fisted misers deny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وَمَنْدُوحَةً عَمَّا فِي أَيْدِي الْمُسْتَأْثِرِينَ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an alternative to that which is possessed by the stingy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 الرَّاحِـلَ إلَيْكَ قَرِيبُ الْمَسَافَةِ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he who travels towards You will easily reach his destination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وَأَنَّكَ لا تَحْتَجِبُ عَنْ خَلْقِكَ</a:t>
            </a:r>
            <a:br>
              <a:rPr lang="en-US" dirty="0"/>
            </a:br>
            <a:r>
              <a:rPr lang="ar-SA" dirty="0"/>
              <a:t>إلاّ أَنْ تَحْجُبَهُمُ الأَعْمَالُ دُونَكَ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You do not conceal Yourself against Your creatures unless their evildoings stand between them and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73B44192-3891-F04B-97BB-8160EF7A1055}"/>
              </a:ext>
            </a:extLst>
          </p:cNvPr>
          <p:cNvSpPr>
            <a:spLocks noGrp="1"/>
          </p:cNvSpPr>
          <p:nvPr>
            <p:ph type="title"/>
          </p:nvPr>
        </p:nvSpPr>
        <p:spPr/>
        <p:txBody>
          <a:bodyPr/>
          <a:lstStyle/>
          <a:p>
            <a:r>
              <a:rPr lang="en-US" sz="3600" b="1" dirty="0"/>
              <a:t>19</a:t>
            </a:r>
            <a:r>
              <a:rPr lang="en-US" sz="3600" b="1" baseline="30000" dirty="0"/>
              <a:t>th</a:t>
            </a:r>
            <a:r>
              <a:rPr lang="en-US" sz="3600" b="1" dirty="0"/>
              <a:t> Night of Ramadhan Kareem</a:t>
            </a:r>
          </a:p>
        </p:txBody>
      </p:sp>
      <p:grpSp>
        <p:nvGrpSpPr>
          <p:cNvPr id="2" name="Group 1">
            <a:extLst>
              <a:ext uri="{FF2B5EF4-FFF2-40B4-BE49-F238E27FC236}">
                <a16:creationId xmlns:a16="http://schemas.microsoft.com/office/drawing/2014/main" id="{A4F5AD73-69B2-D281-C543-B2AA9BAD9638}"/>
              </a:ext>
            </a:extLst>
          </p:cNvPr>
          <p:cNvGrpSpPr/>
          <p:nvPr/>
        </p:nvGrpSpPr>
        <p:grpSpPr>
          <a:xfrm>
            <a:off x="6781800" y="1771157"/>
            <a:ext cx="4419600" cy="3737549"/>
            <a:chOff x="6781800" y="1771157"/>
            <a:chExt cx="4419600" cy="3737549"/>
          </a:xfrm>
        </p:grpSpPr>
        <p:sp>
          <p:nvSpPr>
            <p:cNvPr id="4" name="Rectangle 3">
              <a:hlinkClick r:id="rId2" action="ppaction://hlinksldjump"/>
              <a:extLst>
                <a:ext uri="{FF2B5EF4-FFF2-40B4-BE49-F238E27FC236}">
                  <a16:creationId xmlns:a16="http://schemas.microsoft.com/office/drawing/2014/main" id="{AF3E9130-6D8A-8CB0-63F7-C96A6AD1AB5F}"/>
                </a:ext>
              </a:extLst>
            </p:cNvPr>
            <p:cNvSpPr/>
            <p:nvPr/>
          </p:nvSpPr>
          <p:spPr>
            <a:xfrm>
              <a:off x="6781800" y="177115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5" name="Rectangle 4">
              <a:hlinkClick r:id="rId3" action="ppaction://hlinksldjump"/>
              <a:extLst>
                <a:ext uri="{FF2B5EF4-FFF2-40B4-BE49-F238E27FC236}">
                  <a16:creationId xmlns:a16="http://schemas.microsoft.com/office/drawing/2014/main" id="{ED4C0A4A-9E71-5A8E-E4BD-88D0AB6D7DBE}"/>
                </a:ext>
              </a:extLst>
            </p:cNvPr>
            <p:cNvSpPr/>
            <p:nvPr/>
          </p:nvSpPr>
          <p:spPr>
            <a:xfrm>
              <a:off x="6781800" y="218957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6" name="Rectangle 5">
              <a:hlinkClick r:id="rId4" action="ppaction://hlinksldjump"/>
              <a:extLst>
                <a:ext uri="{FF2B5EF4-FFF2-40B4-BE49-F238E27FC236}">
                  <a16:creationId xmlns:a16="http://schemas.microsoft.com/office/drawing/2014/main" id="{50B76FF2-2325-561C-6582-200EC29E88EA}"/>
                </a:ext>
              </a:extLst>
            </p:cNvPr>
            <p:cNvSpPr/>
            <p:nvPr/>
          </p:nvSpPr>
          <p:spPr>
            <a:xfrm>
              <a:off x="6781800" y="260799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لعنة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5" action="ppaction://hlinksldjump"/>
              <a:extLst>
                <a:ext uri="{FF2B5EF4-FFF2-40B4-BE49-F238E27FC236}">
                  <a16:creationId xmlns:a16="http://schemas.microsoft.com/office/drawing/2014/main" id="{8F3B959B-0C2B-046E-5BCE-EB2F3780D219}"/>
                </a:ext>
              </a:extLst>
            </p:cNvPr>
            <p:cNvSpPr/>
            <p:nvPr/>
          </p:nvSpPr>
          <p:spPr>
            <a:xfrm>
              <a:off x="6781800" y="302641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8" name="Rectangle 7">
              <a:hlinkClick r:id="rId6" action="ppaction://hlinksldjump"/>
              <a:extLst>
                <a:ext uri="{FF2B5EF4-FFF2-40B4-BE49-F238E27FC236}">
                  <a16:creationId xmlns:a16="http://schemas.microsoft.com/office/drawing/2014/main" id="{3D511288-4C3F-AC1B-0268-A4BE754F9805}"/>
                </a:ext>
              </a:extLst>
            </p:cNvPr>
            <p:cNvSpPr/>
            <p:nvPr/>
          </p:nvSpPr>
          <p:spPr>
            <a:xfrm>
              <a:off x="6781800" y="3444829"/>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7" action="ppaction://hlinksldjump"/>
              <a:extLst>
                <a:ext uri="{FF2B5EF4-FFF2-40B4-BE49-F238E27FC236}">
                  <a16:creationId xmlns:a16="http://schemas.microsoft.com/office/drawing/2014/main" id="{59DD749B-028C-278A-EBD5-1A013CBC029F}"/>
                </a:ext>
              </a:extLst>
            </p:cNvPr>
            <p:cNvSpPr/>
            <p:nvPr/>
          </p:nvSpPr>
          <p:spPr>
            <a:xfrm>
              <a:off x="6781800" y="428166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0" name="Rectangle 9">
              <a:hlinkClick r:id="rId8" action="ppaction://hlinksldjump"/>
              <a:extLst>
                <a:ext uri="{FF2B5EF4-FFF2-40B4-BE49-F238E27FC236}">
                  <a16:creationId xmlns:a16="http://schemas.microsoft.com/office/drawing/2014/main" id="{93B6A8A9-702E-262D-9BF7-A53FB9FA72AF}"/>
                </a:ext>
              </a:extLst>
            </p:cNvPr>
            <p:cNvSpPr/>
            <p:nvPr/>
          </p:nvSpPr>
          <p:spPr>
            <a:xfrm>
              <a:off x="6781800" y="386324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9" action="ppaction://hlinksldjump"/>
              <a:extLst>
                <a:ext uri="{FF2B5EF4-FFF2-40B4-BE49-F238E27FC236}">
                  <a16:creationId xmlns:a16="http://schemas.microsoft.com/office/drawing/2014/main" id="{5AD8D87D-D89C-EE18-743B-C0A6F50C7165}"/>
                </a:ext>
              </a:extLst>
            </p:cNvPr>
            <p:cNvSpPr/>
            <p:nvPr/>
          </p:nvSpPr>
          <p:spPr>
            <a:xfrm>
              <a:off x="6781800" y="470008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8" name="Rectangle 17">
              <a:hlinkClick r:id="rId10" action="ppaction://hlinksldjump"/>
              <a:extLst>
                <a:ext uri="{FF2B5EF4-FFF2-40B4-BE49-F238E27FC236}">
                  <a16:creationId xmlns:a16="http://schemas.microsoft.com/office/drawing/2014/main" id="{C21C4EA5-A96B-19F1-0BB9-211F535FBE3F}"/>
                </a:ext>
              </a:extLst>
            </p:cNvPr>
            <p:cNvSpPr/>
            <p:nvPr/>
          </p:nvSpPr>
          <p:spPr>
            <a:xfrm>
              <a:off x="6781800" y="511850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grpSp>
      <p:sp>
        <p:nvSpPr>
          <p:cNvPr id="12" name="Rectangle 11">
            <a:hlinkClick r:id="rId11" action="ppaction://hlinksldjump"/>
            <a:extLst>
              <a:ext uri="{FF2B5EF4-FFF2-40B4-BE49-F238E27FC236}">
                <a16:creationId xmlns:a16="http://schemas.microsoft.com/office/drawing/2014/main" id="{D347989E-1BBD-C5D4-D4B4-653D51BDD633}"/>
              </a:ext>
            </a:extLst>
          </p:cNvPr>
          <p:cNvSpPr/>
          <p:nvPr/>
        </p:nvSpPr>
        <p:spPr>
          <a:xfrm>
            <a:off x="1143000" y="176986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1" name="Rectangle 10">
            <a:hlinkClick r:id="rId12" action="ppaction://hlinksldjump"/>
            <a:extLst>
              <a:ext uri="{FF2B5EF4-FFF2-40B4-BE49-F238E27FC236}">
                <a16:creationId xmlns:a16="http://schemas.microsoft.com/office/drawing/2014/main" id="{7902DE96-4D96-E624-0E2F-231FDB0983AD}"/>
              </a:ext>
            </a:extLst>
          </p:cNvPr>
          <p:cNvSpPr/>
          <p:nvPr/>
        </p:nvSpPr>
        <p:spPr>
          <a:xfrm>
            <a:off x="1143000" y="2187976"/>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14" name="Rectangle 13">
            <a:hlinkClick r:id="rId13" action="ppaction://hlinksldjump"/>
            <a:extLst>
              <a:ext uri="{FF2B5EF4-FFF2-40B4-BE49-F238E27FC236}">
                <a16:creationId xmlns:a16="http://schemas.microsoft.com/office/drawing/2014/main" id="{1474FCD2-5D38-3256-69AF-BBF5F146B71F}"/>
              </a:ext>
            </a:extLst>
          </p:cNvPr>
          <p:cNvSpPr/>
          <p:nvPr/>
        </p:nvSpPr>
        <p:spPr>
          <a:xfrm>
            <a:off x="1143000" y="260608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14" action="ppaction://hlinksldjump"/>
            <a:extLst>
              <a:ext uri="{FF2B5EF4-FFF2-40B4-BE49-F238E27FC236}">
                <a16:creationId xmlns:a16="http://schemas.microsoft.com/office/drawing/2014/main" id="{3ED44D0B-077C-93DA-BB66-ED5B557DDE5F}"/>
              </a:ext>
            </a:extLst>
          </p:cNvPr>
          <p:cNvSpPr/>
          <p:nvPr/>
        </p:nvSpPr>
        <p:spPr>
          <a:xfrm>
            <a:off x="1143000" y="3024194"/>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7" name="Rectangle 16">
            <a:hlinkClick r:id="rId15" action="ppaction://hlinksldjump"/>
            <a:extLst>
              <a:ext uri="{FF2B5EF4-FFF2-40B4-BE49-F238E27FC236}">
                <a16:creationId xmlns:a16="http://schemas.microsoft.com/office/drawing/2014/main" id="{BC932518-2BC9-4715-97BD-427AA964F3B9}"/>
              </a:ext>
            </a:extLst>
          </p:cNvPr>
          <p:cNvSpPr/>
          <p:nvPr/>
        </p:nvSpPr>
        <p:spPr>
          <a:xfrm>
            <a:off x="1143000" y="427852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0" name="Rectangle 19">
            <a:hlinkClick r:id="rId16" action="ppaction://hlinksldjump"/>
            <a:extLst>
              <a:ext uri="{FF2B5EF4-FFF2-40B4-BE49-F238E27FC236}">
                <a16:creationId xmlns:a16="http://schemas.microsoft.com/office/drawing/2014/main" id="{C433F63B-6AA1-A025-D14B-56A95E1205F2}"/>
              </a:ext>
            </a:extLst>
          </p:cNvPr>
          <p:cNvSpPr/>
          <p:nvPr/>
        </p:nvSpPr>
        <p:spPr>
          <a:xfrm>
            <a:off x="1143000" y="3860412"/>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افتتاح</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1" name="Rectangle 20">
            <a:hlinkClick r:id="rId17" action="ppaction://hlinksldjump"/>
            <a:extLst>
              <a:ext uri="{FF2B5EF4-FFF2-40B4-BE49-F238E27FC236}">
                <a16:creationId xmlns:a16="http://schemas.microsoft.com/office/drawing/2014/main" id="{43FFFF48-0F93-E5FC-B793-FD2B5B1DB1AB}"/>
              </a:ext>
            </a:extLst>
          </p:cNvPr>
          <p:cNvSpPr/>
          <p:nvPr/>
        </p:nvSpPr>
        <p:spPr>
          <a:xfrm>
            <a:off x="1143000" y="4696629"/>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18" action="ppaction://hlinksldjump"/>
            <a:extLst>
              <a:ext uri="{FF2B5EF4-FFF2-40B4-BE49-F238E27FC236}">
                <a16:creationId xmlns:a16="http://schemas.microsoft.com/office/drawing/2014/main" id="{A53D21DD-1BC6-0A92-C857-3DC37A48B0A9}"/>
              </a:ext>
            </a:extLst>
          </p:cNvPr>
          <p:cNvSpPr/>
          <p:nvPr/>
        </p:nvSpPr>
        <p:spPr>
          <a:xfrm>
            <a:off x="1143000" y="344230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دعا مكارم الأخلاق</a:t>
            </a:r>
            <a:endParaRPr lang="ur-PK" sz="2400" dirty="0">
              <a:solidFill>
                <a:schemeClr val="bg1"/>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10062542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بِحَقِّ هٰذَا القُرْآنِ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for the sake of this (Holy) Qur'an,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يَعَضُّ الظَّالِمُ عَلٰى يَدَيْهِ يَقُولُ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 wrong doer will be biting the back of his hands in regret and will be saying,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قَصَدْتُ إلَيْكَ بِطَلِبَتِي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thus turning to You carrying my appeals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وَتَوَجَّهْتُ إلَيْكَ بِحَاجَتِي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directing towards You carrying my needs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وَجَعَلْتُ بِكَ اسْتِغَاثَتِي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sought the help of You alone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وَبِدُعَائِكَ تَوَسُّلِي مِنْ غَيْرِ اسْتِحْقَاقٍ لاسْتِمَاعِكَ مِنِّي</a:t>
            </a:r>
            <a:br>
              <a:rPr lang="en-US" dirty="0"/>
            </a:br>
            <a:r>
              <a:rPr lang="ar-SA" dirty="0"/>
              <a:t>وَلا </a:t>
            </a:r>
            <a:r>
              <a:rPr lang="ar-SA" dirty="0" err="1"/>
              <a:t>اسْتِيجَابٍ</a:t>
            </a:r>
            <a:r>
              <a:rPr lang="ar-SA" dirty="0"/>
              <a:t> لِعَفْوِكَ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begging You through my prayer although I do not deserve to be observed by You or to be pardoned by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بَلْ لِثِقَتِي بِكَرَمِكَ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Rather I have full confidence in Your generosity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وَسُكُونِي إلَى صِدْقِ وَعْدِكَ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relied upon the truthfulness of Your promise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وَلَجَائِي</a:t>
            </a:r>
            <a:r>
              <a:rPr lang="ar-SA" dirty="0"/>
              <a:t> إلَى الإيمَانِ بِتَوْحِيدِكَ</a:t>
            </a:r>
            <a:br>
              <a:rPr lang="en-US" dirty="0"/>
            </a:br>
            <a:r>
              <a:rPr lang="ar-SA" dirty="0"/>
              <a:t> وَيَقِينِي بِمَعْرِفَتِكَ مِنِّي أَنْ لا رَبَّ لِي غَيْرُكَ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sought shelter with my faith in Your Oneness and my certitude in the fact -which you know- that I have no Lord other than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إلهَ إلاَّ أَنْتَ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there is no god save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وَحْدَكَ لا شَرِيكَ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Alone without having any partner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أَنْتَ الْقَائِلُ وَقَوْلُكَ حَقٌّ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It is You Who have said, and Your sayings are always true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يَا لَيْتَنِي اتَّخَذْتُ مَعَ الرَّسُولِ سَبِيلاً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“Oh I wish I had chosen the way chosen by the Prophet (of </a:t>
            </a:r>
            <a:r>
              <a:rPr lang="en-US" dirty="0" err="1"/>
              <a:t>Alláh</a:t>
            </a:r>
            <a:r>
              <a:rPr lang="en-US" dirty="0"/>
              <a:t>).” (25:27)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وَوَعْدُكَ صِدْقٌ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promise is always valid: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”وَاسْأَلُوا اللَّهَ مِنْ فَضْلِهِ إِنَّ اللَّهَ كَانَ بِكُلِّ شَيْءٍ عَلِيماً.“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“Ask </a:t>
            </a:r>
            <a:r>
              <a:rPr lang="en-US" dirty="0" err="1"/>
              <a:t>Allāh</a:t>
            </a:r>
            <a:r>
              <a:rPr lang="en-US" dirty="0"/>
              <a:t> of His bounty. Verily </a:t>
            </a:r>
            <a:r>
              <a:rPr lang="en-US" dirty="0" err="1"/>
              <a:t>Allāh</a:t>
            </a:r>
            <a:r>
              <a:rPr lang="en-US" dirty="0"/>
              <a:t> is ever Merciful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وَلَيْسَ مِنْ صِفَاتِكَ يَا سَيِّدِي</a:t>
            </a:r>
            <a:br>
              <a:rPr lang="en-US" dirty="0"/>
            </a:br>
            <a:r>
              <a:rPr lang="ar-SA" dirty="0"/>
              <a:t>أَنْ تَأْمُرَ بِالسُّؤَالِ وَتَمْنَعَ الْعَطِيَّةَ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It is not Your habit, O my Chief, that You instruct (us) to implore You and then You stop giving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الْمَنَّانُ بِالْعَطِيَّاتِ عَلَى أَهْلِ مَمْلَكَتِكَ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the All-benefactor Who confers upon the people of Your Kingdom with (innumerable) donations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وَالْعَائِدُ عَلَيْهِمْ بِتَحَنُّنِ رَأْفَتِكَ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the All-generous Who meets them with the kindness of Your compassion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رَبَّيْتَنِي فِي نِعَمِكَ وَإحْسَانِكَ صَغِيراً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You brought me up amid Your bounties and favors when I was little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وَنَوَّهْتَ بِاسْمِي كَبِيراً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mentioned me when I have grown up</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فَيَا مَنْ رَبَّانِي فِي الدُّنْيَا بِإحْسَانِهِ وَتَفَضُّلِهِ وَنِعَمِهِ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He Who brought me up in this world with His bounties, favors, and graces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وَأَشَارَ لِي فِي الآخِرَةِ إلَى عَفْوِهِ وَكَرَمِهِ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 the Hereafter, will have referred to me with His amnesty and generosity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مَعْرِفَتِي يَا مَوْلايَ دَلِيلِي عَلَيْكَ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My acquaintance with You, O my Lord, is the path taking me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يُعْرَفُ الْمُجْرِمُونَ بِسِيمَاهُمْ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you for your protection against the Day when sinners will be known by their faces,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وَحُبِّي لَكَ شَفِيعِي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love for You is the intermediary between You and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وَاثِقٌ مِنْ دَلِيلِي بِدَلالَتِكَ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sure of the path to which You have lead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وَسَاكِنٌ مِنْ شَفِيعِي إلَى شَفَاعَتِكَ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rely upon my intermediary’s success before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أَدْعُوكَ يَا سَيِّدِي بِلِسَانٍ قَدْ أَخْرَسَهُ ذَنْبُهُ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my Chief, with a tongue muted by its sins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رَبِّ أُنَاجِيكَ بِقَلْبٍ قَدْ </a:t>
            </a:r>
            <a:r>
              <a:rPr lang="ar-SA" dirty="0" err="1"/>
              <a:t>أَوْبَقَهُ</a:t>
            </a:r>
            <a:r>
              <a:rPr lang="ar-SA" dirty="0"/>
              <a:t> جُرْمُهُ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Lord! I confidentially speak to You with a heart degraded by its offenses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أَدْعُوكَ يَا رَبِّ رَاهِباً رَاغِباً رَاجِياً خَائِفاً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Lord, with terror, desire, hope, and fear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إذَا رَأَيْتُ مَوْلايَ ذُنُوبِي فَزِعْتُ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Whenever I think of my sins, O my Master, I panic</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وَإذَا رَأَيْتُ كَرَمَكَ طَمِعْتُ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But when I think of Your generosity, I feel desirous (for Your pardon)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عَفَوْتَ فَخَيْرُ رَاحِمٍ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Therefore, if You forgive me, You are already the best of those who show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عَذَّبْتَ فَغَيْرُ ظَالِمٍ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punish me, You are then not wronging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فَيُؤْخَذُ بِالنَّوَاصِي وَالْأَقْدَامِ‏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will be taken by their hair and feet. (55:41)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حُجَّتِي يَا اللّهُ فِي جُرْأَتِي عَلَى مَسْأَلَتِكَ مَعَ إتْيَانِي</a:t>
            </a:r>
            <a:br>
              <a:rPr lang="en-US" dirty="0"/>
            </a:br>
            <a:r>
              <a:rPr lang="ar-SA" dirty="0"/>
              <a:t>مَا تَكْرَهُ جُودُكَ وَكَرَمُكَ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Yet, it is Your munificence and Your generosity, O </a:t>
            </a:r>
            <a:r>
              <a:rPr lang="en-US" dirty="0" err="1"/>
              <a:t>Allāh</a:t>
            </a:r>
            <a:r>
              <a:rPr lang="en-US" dirty="0"/>
              <a:t>, that gave me the courage to pray You despite that I have committed things that You dislike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وَعُدَّتِي فِي شِدَّتِي مَعَ قِلَّةِ حَيَائِي</a:t>
            </a:r>
            <a:br>
              <a:rPr lang="en-US" dirty="0"/>
            </a:br>
            <a:r>
              <a:rPr lang="ar-SA" dirty="0"/>
              <a:t>رَأْفَتُكَ وَرَحْمَتُكَ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Your kindness and mercy that I use as my means during misfortunes inflicting me despite my shamelessness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رَجَوْتُ أَنْ لا تَخِيبَ بَيْنَ ذَيْنِ وَذَيْنِ مُنْيَتِي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thus hope that my expectation will not be disappointed amid these two matters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فَحَقِّقْ رَجَائِي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make my hopes become real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وَاسْمَعْ دُعَائِي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please do answer my prayers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خَيْرَ مَنْ دَعَاهُ دَاعٍ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Greatest Besought One that has been ever besought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وَأَفْضَلَ مَنْ رَجَاهُ رَاجٍ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Most Favorable Hoped One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عَظُمَ يَا سَيِّدِي أَمَلِي وَسَاءَ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My expectation, O my Chief, has been great but my deed has been bad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فَأَعْطِنِي مِنْ عَفْوِكَ بِمِقْدَارِ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grant me Your pardon as much as my expectation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تُؤَاخِذْنِي </a:t>
            </a:r>
            <a:r>
              <a:rPr lang="ar-SA" dirty="0" err="1"/>
              <a:t>بِأَسْوَءِ</a:t>
            </a:r>
            <a:r>
              <a:rPr lang="ar-SA" dirty="0"/>
              <a:t>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punish me for the worst of my deed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يَجْزِي وَالِدٌ عَنْ وَلَدِهِ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you for your protection against the day when a father will not serve instead of his son,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كَرَمَكَ يَجِلُّ عَنْ مُجَازَاةِ الْمُذْنِبِينَ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Your generosity is too great to be compared to the penalty of the guilty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وَحِلْمَكَ يَكْبُرُ عَنْ مُكَافأَةِ الْمُقَصِّرِينَ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tolerance is too immense to be compared to the punishment of the negligent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يَا سَيِّدِي عَائِذٌ بِفَضْلِكَ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O my Chief, am seeking refuge with Your benevolence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هَارِبٌ مِنْكَ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fleeing from You towards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مُتَنَجِّزٌ مَا وَعَدْتَ مِنَ الصَّفْحِ عَمَّنْ أَحْسَنَ بِكَ ظَنّاً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Hoping for the amnesty that You have promised to confer upon him who keeps good idea about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أَنَا يَا رَبِّ؟ وَمَا خَطَرِي؟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am I? O Lord! And what importance do I have?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هَبْنِي بِفَضْلِكَ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Do me a favor out of Your benevolence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وَتَصَدَّقْ عَلَيَّ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be charitable to me by means of pardoning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 رَبِّ جَلِّلْنِي بِسِتْرِكَ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Lord! Cover me with Your protective covering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وَاعْفُ عَنْ تَوْبِيخِي بِكَرَمِ وَجْهِكَ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overlook reproaching me out of the generosity of Your Face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 وَلاَ مَوْلُودٌ هُوَ جَازٍ عَنْ وَالِدِهِ شَيْئًا</a:t>
            </a:r>
            <a:br>
              <a:rPr lang="ar-SA" dirty="0"/>
            </a:br>
            <a:r>
              <a:rPr lang="ar-SA" dirty="0"/>
              <a:t>إِنَّ وَعْدَ اللّٰهِ حَقٌ‏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will a son be punished instead of his father for anything, since </a:t>
            </a:r>
            <a:r>
              <a:rPr lang="en-US" dirty="0" err="1"/>
              <a:t>Alláh</a:t>
            </a:r>
            <a:r>
              <a:rPr lang="en-US" dirty="0"/>
              <a:t> has promised thus and His promise is true. (31:33)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فَلَوِ اطَّلَعَ الْيَوْمَ عَلَى ذَنْبِي غَيْرُكَ مَا فَعَلْتُهُ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fact, if anyone other than You have watched me while committing these sins, I may not commit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 خِفْتُ تَعْجِيلَ الْعُقُوبَةِ لاجْتَنَبْتُهُ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had I anticipated immediateness of punishment, I might have avoided doing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ل</a:t>
            </a:r>
            <a:r>
              <a:rPr lang="ar-IQ" dirty="0"/>
              <a:t>ِ</a:t>
            </a:r>
            <a:r>
              <a:rPr lang="ar-SA" dirty="0"/>
              <a:t>أنَّكَ أَهْوَنُ النَّاظِرِينَ إلَيَّ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Yet, this does not mean that You are the least important of those who watch over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وَأَخَفُّ الْمُطَّلِعِينَ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You are the least weighty of those who observe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بَلْ ل</a:t>
            </a:r>
            <a:r>
              <a:rPr lang="ar-IQ" dirty="0"/>
              <a:t>ِ</a:t>
            </a:r>
            <a:r>
              <a:rPr lang="ar-SA" dirty="0"/>
              <a:t>أنَّكَ يَا رَبِّ خَيْرُ السَّاتِرِينَ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Rather, this is because You, O my Lord, are the best of those who cover up (one’s defects)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وَأَحْكَمُ الْحَاكِمِينَ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wisest of those who judge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وَأَكْرَمُ الأَكْرَمِينَ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most generous of those who act generously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سَتَّارُ الْعُيُوبِ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concealer of defects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غَفَّارُ الذُّنُوبِ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Forgiver of sins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عَلاَّمُ الْغُيُوبِ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Knower of the unseen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يَنْفَعُ الظَّالِمِينَ مَعْذِرَتُهُمْ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apologizing of the wrongdoers will not do them any good,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تَسْتُرُ الذَّنْبَ بِكَرَمِكَ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conceal the defects out of Your liberality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وَتُؤَخِّرُ الْعُقُوبَةَ بِحِلْمِكَ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puts off punishment because of Your forbearance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فَلَكَ الْحَمْدُ عَلَى حِلْمِكَ بَعْدَ عِلْمِكَ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Hence, all praise be to You, for You act tolerably although You have full knowledge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وَعَلَى عَفْوِكَ بَعْدَ قُدْرَتِكَ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Your pardon even Though You have the absolute authority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وَيَحْمِلُنِي وَيُجَرِّئُنِي عَلَى مَعْصِيَتِكَ حِلْمُكَ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It is Your forbearance to me that gives me latitude and makes me dare to break Your laws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وَيَدْعُونِي إلَى قِلَّةِ الْحَيَاءِ سِتْرُكَ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Your concealing my faults that makes me act shamelessly before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وَيُسْرِعُنِي إلَى التَوَثُّبِ عَلَى مَحَارِمِكَ مَعْرِفَتِي بِسَعَةِ رَحْمَتِكَ وَعَظِيمِ 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my acquaintance with the broadness of Your mercy and the magnitude of Your pardon that make me hurry to violate that which You have deemed forbidden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حَلِيمُ يَا كَرِيمُ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Indulgent, O Compassionate,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حَيُّ يَا قَيُّومُ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Ever-living, O Eternal,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غَافِرَ الذَّنْبِ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Forgiver of sins,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 لَهُمُ اللَّعْنَةُ وَ لَهُمْ سُوءُ الدَّارِ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because of that they will be cursed and will be put in the evil abode (of </a:t>
            </a:r>
            <a:r>
              <a:rPr lang="en-US" dirty="0" err="1"/>
              <a:t>Jahannam</a:t>
            </a:r>
            <a:r>
              <a:rPr lang="en-US" dirty="0"/>
              <a:t>). (40:52)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قَابِلَ التَّوْبِ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Accepter of repentance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عَظِيمَ الْمَنِّ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Owner of matchless bounties,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قَدِيمَ الإحْسَانِ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He who has been doing favors since eternity.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سِتْرُكَ الْجَمِيلُ؟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magnificent concealment (of one’s faults)?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عَفْوُكَ الْجَلِيلُ؟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irreversible pardon?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فَرَجُكَ الْقَرِيبُ؟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abrupt relief?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غِيَاثُكَ السَّرِيعُ؟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immediate aid?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رَحْمَتُكَ الْوَاسِعَةُ؟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boundless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عَطَايَاكَ الْفَاضِلَةُ؟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Overflowing gifts?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مَوَاهِبُكَ الْهَنِيئَةُ؟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pleasant endowments?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تَمْلِكُ نَفْسٌ لِنَفْسٍ شَيْئًا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nobody will have control over anybody,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صَنَائِعُكَ السَّنِيَّةُ؟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beautiful benefits?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فَضْلُكَ الْعَظِيمُ؟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outstanding grace?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مَنُّكَ الْجَسِيمُ؟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giant bounties?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إحْسَانُكَ الْقَدِيمُ؟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eternal favors?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كَرَمُكَ يَا كَرِيمُ؟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generous liberality? O Generous Giver!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بِهِ وَبِمُحَمَّدٍ وَآلِ مُحَمَّدٍ </a:t>
            </a:r>
            <a:r>
              <a:rPr lang="ar-SA" dirty="0" err="1"/>
              <a:t>فَاسْتَنْقِذْنِي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Your name and in the name of Muhammad and the Family of Muhammad, save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وَبِرَحْمَتِكَ فَخَلِّصْنِي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by Your mercy, deliver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مُحْسِنُ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All-benevolent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مُجْمِلُ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All-beneficent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مُنْعِمُ يَا مُفْضِلُ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All-gracious, O All-compassionate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وَالْأَمْرُ يَوْمَئِذٍ لِلَّهِ‏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the power will belong to </a:t>
            </a:r>
            <a:r>
              <a:rPr lang="en-US" dirty="0" err="1"/>
              <a:t>Alláh</a:t>
            </a:r>
            <a:r>
              <a:rPr lang="en-US" dirty="0"/>
              <a:t> (alone) that Day. (82:19)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لَسْتُ أَتَّكِلُ فِي النَّجَاةِ مِنْ عِقَابِكَ عَلَى أَعْمَالِنَا</a:t>
            </a:r>
            <a:br>
              <a:rPr lang="ar-IQ" dirty="0"/>
            </a:br>
            <a:r>
              <a:rPr lang="ar-SA" dirty="0"/>
              <a:t>بَلْ بِفَضْلِكَ عَلَيْنَا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my salvation from Your punishment, I do not rely upon my deeds rather I depend on Your liberal generosity to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a:t>
            </a:r>
            <a:r>
              <a:rPr lang="ar-IQ" dirty="0"/>
              <a:t>ِ</a:t>
            </a:r>
            <a:r>
              <a:rPr lang="ar-SA" dirty="0"/>
              <a:t>أنَّكَ أَهْلُ التَّقْوَى وَأَهْلُ الْمَغْفِرَةِ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Because You are verily the Lord of righteousness and the Lord of forgiveness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تُبْدِئُ بِالإحْسَانِ نِعَماً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take the initiative in doing good out of Your graciousness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وَتَعْفُو عَنِ الذَّنْبِ كَرَماً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overlook the sins out of Your generosity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فَمَا نَدْرِي مَا نَشْكُرُ؟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thus do not know which of Your graces we should thank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أَجَمِيلَ مَا تَنْشُرُ أَمْ قَبِيحَ مَا تَسْتُرُ؟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Should it be the handsome elegance that you spread over us, or our offensive deeds that you conceal?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أَمْ عَظِيمَ مَا أَبْلَيْتَ وَأَوْلَيْتَ أَمْ كَثِيرَ مَا مِنْهُ نَجَّيْتَ وَعَافَيْتَ؟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should it be the fabulous favor that You grant and present, or the numerous misfortunes from which You have saved and relieved?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حَبِيبَ مَنْ تَحَبَّبَ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Beloved of those who endear themselves to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وَيَا</a:t>
            </a:r>
            <a:r>
              <a:rPr lang="ar-SA" dirty="0"/>
              <a:t> قُرَّةَ عَيْنِ مَنْ لاذَ بِكَ وَانْقَطَعَ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delight of the eyes of those who resort to Him and communicate Him incessantly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أَنْتَ الْمُحْسِنُ وَنَحْنُ </a:t>
            </a:r>
            <a:r>
              <a:rPr lang="ar-SA" dirty="0" err="1"/>
              <a:t>الْمُسِيئُونَ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are the All-benevolent and we are the malevolent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 مَنْ أَرْسَلْتَهُ بِهِ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for the sake of that person through whom You sent it,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وَ أَسْأَلُكَ الْأَمَانَ يَوْمَ يَفِرُّ الْمَرْءُ</a:t>
            </a:r>
            <a:br>
              <a:rPr lang="ar-SA" dirty="0"/>
            </a:br>
            <a:r>
              <a:rPr lang="ar-SA" dirty="0"/>
              <a:t>مِنْ أَخِيهِ وَأُمِّهِ وَأَبِيهِ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 person will run away from his brother, his mother, his father,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فَتَجَاوَزْ يَا رَبِّ عَنْ قَبِيحِ مَا عِنْدَنَا بِجَمِيلِ مَا عِنْدَكَ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overlook, O Lord, the offensive that we hold by means of the good that You 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وَأَيُّ جَهْلٍ يَا رَبِّ لا يَسَعُهُ جُودُكَ؟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There is not definitely any foolishness that can be uncovered by Your liberality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أَيُّ زَمَانٍ أَطْوَلُ مِنْ أَنَاتِكَ؟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there is no period that may be longer than Your tolerance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قَدْرُ أَعْمَالِنَا فِي جَنْبِ نِعَمِكَ؟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value remains for our deeds if compared to Your favors!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وَكَيْفَ نَسْتَكْثِرُ أَعْمَالاً نُقَابِلُ بِهَا كَرَمَكَ؟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how can we ever deem much any deeds if compared to Your generosity!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بَلْ كَيْفَ يَضِيقُ عَلَى الْمُذْنِبِينَ مَا</a:t>
            </a:r>
            <a:br>
              <a:rPr lang="ar-IQ" dirty="0"/>
            </a:br>
            <a:r>
              <a:rPr lang="ar-SA" dirty="0"/>
              <a:t>وَسِعَهُمْ مِنْ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Moreover, how may Your broad mercy be narrow for the guilty?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وَاسِعَ الْمَغْفِرَةِ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Extensive Forgiver,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بَاسِطَ الْيَدَيْنِ بِالرَّحْمَةِ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He Who extends both hands with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فَوَعِزَّتِكَ</a:t>
            </a:r>
            <a:r>
              <a:rPr lang="ar-SA" dirty="0"/>
              <a:t> يَا سَيِّدِي لَوْ </a:t>
            </a:r>
            <a:r>
              <a:rPr lang="ar-SA" dirty="0" err="1"/>
              <a:t>نَهَرْتَنِي</a:t>
            </a:r>
            <a:r>
              <a:rPr lang="ar-SA" dirty="0"/>
              <a:t> مَا بَرِحْتُ مِنْ بَابِكَ </a:t>
            </a:r>
            <a:br>
              <a:rPr lang="ar-IQ" dirty="0"/>
            </a:br>
            <a:r>
              <a:rPr lang="ar-SA" dirty="0"/>
              <a:t>وَلا كَفَفْتُ عَنْ تَمَلُّقِكَ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By Your Majesty I swear, O my Lord, even if you chide me, I shall never leave Your Door and I shall never stop flattering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لِمَا انْتَهَى إلَيَّ مِنَ الْمَعْرِفَةِ بِجُودِكَ وَكَرَمِكَ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This is because I have full acquaintance with Your (indescribable) generosity and bounty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 وَصَاحِبَتِهِ وَبَنِيهِ</a:t>
            </a:r>
            <a:br>
              <a:rPr lang="ar-SA" dirty="0"/>
            </a:br>
            <a:r>
              <a:rPr lang="ar-SA" dirty="0"/>
              <a:t>لِكُلِّ </a:t>
            </a:r>
            <a:r>
              <a:rPr lang="ar-SA" dirty="0" err="1"/>
              <a:t>امْرِى‏ءٍ</a:t>
            </a:r>
            <a:r>
              <a:rPr lang="ar-SA" dirty="0"/>
              <a:t> مِنْهُمْ يَوْمَئِذٍ شَأْنٌ يُغْنِيهِ‏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his wife and children. That Day every person will have what he has earned for himself. (80:34)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 أَنْتَ الْفَاعِلُ لِمَا تَشَاءُ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verily You do whatever You will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تُعَذِّبُ مَنْ </a:t>
            </a:r>
            <a:r>
              <a:rPr lang="ar-SA" dirty="0" err="1"/>
              <a:t>تَشَاءُبِمَا</a:t>
            </a:r>
            <a:r>
              <a:rPr lang="ar-SA" dirty="0"/>
              <a:t> تَشَاءُ كَيْفَ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punish whomsoever You want however You want by whatever means You want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وَتَرْحَمُ مَنْ تَشَاءُ بِمَا تشَاءُ كَيْفَ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mercy upon whomsoever You want however You want by whatever means You want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تُسْأَلُ عَنْ فِعْلِكَ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None is supposed to interrogate You for whatever You do</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تُنَازَعُ فِي مُلْكِكَ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 can ever contend with You about Your authority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تُشَارَكُ فِي أَمْرِكَ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none can ever have a share in that which You 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تُضَادُّ فِي حُكْمِكَ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none can ever object to Your decisions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يَعْتَرِضُ عَلَيْكَ أَحَدٌ فِي تَدْبِيرِكَ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none can ever protest against that which You administer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لَكَ الْخَلْقُ وَالأَمْرُ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You alone is creation and determination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تَبَارَكَ اللّهُ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Blessed be </a:t>
            </a:r>
            <a:r>
              <a:rPr lang="en-US" dirty="0" err="1"/>
              <a:t>Allāh</a:t>
            </a:r>
            <a:r>
              <a:rPr lang="en-US" dirty="0"/>
              <a:t>, the Lord of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وَ أَسْأَلُكَ الْأَمَانَ يَوْمَ يَوَدُّ الْمُجْرِمُ</a:t>
            </a:r>
            <a:br>
              <a:rPr lang="ar-SA" dirty="0"/>
            </a:br>
            <a:r>
              <a:rPr lang="ar-SA" dirty="0"/>
              <a:t>لَوْ يَفْتَدِي مِنْ عَذَابِ يَوْمِئِذٍ بِبَنِيهِ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the sinner would wish that he could ransom the wrath of </a:t>
            </a:r>
            <a:r>
              <a:rPr lang="en-US" dirty="0" err="1"/>
              <a:t>Alláh</a:t>
            </a:r>
            <a:r>
              <a:rPr lang="en-US" dirty="0"/>
              <a:t> descending on him at that time with his children,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رَبِّ هذَا مَقَامُ مَنْ لاذَ بِكَ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Lord, this is the manner of him who seeks Your shelter,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وَاسْتَجَارَ بِكَرَمِكَ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resorts to Your liberality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وَأَلِفَ إحْسَانَكَ وَنِعَمَكَ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has been accustomed to be included with Your benevolence and graciousness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الْجَوَادُ الَّذِي لا يَضِيقُ 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certainly the All-munificent Whose amnesty never shrinks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يَنْقُصُ 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favor never reduces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تَقِلُّ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mercy never diminishes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تَوَثَّقْنَا مِنْكَ بِالصَّفْحِ الْقَدِيمِ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have full confidence in You on account of Your eternal habit of pardons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وَالْفَضْلِ الْعَظِيمِ وَالرَّحْمَةِ الْوَاسِعَةِ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boundless kindness and limitless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أَفَتُرَاكَ يَا رَبِّ تُخْلِفُ ظُنُونَنَا أَوْ تُخَيِّبُ آمَالَنَا؟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Is it ever expectable, O Lord, that You may disappoint us or may act on the contrary of our expectations?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كَلاَّ يَا كَرِيمُ فَلَيْسَ هذَا ظَنُّنَا بِكَ وَلا هذَا فِيكَ طَمَعُنَا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 never. O Compassionate! This is neither our idea about You nor our desire from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وَصَاحِبَتِهِ وَأَخِيهِ‏</a:t>
            </a:r>
            <a:r>
              <a:rPr lang="en-US" dirty="0"/>
              <a:t> </a:t>
            </a:r>
            <a:r>
              <a:rPr lang="ar-SA" dirty="0"/>
              <a:t>وَفَصِيلَتِهِ الَّتِي تُؤْوِيهِ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his wife, his brother and his relatives who gave him shelter,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رَبِّ إنَّ لَنَا فِيكَ أَمَلاً طَوِيلاً كَثِيراً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Lord: verily we have hope, big and large, in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 لَنَا فِيكَ رَجَاءً عَظِيماً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we have great expectation in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عَصَيْنَاكَ وَنَحْنُ نَرْجُو أَنْ تَسْتُرَ عَلَيْنَا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Albeit that we have disobeyed You, we still hope that You will cover our faults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وَدَعَوْنَاكَ وَنَحْنُ نَرْجُو أَنْ تَسْتَجِيبَ لَنَا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we have prayed You hoping that You will respond to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فَحَقِّقْ رَجَاءَنَا مَوْلانَا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give success to our hopes, O our Lord!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فَقَدْ عَلِمْنَا مَا نَسْتَوْجِبُ بِأَعْمَالِنَا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now know for sure that which we deserve in exchange of our deeds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وَلكِنْ عِلْمُكَ فِينَا وَعِلْمُنَا بِأَنَّكَ</a:t>
            </a:r>
            <a:br>
              <a:rPr lang="ar-IQ" dirty="0"/>
            </a:br>
            <a:r>
              <a:rPr lang="ar-SA" dirty="0"/>
              <a:t>لا تَصْرِفُنَا عَنْكَ حَثَّنَا عَلَى الرَّغْبَةِ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Yet, Your knowledge about us and our knowledge that You shall never let us down have urged us to desire for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كُنَّا غَيْرَ مُسْتَوْجِبِينَ لِرَحْمَتِكَ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Even if we do not deserve Your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فَأَنْتَ أَهْلٌ أَنْ تَجُودَ عَلَيْنَا</a:t>
            </a:r>
            <a:br>
              <a:rPr lang="ar-IQ" dirty="0"/>
            </a:br>
            <a:r>
              <a:rPr lang="ar-SA" dirty="0"/>
              <a:t>وَعَلَى الْمُذْنِبِينَ بِفَضْلِ سَعَتِكَ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However, You are the worthiest of conferring upon us and upon the guilty with the grace of Your broad benevolence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فَامْنُنْ عَلَيْنَا بِمَا أَنْتَ أَهْلُهُ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confer upon us with that of which You are worth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وَمَنْ فِي الْأَرْضِ جَمِيعاً ثُمَّ يُنْجِيهِ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all those on earth, so that he be saved.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وَجُدْ عَلَيْنَا فَإنَّا مُحْتَاجُونَ إلَى نَيْلِكَ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act generously with us for we are in need from Your conferral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غَفَّارُ بِنُورِكَ اهْتَدَيْنَا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Oft-Forgiving, in Your light have we found the right path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وَبِفَضْلِكَ اسْتَغْنَيْنَا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due to Your favor have we dispensed with the others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وَبِنِعْمَتِكَ أَصْبَحْنَا وَأَمْسَيْنَا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grace have we experienced in mornings and evenings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ذُنُوبُنَا بَيْنَ يَدَيْكَ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Our sins are before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نَسْتَغْفِرُكَ</a:t>
            </a:r>
            <a:r>
              <a:rPr lang="ar-SA" dirty="0"/>
              <a:t> اللّهُمَّ مِنْهَا وَنَتُوبُ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beseech You, O </a:t>
            </a:r>
            <a:r>
              <a:rPr lang="en-US" dirty="0" err="1"/>
              <a:t>Allāh</a:t>
            </a:r>
            <a:r>
              <a:rPr lang="en-US" dirty="0"/>
              <a:t>, to forgive them and we repent before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تَتَحَبَّبُ إلَيْنَا بِالنِّعَمِ وَنُعَارِضُكَ بِالذُّنُوبِ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Whilst You show affection to us through Your graces, we take ourselves away from You through our sins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خَيْرُكَ إلَيْنَا نَازِلٌ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good descend upon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وَشَرُّنَا إلَيْكَ صَاعِدٌ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While our evildoing ascends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04800" y="1219199"/>
            <a:ext cx="115824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0"/>
            <a:r>
              <a:rPr lang="ar-SA" dirty="0"/>
              <a:t>وَلَمْ يَزَلْ وَلا يَزَالُ مَلَكٌ كَرِيمٌ يَأْتِيكَ عَنَّا بِعَمَلٍ قَبِيحٍ فَلا يَمْنَعُكَ ذلِكَ مِنْ أَنْ تَحُوطَنَا بِنِعَمِكَ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Albeit a noble angel always carries to You our offensive deeds, this has never made you stop encompassing us with Your graces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كَلاَّ إِنَّهَا لَظٰى نَزَّاعَةً لِلشَّوٰى‏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 never can he escape (the wrath of </a:t>
            </a:r>
            <a:r>
              <a:rPr lang="en-US" dirty="0" err="1"/>
              <a:t>Alláh</a:t>
            </a:r>
            <a:r>
              <a:rPr lang="en-US" dirty="0"/>
              <a:t>, which will be in the form of) burning fire, roasting him. (70:11-16)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وتَتَفَضَّلَ عَلَيْنَا بِآلائِكَ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conferring upon us your elegances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فَسُبْحَانَكَ مَا أَحْلَمَكَ وَأَعْظَمَكَ</a:t>
            </a:r>
            <a:br>
              <a:rPr lang="ar-IQ" dirty="0"/>
            </a:br>
            <a:r>
              <a:rPr lang="ar-SA" dirty="0"/>
              <a:t>وَأَكْرَمَكَ مُبْدِئاً وَمُعِيداً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Glory be to You! How Forbearing, Magnificent, and Generous You are at all times!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تَقَدَّسَتْ أَسْمَاؤُكَ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Sacred be Your Names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وَجَلَّ ثَنَاؤُكَ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Grand be Your praise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وَكَرُمَ صَنَائِعُكَ وَفِعَالُكَ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Munificent be Your deeds and acts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أَنْتَ إلهِي أَوْسَعُ فَضْلاً وَأَعْظَمُ حِلْماً مِنْ أَنْ</a:t>
            </a:r>
            <a:br>
              <a:rPr lang="ar-IQ" dirty="0"/>
            </a:br>
            <a:r>
              <a:rPr lang="ar-SA" dirty="0"/>
              <a:t>تُقَايِسَنِي بِفِعْلِي وَخَطِيئَتِي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O my God, are too expansive in graciousness and too great in forbearance to punish me for my evildoings and sins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فَالْعَفْوَ الْعَفْوَ </a:t>
            </a:r>
            <a:r>
              <a:rPr lang="ar-SA" dirty="0" err="1"/>
              <a:t>الْعَفْوَ</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(Here I am asking for) Amnesty, (Here I am asking for) Amnesty, (Here I am asking for) Amnesty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سَيِّدِي سَيِّدِي سَيِّدِي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pl-PL" dirty="0"/>
              <a:t>O my Lord! O my Lord! O my Lord!</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اشْغَلْنَا بِذِكْرِكَ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make us be engaged with mentioning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وَأَعِذْنَا</a:t>
            </a:r>
            <a:r>
              <a:rPr lang="ar-SA" dirty="0"/>
              <a:t> مِنْ سَخَطِكَ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save us from Your wrath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الْمَوْلٰى وَ أَنَا الْعَبْدُ</a:t>
            </a:r>
            <a:br>
              <a:rPr lang="ar-SA" dirty="0"/>
            </a:br>
            <a:r>
              <a:rPr lang="ar-SA" dirty="0"/>
              <a:t>وَ هَلْ يَرْحَمُ الْعَبْدَ إِلاَّ الْمَوْلَى‏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Master and I am the slave, and who else can be merciful to the slave except the Master?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وَأَجِرْنَا مِنْ عَذَابِكَ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deliver us from Your torture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وَارْزُقْنَا مِنْ مَوَاهِبِكَ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us Your donations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وَأَنْعِمْ عَلَيْنَا مِنْ 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confer upon us with Your grace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وَارْزُقْنَا حَجَّ بَيْتِكَ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provide us the opportunity to go on pilgrimage to Your House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وَزِيَارَةَ قَبْرِ نَبِيِّكَ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visit the tomb of Your Prophet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صَلَوَاتُكَ وَرَحْمَتُكَ وَمَغْفِرَتُكَ </a:t>
            </a:r>
            <a:r>
              <a:rPr lang="ar-SA" dirty="0" err="1"/>
              <a:t>وَرِضْوَانُكَ</a:t>
            </a:r>
            <a:r>
              <a:rPr lang="ar-SA" dirty="0"/>
              <a:t> عَلَيْهِ</a:t>
            </a:r>
            <a:br>
              <a:rPr lang="ar-IQ" dirty="0"/>
            </a:br>
            <a:r>
              <a:rPr lang="ar-SA" dirty="0"/>
              <a:t>وَعَلَى أَهْلِ بَيْتِهِ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May Your blessings, mercy, forgiveness, and pleasure be upon him and his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قَرِيبٌ مُجِيبٌ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are nigh and ready to answer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وَارْزُقْنَا عَمَلاً بِطَاعَتِكَ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bless us with acting upon the obedience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وَتَوَفَّنَا عَلَى مِلَّتِكَ وَسُنَّةِ نَبِيِّكَ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receive us following the rule of You and Your Prophet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Blessings of </a:t>
            </a:r>
            <a:r>
              <a:rPr lang="en-US" dirty="0" err="1"/>
              <a:t>Allāh</a:t>
            </a:r>
            <a:r>
              <a:rPr lang="en-US" dirty="0"/>
              <a:t> be on him and on his Family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الْمَالِكُ وَ أَنَا الْمَمْلُوكُ</a:t>
            </a:r>
            <a:br>
              <a:rPr lang="ar-SA" dirty="0"/>
            </a:br>
            <a:r>
              <a:rPr lang="ar-SA" dirty="0"/>
              <a:t>وَ هَلْ يَرْحَمُ الْمَمْلُوكَ إِلاَّ الْمَالِكُ‏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Owner and I am the one owned by You.  Who else can be merciful to the owned except the Owner?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اغْفِرْ لِي وَلِوَالِدَيَّ وَارْحَمْهُمَا كَمَا رَبَّيَانِي صَغِيراً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forgive me and my parents, and have mercy on them as they did care for me when I was little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اجْزِهِمَا بِالإحْسَانِ إحْسَاناً وَبِالسَّيِّئَاتِ غُفْرَاناً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Reward them generously for their good deeds and forgive their sins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اغْفِرْ لِلْمُؤْمِنِينَ وَالْمُؤْمِنَاتِ</a:t>
            </a:r>
            <a:br>
              <a:rPr lang="ar-IQ" dirty="0"/>
            </a:br>
            <a:r>
              <a:rPr lang="ar-SA" dirty="0"/>
              <a:t>الأَحْيَاءِ مِنْهُمْ وَالأَمْوَاتِ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forgive the faithful men and women, be they alive or dead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وَتَابِعْ بَيْنَنَا وَبَيْنَهُمْ بِالْخَيْرَاتِ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join us together in bliss and happiness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اغْفِرْ لِحَيِّنَا وَمَيِّتِنَا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forgive our living and dead persons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وَشَاهِدِنَا وَغَائِبِنَا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present and absent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ذَكَرِنَا وَأُنْثَانَا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male and female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صَغِيرِنَا وَكَبِيرِنَا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infants and adults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حُرِّنَا وَمَمْلُوكِنَا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masters and slaves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كَذَبَ الْعَادِلُونَ بِاللّهِ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Liars are those who ascribe rivals to </a:t>
            </a:r>
            <a:r>
              <a:rPr lang="en-US" dirty="0" err="1"/>
              <a:t>Allāh</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الْعَزِيزُ وَ أَنَا الذَّلِيلُ</a:t>
            </a:r>
            <a:br>
              <a:rPr lang="ar-SA" dirty="0"/>
            </a:br>
            <a:r>
              <a:rPr lang="ar-SA" dirty="0"/>
              <a:t>وَ هَلْ يَرْحَمُ الذَّلِيلَ إِلاَّ الْعَزِيزُ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Mighty and I am low.  Who else can be merciful to the low except the Mighty?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وَضَلّ</a:t>
            </a:r>
            <a:r>
              <a:rPr lang="ar-IQ" dirty="0"/>
              <a:t>ُ</a:t>
            </a:r>
            <a:r>
              <a:rPr lang="ar-SA" dirty="0" err="1"/>
              <a:t>وا</a:t>
            </a:r>
            <a:r>
              <a:rPr lang="ar-SA" dirty="0"/>
              <a:t> ضَلالاً بَعِيداً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they have wandered far astray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وَخَسِرُوا خُسْرَاناً مُبِيناً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they will have suffered a manifest loss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صَلِّ عَلَى مُحَمَّدٍ وَآلِ مُحَمَّدٍ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send blessings on Muhammad and the Family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وَاخْتِمْ لِي بِخَيْرٍ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seal my life with decency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وَاكْفِنِي مَا أَهَمَّنِي مِنْ أَمْرِ دُنْيَايَ وَآخِرَتِي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overcome all that which aggrieves me in this world as well as the Hereafter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تُسَلِّطْ عَلَيَّ مَنْ لا يَرْحَمُنِي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let him who does not have mercy upon me prevail on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عَلَيَّ مِنْكَ وَاقِيَةً بَاقِيَةً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always keep on me an everlasting, protective covering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تَسْلُبْنِي صَالِحَ مَا أَنْعَمْتَ بِهِ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divest me of the well-mannered graces that You have conferred upon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وَارْزُقْنِي مِنْ فَضْلِكَ رِزْقاً وَاسِعاً حَلالاً طَيِّباً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provide me, out of Your grace, with lawfully gotten, delightful sustenance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احْرُسْنِي بِحَرَاسَتِكَ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keep me under Your alert surveillance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883"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ar-SA" dirty="0"/>
              <a:t>مَوْلاَيَ يَا مَوْلاَيَ</a:t>
            </a:r>
            <a:br>
              <a:rPr lang="ar-SA" dirty="0"/>
            </a:br>
            <a:r>
              <a:rPr lang="ar-SA" dirty="0"/>
              <a:t>أَنْتَ الْخَالِقُ وَ أَنَا الْمَخْلُوقُ</a:t>
            </a:r>
            <a:br>
              <a:rPr lang="ar-SA" dirty="0"/>
            </a:br>
            <a:r>
              <a:rPr lang="ar-SA" dirty="0"/>
              <a:t>وَ هَلْ يَرْحَمُ الْمَخْلُوقَ إِلاَّ الْخَالِقُ‏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Creator and I am the creature.  Who else can be merciful to the creature except the Creator?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وَاحْفَظْنِي بِحِفْظِكَ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protect me with Your support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وَاكْلأْنِي</a:t>
            </a:r>
            <a:r>
              <a:rPr lang="ar-SA" dirty="0"/>
              <a:t> بِكَلاءَتِكَ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take care of me with Your comprehensive care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وَارْزُقْنِي حَجَّ بَيْتِكَ الْحَرَامِ</a:t>
            </a:r>
            <a:br>
              <a:rPr lang="ar-IQ" dirty="0"/>
            </a:br>
            <a:r>
              <a:rPr lang="ar-SA" dirty="0"/>
              <a:t>فِي عَامِنَا هذَا وَفِي كُلِّ عَامٍ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to go on pilgrimage to Your Holy House in this year as well as all coming years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وَزِيَارَةَ قَبْرِ نَبِيِّكَ وَالأَئِمَّةِ عَلَيْهِمُ السَّلامُ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also grant me to go on pilgrimage to the tomb of Your Prophet and the Imams—peace be upon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تُخْلِنِي يَا رَبِّ مِنْ تِلْكَ الْمَشَاهِدِ الشَّرِيفَةِ</a:t>
            </a:r>
            <a:br>
              <a:rPr lang="ar-IQ" dirty="0"/>
            </a:br>
            <a:r>
              <a:rPr lang="ar-SA" dirty="0"/>
              <a:t>وَالْمَوَاقِفِ الْكَرِيمَةِ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deprive me, O Lord, of such honorable scenes and noble situations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تُبْ عَلَيَّ حَتَّى لا أَعْصِيَكَ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Accept my repentance so that I will not disobey you ever again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وَأَلْهِمْنِي الْخَيْرَ وَالْعَمَلَ بِهِ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inspire me with goodness and good-doing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وَخَشْيَتَكَ بِاللَّيْلِ وَالنَّهَارِ مَا أَبْقَيْتَنِي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fearing You all over day and night so long as You keep me alive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Lord of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كُلَّمَا قُلْتُ قَدْ تَهَيَّأْتُ </a:t>
            </a:r>
            <a:r>
              <a:rPr lang="ar-SA" dirty="0" err="1"/>
              <a:t>وَتَعَبَّأْتُ</a:t>
            </a:r>
            <a:br>
              <a:rPr lang="ar-IQ" dirty="0"/>
            </a:br>
            <a:r>
              <a:rPr lang="ar-SA" dirty="0"/>
              <a:t>وَقُمْتُ لِلصَّلاةِ بَيْنَ يَدَيْكَ وَنَاجَيْتُكَ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each time I decide to prepare myself for offering prayers before You and converse confidentially with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 كُلِّ مُؤْمِنٍ مَدَحْتَهُ فِيهِ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for the sake of those believers who have been praised therein,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52400"/>
            <a:ext cx="12192000" cy="3405352"/>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الْعَظِيمُ وَ أَنَا الْحَقِيرُ</a:t>
            </a:r>
            <a:br>
              <a:rPr lang="ar-SA" dirty="0"/>
            </a:br>
            <a:r>
              <a:rPr lang="ar-SA" dirty="0"/>
              <a:t>وَ هَلْ يَرْحَمُ الْحَقِيرَ إِلاَّ الْعَظِيمُ‏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Glorious and I am the miserable.  Who else can be merciful to the miserable except the Glorious?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أَلْقَيْتَ عَلَيَّ نُعَاساً إذَا أَنَا صَلَّيْتُ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throw on me slumber whenever I stand for prayer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وَسَلَبْتَنِي مُنَاجَاتَكَ إذَا أَنَا نَاجَيْتُ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thus You deprive me of conversing with You confidentially whenever I try so</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مَالِي كُلَّمَا قُلْتُ قَدْ صَلُحَتْ سَرِيرَتِي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is the wrong with me? Whenever I feel that my inner self has become decent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وَقَرُبَ مِنْ مَجَالِسِ التَّوَّابِينَ مَجْلِسِي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my session has become similar to that of those who turn much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عَرَضَتْ لِي بَلِيَّةٌ أَزَالَتْ قَدَمِي</a:t>
            </a:r>
            <a:br>
              <a:rPr lang="ar-IQ" dirty="0"/>
            </a:br>
            <a:r>
              <a:rPr lang="ar-SA" dirty="0"/>
              <a:t>وَحَالَتْ بَيْنِي وَبَيْنَ خِدْمَتِكَ؟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 misfortune would inflict me causing my feet to be shaken and standing against my showing servitude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لَعَلَّكَ عَنْ بَابِكَ طَرَدْتَنِي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perhaps You have pushed me away from Your door!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وَعَنْ خِدْمَتِكَ نَحَّيْتَنِي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dismissed me from Your service!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مُسْتَخِفّاً بِحَقِّكَ فَأَقْصَيْتَنِي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noticed that I belittled the duties that You have made incumbent upon me, and You thus set me aside!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مُعْرِضاً عَنْكَ</a:t>
            </a:r>
            <a:br>
              <a:rPr lang="ar-IQ" dirty="0"/>
            </a:br>
            <a:r>
              <a:rPr lang="ar-SA" dirty="0" err="1"/>
              <a:t>فَقَلَيْتَنِي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seen me turning away from You and thus You have turned away from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وَجَدْتَنِي فِي مَقَامِ الْكَاذِبِينَ</a:t>
            </a:r>
            <a:br>
              <a:rPr lang="ar-IQ" dirty="0"/>
            </a:br>
            <a:r>
              <a:rPr lang="ar-SA" dirty="0"/>
              <a:t>فَرَفَضْتَنِي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found me in the manner of the liars and thus You have rejected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الْقَوِيُّ وَ أَنَا الضَّعِيفُ</a:t>
            </a:r>
            <a:br>
              <a:rPr lang="ar-SA" dirty="0"/>
            </a:br>
            <a:r>
              <a:rPr lang="ar-SA" dirty="0"/>
              <a:t>وَ هَلْ يَرْحَمُ الضَّعِيفَ إِلاَّ الْقَوِيُ‏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Powerful and I am the weak.  Who else can be merciful to the weak except the Powerful?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غَيْرَ شَاكِرٍ لِنَعْمَائِكَ</a:t>
            </a:r>
            <a:br>
              <a:rPr lang="ar-IQ" dirty="0"/>
            </a:br>
            <a:r>
              <a:rPr lang="ar-SA" dirty="0"/>
              <a:t>فَحَرَمْتَنِي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observed me showing no gratitude for Your graces and thus You have deprived me of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فَقَدْتَنِي مِنْ مَجَالِسِ الْعُلَمَاءِ</a:t>
            </a:r>
            <a:br>
              <a:rPr lang="ar-IQ" dirty="0"/>
            </a:br>
            <a:r>
              <a:rPr lang="ar-SA" dirty="0"/>
              <a:t>فَخَذَلْتَنِي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not found me in the sessions of the scholars and thus You have let me down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فِي الْغَافِلِينَ فَمِنْ رَحْمَتِكَ</a:t>
            </a:r>
            <a:br>
              <a:rPr lang="ar-IQ" dirty="0"/>
            </a:br>
            <a:r>
              <a:rPr lang="ar-SA" dirty="0" err="1"/>
              <a:t>آيَسْتَنِي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seen me among the inattentive ones and thus You have made me despair of Your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آلِفَ مَجَالِسِ الْبَطَّالِينَ</a:t>
            </a:r>
            <a:br>
              <a:rPr lang="ar-IQ" dirty="0"/>
            </a:br>
            <a:r>
              <a:rPr lang="ar-SA" dirty="0"/>
              <a:t>فَبَيْنِي وَبَيْنَهُمْ </a:t>
            </a:r>
            <a:r>
              <a:rPr lang="ar-SA" dirty="0" err="1"/>
              <a:t>خَلَّيْتَنِي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found me fond of the sessions of the wrongdoers and thus You have referred me to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لَمْ تُحِبَّ أَنْ تَسْمَعَ دُعَائِي</a:t>
            </a:r>
            <a:br>
              <a:rPr lang="ar-IQ" dirty="0"/>
            </a:br>
            <a:r>
              <a:rPr lang="ar-SA" dirty="0"/>
              <a:t>فَبَاعَدْتَنِي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not willed to hear my prayers and thus You have kept me away from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بِجُرْمِي وَجَرِيرَتِي</a:t>
            </a:r>
            <a:br>
              <a:rPr lang="ar-IQ" dirty="0"/>
            </a:br>
            <a:r>
              <a:rPr lang="ar-SA" dirty="0" err="1"/>
              <a:t>كَافَيْتَنِي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punished me for my offenses and sins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بِقِلَّةِ حَيَائِي مِنْكَ</a:t>
            </a:r>
            <a:br>
              <a:rPr lang="ar-IQ" dirty="0"/>
            </a:br>
            <a:r>
              <a:rPr lang="ar-SA" dirty="0"/>
              <a:t>جَازَيْتَنِي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penalized me for my shamelessness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عَفَوْتَ يَا رَبِّ</a:t>
            </a:r>
            <a:br>
              <a:rPr lang="ar-IQ" dirty="0"/>
            </a:br>
            <a:r>
              <a:rPr lang="ar-SA" dirty="0"/>
              <a:t>فَطَالَمَا عَفَوْتَ عَنِ الْمُذْنِبِينَ قَبْلِي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If You forgive me, O Lord, then You have occasionally forgiven the sinners like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لأنَّ كَرَمَكَ أَيْ رَبِّ يَجِلُّ عَنْ مُكَافَاةِ الْمُقَصِّرِينَ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Because Your compassion, O my Lord, is too great to be compared to the punishment of the negligent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عَائِذٌ بِفَضْلِكَ هَارِبٌ مِنْكَ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now seeking refuge with Your generosity and fleeing for You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الْغَنِيُّ وَ أَنَا الْفَقِيرُ</a:t>
            </a:r>
            <a:br>
              <a:rPr lang="ar-SA" dirty="0"/>
            </a:br>
            <a:r>
              <a:rPr lang="ar-SA" dirty="0"/>
              <a:t>وَ هَلْ يَرْحَمُ الْفَقِيرَ إِلاَّ الْغَنِيُ‏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Wealthy and I am the poor.  Who else can be merciful to the poor except the Wealthy?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مُتَنَجِّزٌ مَا وَعَدْتَ مِنَ الصَّفْحِ عَمَّنْ أَحْسَنَ بِكَ ظَنّاً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Hoping for the promise that You have taken as regard pardoning those who have good idea about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أَنْتَ أَوْسَعُ فَضْلاً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You are too expansive in favor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وَأَعْظَمُ حِلْماً مِنْ أَنْ تُقَايِسَنِي بِعَمَلِي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too great in forbearance to punish me for my deed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أَنْ تَسْتَزِلَّنِي بِخَطِيئَتِي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to chastise me for my sin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أَنَا يَا سَيِّدِي وَمَا خَطَرِي؟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am I? O Master! And what is my weight?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هَبْنِي بِفَضْلِكَ سَيِّدِي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Excuse me out of Your favor, O my Master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وَتَصَدَّقْ عَلَيَّ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act to me charitably our of Your pardon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وَجَلِّلْنِي بِسِتْرِكَ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cover me with Your covering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وَاعْفُ عَنْ تَوْبِيخِي بِكَرَمِ وَجْهِكَ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let off chiding me out of the liberality of Your Face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أَنَا الصَّغِيرُ الَّذِي رَبَّيْتَهُ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 am the little that You have brought up</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الْمُعْطِي وَ أَنَا السَّائِلُ</a:t>
            </a:r>
            <a:br>
              <a:rPr lang="ar-SA" dirty="0"/>
            </a:br>
            <a:r>
              <a:rPr lang="ar-SA" dirty="0"/>
              <a:t>وَ هَلْ يَرْحَمُ السَّائِلَ إِلاَّ الْمُعْطِي‏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a:t>
            </a:r>
            <a:r>
              <a:rPr lang="en-US" dirty="0" err="1"/>
              <a:t>Bestower</a:t>
            </a:r>
            <a:r>
              <a:rPr lang="en-US" dirty="0"/>
              <a:t> and I am the beggar.  Who else can be merciful to the beggar except the </a:t>
            </a:r>
            <a:r>
              <a:rPr lang="en-US" dirty="0" err="1"/>
              <a:t>Bestower</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الْجَاهِلُ الَّذِي عَلَّمْتَهُ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ignorant that You have taught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الضَّالُّ الَّذِي هَدَيْتَهُ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straying that You have guided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الْوَضِيعُ الَّذِي رَفَعْتَهُ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humble that You have given rise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الْخَائِفُ الَّذِي آمَنْتَهُ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afraid that You have given security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وَالْجَائِعُ الَّذِي أَشْبَعْتَهُ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hungry that You have satiated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وَالْعَطْشَانُ الَّذِي أَرْوَيْتَهُ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thirsty that You have watered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وَالْعَارِي الَّذِي كَسَوْتَهُ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naked that You have dressed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وَالْفَقِيرُ الَّذِي أَغْنَيْتَهُ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poor that You have given affluence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وَالضَّعِيفُ الَّذِي قَوَّيْتَهُ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weak that You have strengthened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وَالذَّلِيلُ الَّذِي أَعْزَزْتَهُ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lowly that You have given mighty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الْحَيُّ وَ أَنَا الْمَيِّتُ</a:t>
            </a:r>
            <a:br>
              <a:rPr lang="ar-SA" dirty="0"/>
            </a:br>
            <a:r>
              <a:rPr lang="ar-SA" dirty="0"/>
              <a:t>وَ هَلْ يَرْحَمُ الْمَيِّتَ إِلاَّ الْحَيُ‏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Living and I am the dead.  Who else can be merciful to the dead except the Living?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وَالسَّقِيمُ الَّذِي </a:t>
            </a:r>
            <a:r>
              <a:rPr lang="ar-SA" dirty="0" err="1"/>
              <a:t>شَفَيْتَهُ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ill that You have cured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وَالسَّائِلُ الَّذِي أَعْطَيْتَهُ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beggar that You have donated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وَالْمُذْنِبُ الَّذِي سَتَرْتَهُ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sinner that You have covered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وَالْخَاطِئُ الَّذِي أَقَلْتَهُ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guilty that You have excused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الْقَلِيلُ الَّذِي كَثَّرْتَهُ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valueless that You have evaluated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وَالْمُسْتَضْعَفُ الَّذِي نَصَرْتَهُ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helpless that You have backed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الطَّرِيدُ الَّذِي آوَيْتَهُ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expelled that You have boarded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يَا رَبِّ الَّذِي لَمْ أَسْتَحْيِكَ فِي الْخَلاءِ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O my Lord, the one who has not felt ashamed of You in secrets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وَلَمْ أُرَاقِبْكَ فِي الْمَلاءِ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one who has not considered Your watching over him in the public</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صَاحِبُ الدَّوَاهِي الْعُظْمَى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committer of the grave transgressions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الْبَاقِي وَ أَنَا الْفَانِي</a:t>
            </a:r>
            <a:br>
              <a:rPr lang="ar-SA" dirty="0"/>
            </a:br>
            <a:r>
              <a:rPr lang="ar-SA" dirty="0"/>
              <a:t>وَ هَلْ يَرْحَمُ الْفَانِيَ إِلاَّ الْبَاقِي‏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Eternal and I am the transient.  Who else can be merciful to the transient except the Eternal?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عَلَى سَيِّدِهِ اجْتَرأَ</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challenged his Master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عَصَيْتُ جَبَّارَ السَّمَاءِ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disobeyed the All-great of the heavens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أَعْطَيْتُ عَلَى مَعَاصِي الْجَلِيلِ الرِّشَى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have given bribes violating the laws of the All-lofty One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حِينَ بُشِّرْتُ بِهَا خَرَجْتُ إلَيْهَا أَسْعَى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has been delighted for committing such sins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أَمْهَلْتَنِي فَمَا </a:t>
            </a:r>
            <a:r>
              <a:rPr lang="ar-SA" dirty="0" err="1"/>
              <a:t>ارْعَوَيْتُ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although You have respited, has not cared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وَسَتَرْتَ عَلَيَّ فَمَا اسْتَحْيَيْتُ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whom, Although You have covered him, has not felt ashamed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وَعَمِلْتُ بِالْمَعَاصِي فَتَعَدَّيْتُ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 committed so many acts of disobedience that he has violated (all terms)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وَأَسْقَطْتَنِي مِنْ عَيْنِكَ فَمَا بَالَيْتُ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 although You have disregarded, has not minded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فَبِحِلْمِكَ أَمْهَلْتَنِي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out of Your forbearance have You given me respite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وَبِسِتْرِكَ سَتَرْتَنِي حَتَّى كَأَنَّكَ أَغْفَلْتَنِي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concealed (my faults) with Your untouchable concealment as if You have been unaware with my acts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الدَّائِمُ وَ أَنَا الزَّائِلُ</a:t>
            </a:r>
            <a:br>
              <a:rPr lang="ar-SA" dirty="0"/>
            </a:br>
            <a:r>
              <a:rPr lang="ar-SA" dirty="0"/>
              <a:t>وَ هَلْ يَرْحَمُ الزَّائِلَ إِلاَّ الدَّائِمُ‏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Permanent and I am the short-lived.  Who else can be merciful to the short-lived except the Permanent?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عُقُوبَاتِ الْمَعَاصِي جَنَّبْتَنِي</a:t>
            </a:r>
            <a:br>
              <a:rPr lang="ar-IQ" dirty="0"/>
            </a:br>
            <a:r>
              <a:rPr lang="ar-SA" dirty="0"/>
              <a:t>حَتَّى كَأَنَّكَ اسْتَحْيَيْتَنِي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not applied to me the punishments of committing acts of disobedience (to You) as if You are ashamed to face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لَمْ أَعْصِكَ حِينَ عَصَيْتُكَ</a:t>
            </a:r>
            <a:br>
              <a:rPr lang="ar-IQ" dirty="0"/>
            </a:br>
            <a:r>
              <a:rPr lang="ar-SA" dirty="0"/>
              <a:t>وَأَنَا بِرُبُوبِيَّتِكَ جَاحِدٌ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As I disobeyed You, I have never denied Your Lordship</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بِأَمْرِكَ مُسْتَخِفٌّ</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never belittled Your ordains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لِعُقُوبَتِكَ مُتَعَرِّضٌ</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never wished for exposing myself to Your chastisement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لِوَعِيدِكَ مُتَهَاوِنٌ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never disparaged Your threat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لَكِنْ خَطِيئَةٌ عَرَضَتْ وَسَوَّلَتْ لِي نَفْسِي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Nevertheless, sins showed themselves desirable before me and my self commended to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وَغَلَبَنِي هَوَايَ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whim overwhelmed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وَأَعَانَنِي عَلَيْهَا شِقْوَتِي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impudence helped me accordingly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وَغَرَّنِي سِتْرُكَ </a:t>
            </a:r>
            <a:r>
              <a:rPr lang="ar-SA" dirty="0" err="1"/>
              <a:t>الْمُرْخَى</a:t>
            </a:r>
            <a:r>
              <a:rPr lang="ar-SA" dirty="0"/>
              <a:t> عَلَيَّ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been deceived my Your covering that You have laid on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فَقَدْ عَصَيْتُكَ وَخَالَفْتُكَ بِجُهْدِي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I have exerted efforts in violating Your orders and disobeying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pPr rtl="1"/>
            <a:r>
              <a:rPr lang="ar-SA" dirty="0"/>
              <a:t>مَوْلاَيَ يَا مَوْلاَيَ</a:t>
            </a:r>
            <a:br>
              <a:rPr lang="ar-SA" dirty="0"/>
            </a:br>
            <a:r>
              <a:rPr lang="ar-SA" dirty="0"/>
              <a:t>أَنْتَ الرَّازِقُ وَ أَنَا الْمَرْزُوقُ</a:t>
            </a:r>
            <a:br>
              <a:rPr lang="ar-SA" dirty="0"/>
            </a:br>
            <a:r>
              <a:rPr lang="ar-SA" dirty="0"/>
              <a:t>وَ هَلْ يَرْحَمُ الْمَرْزُوقَ إِلاَّ الرَّازِقُ‏</a:t>
            </a:r>
            <a:endParaRPr lang="en-US" dirty="0"/>
          </a:p>
        </p:txBody>
      </p:sp>
      <p:sp>
        <p:nvSpPr>
          <p:cNvPr id="5" name="Subtitle 4"/>
          <p:cNvSpPr>
            <a:spLocks noGrp="1"/>
          </p:cNvSpPr>
          <p:nvPr>
            <p:ph type="body" sz="quarter" idx="10"/>
          </p:nvPr>
        </p:nvSpPr>
        <p:spPr/>
        <p:txBody>
          <a:bodyPr/>
          <a:lstStyle/>
          <a:p>
            <a:r>
              <a:rPr lang="en-US" dirty="0"/>
              <a:t>My Lord, O my Lord, You are the Provider and I am the blessed.  Who else can be merciful to the blessed except the Provider?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فَالآنَ مِنْ عَذَابِكَ مَنْ </a:t>
            </a:r>
            <a:r>
              <a:rPr lang="ar-SA" dirty="0" err="1"/>
              <a:t>يَسْتَنْقِذُنِي</a:t>
            </a:r>
            <a:r>
              <a:rPr lang="ar-SA" dirty="0"/>
              <a:t>؟</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Now, who can ever save me from Your chastisement?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أَيْدِي الْخُصَمَاءِ غَداً مَنْ يُخَلِّصُنِي؟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tomorrow, who can save me from the hands of my rivals?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وَبِحَبْلِ مَنْ أَتَّصِلُ إنْ أَنْتَ قَطَعْتَ حَبْلَكَ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rope will I catch if You cut off the rope between You and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فَوَاسَوْأَتَا</a:t>
            </a:r>
            <a:r>
              <a:rPr lang="ar-SA" dirty="0"/>
              <a:t> عَلَى مَا أَحْصَى كِتَابُكَ مِنْ عَمَلِي الَّذِي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Shame on me for my evildoings that Your Book has recorded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لَوْلا مَا أَرْجُو مِنْ كَرَمِكَ وَسَعَةِ رَحْمَتِكَ</a:t>
            </a:r>
            <a:br>
              <a:rPr lang="ar-IQ" dirty="0"/>
            </a:br>
            <a:r>
              <a:rPr lang="ar-SA" dirty="0"/>
              <a:t>وَنَهْيِكَ إيَّايَ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Had it not been for Your generosity, the breadth of Your mercy, and Your warning me against being desperate—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عَنِ الْقُنُوطِ لَقَنَطْتُ عِنْدَمَا أَتَذَكَّرُهَا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matters that I hopefully depend on, I would have despaired whenever I remember my sins</a:t>
            </a:r>
          </a:p>
        </p:txBody>
      </p:sp>
    </p:spTree>
    <p:extLst>
      <p:ext uri="{BB962C8B-B14F-4D97-AF65-F5344CB8AC3E}">
        <p14:creationId xmlns:p14="http://schemas.microsoft.com/office/powerpoint/2010/main" val="25848431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خَيْرَ مَنْ دَعَاهُ دَاعٍ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Greatest Besought One that has been ever besought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وَأَفْضَلَ مَنْ رَجَاهُ رَاجٍ</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Most Favorable Hoped One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بِذِمَّةِ الإسْلامِ أَتَوَسَّلُ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beseech You by the liability of Islam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وَبِحُرْمَةِ الْقُرْآنِ أَعْتَمِدُ عَلَيْكَ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rely upon You by the sanctity of the Qur’an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الْجَوَادُ وَ أَنَا الْبَخِيلُ</a:t>
            </a:r>
            <a:br>
              <a:rPr lang="ar-SA" dirty="0"/>
            </a:br>
            <a:r>
              <a:rPr lang="ar-SA" dirty="0"/>
              <a:t>وَ هَلْ يَرْحَمُ الْبَخِيلَ إِلاَّ الْجَوَادُ </a:t>
            </a:r>
            <a:endParaRPr lang="en-US" dirty="0"/>
          </a:p>
        </p:txBody>
      </p:sp>
      <p:sp>
        <p:nvSpPr>
          <p:cNvPr id="5" name="Subtitle 4"/>
          <p:cNvSpPr>
            <a:spLocks noGrp="1"/>
          </p:cNvSpPr>
          <p:nvPr>
            <p:ph type="body" sz="quarter" idx="10"/>
          </p:nvPr>
        </p:nvSpPr>
        <p:spPr/>
        <p:txBody>
          <a:bodyPr/>
          <a:lstStyle/>
          <a:p>
            <a:r>
              <a:rPr lang="en-US" dirty="0"/>
              <a:t>My Lord, O my Lord, You are the Generous and I am the miser.  Who else can be merciful to the miser except the Generous?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وَبِحُبِّي النَّبِيَّ الأُمِّيَّ الْقُرَشِيَّ الْهَاشِمِيَّ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hope for proximity to You by my love for the Prophet—the </a:t>
            </a:r>
            <a:r>
              <a:rPr lang="en-US" dirty="0" err="1"/>
              <a:t>Ummi</a:t>
            </a:r>
            <a:r>
              <a:rPr lang="en-US" dirty="0"/>
              <a:t> (inhabitant of Mecca), the </a:t>
            </a:r>
            <a:r>
              <a:rPr lang="en-US" dirty="0" err="1"/>
              <a:t>Qurayshite</a:t>
            </a:r>
            <a:r>
              <a:rPr lang="en-US" dirty="0"/>
              <a:t>, the </a:t>
            </a:r>
            <a:r>
              <a:rPr lang="en-US" dirty="0" err="1"/>
              <a:t>Hashimite</a:t>
            </a:r>
            <a:r>
              <a:rPr lang="en-US" dirty="0"/>
              <a: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الْعَرَبِيَّ التُّهَامِيَّ الْمَكِّيَّ الْمَدَنِيَّ أَرْجُو الزُّلْفَةَ لَدَيْكَ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Arab, the </a:t>
            </a:r>
            <a:r>
              <a:rPr lang="en-US" dirty="0" err="1"/>
              <a:t>Tuhamite</a:t>
            </a:r>
            <a:r>
              <a:rPr lang="en-US" dirty="0"/>
              <a:t>, the </a:t>
            </a:r>
            <a:r>
              <a:rPr lang="en-US" dirty="0" err="1"/>
              <a:t>Meccan</a:t>
            </a:r>
            <a:r>
              <a:rPr lang="en-US" dirty="0"/>
              <a:t>, and the </a:t>
            </a:r>
            <a:r>
              <a:rPr lang="en-US" dirty="0" err="1"/>
              <a:t>Madanite</a:t>
            </a:r>
            <a:endParaRPr lang="en-US" dirty="0"/>
          </a:p>
        </p:txBody>
      </p:sp>
    </p:spTree>
    <p:extLst>
      <p:ext uri="{BB962C8B-B14F-4D97-AF65-F5344CB8AC3E}">
        <p14:creationId xmlns:p14="http://schemas.microsoft.com/office/powerpoint/2010/main" val="33381161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فَلا تُوحِشْ </a:t>
            </a:r>
            <a:r>
              <a:rPr lang="ar-SA" dirty="0" err="1"/>
              <a:t>اسْتِينَاسَ</a:t>
            </a:r>
            <a:r>
              <a:rPr lang="ar-SA" dirty="0"/>
              <a:t> إيمَانِي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do not disturb my familiarity with faith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تَجْعَلْ ثَوَابِي ثَوَابَ مَنْ عَبَدَ سِوَاكَ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make my reward the same as that given to those who serve one other than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قَوْماً آمَنُوا بِأَلْسِنَتِهِمْ لِيَحْقِنُوا بِهِ دِمَاءَهُمْ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Certainly, some people outwardly declared the faith so that they could prevent their blood from being shed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فَأَدْرَكُوا مَا أَمَّلُوا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However, they attained their goals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وَإنَّا آمَنَّا بِكَ بِأَلْسِنَتِنَا وَقُلُوبِنَا لِتَعْفُوَ عَنَّا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we have believed in You in heart and tongue so that You may excuse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فَأَدْرِكْنَا مَا أَمَّلْنَا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Hence, make us attain our goals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وَثَبِّتْ رَجَاءَكَ فِي صُدُورِنَا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firm our hoping for You in our hearts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تُزِغْ قُلُوبَنَا بَعْدَ إذْ هَدَيْتَنَا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not our hearts to deviate after You have guided us aright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الْمُعَافِي وَ أَنَا الْمُبْتَلٰى</a:t>
            </a:r>
            <a:br>
              <a:rPr lang="ar-SA" dirty="0"/>
            </a:br>
            <a:r>
              <a:rPr lang="ar-SA" dirty="0"/>
              <a:t>وَ هَلْ يَرْحَمُ الْمُبْتَلٰى إِلاَّ الْمُعَافِي‏ </a:t>
            </a:r>
            <a:endParaRPr lang="en-US" dirty="0"/>
          </a:p>
        </p:txBody>
      </p:sp>
      <p:sp>
        <p:nvSpPr>
          <p:cNvPr id="5" name="Subtitle 4"/>
          <p:cNvSpPr>
            <a:spLocks noGrp="1"/>
          </p:cNvSpPr>
          <p:nvPr>
            <p:ph type="body" sz="quarter" idx="10"/>
          </p:nvPr>
        </p:nvSpPr>
        <p:spPr/>
        <p:txBody>
          <a:bodyPr/>
          <a:lstStyle/>
          <a:p>
            <a:r>
              <a:rPr lang="en-US" dirty="0"/>
              <a:t>My Lord, O my Lord, You are the Free and I am the afflicted.  Who else can be merciful to the afflicted except the Free?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وَهَبْ لَنَا مِنْ لَدُنْكَ رَحْمَةً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us from You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أَنْتَ الْوَهَّابُ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Surely, You are the most liberal Giver.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فَوَعِزَّتِكَ</a:t>
            </a:r>
            <a:r>
              <a:rPr lang="ar-SA" dirty="0"/>
              <a:t> لَوِ </a:t>
            </a:r>
            <a:r>
              <a:rPr lang="ar-SA" dirty="0" err="1"/>
              <a:t>انْتَهَرْتَنِي</a:t>
            </a:r>
            <a:r>
              <a:rPr lang="ar-SA" dirty="0"/>
              <a:t> مَا بَرِحْتُ مِنْ بَابِكَ</a:t>
            </a:r>
            <a:br>
              <a:rPr lang="ar-IQ" dirty="0"/>
            </a:br>
            <a:r>
              <a:rPr lang="ar-SA" dirty="0"/>
              <a:t>وَلا كَفَفْتُ عَنْ تَمَلُّقِكَ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By Your Majesty I swear, O my Lord, even if you chide me, I shall never leave Your Door and I shall never stop flattering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لِمَا أُلْهِمَ قَلْبِي مِنَ الْمَعْرِفَةِ بِكَرَمِكَ وَسَعَةِ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This is because I have full acquaintance with Your (indescribable) generosity and bounty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إلَى مَنْ يَذْهَبُ الْعَبْدُ إلاّ إلَى مَوْلاهُ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whom may a servant go save to his Lord?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وَإلَى مَنْ يَلْتَجِئُ الْمَخْلُوقُ إلاّ إلَى خَالِقِهِ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may a mortal resort save to his Creator?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لَوْ </a:t>
            </a:r>
            <a:r>
              <a:rPr lang="ar-SA" dirty="0" err="1"/>
              <a:t>قَرَنْتَنِي</a:t>
            </a:r>
            <a:r>
              <a:rPr lang="ar-SA" dirty="0"/>
              <a:t> بِالأَصْفَادِ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even if You tie me with chains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وَمَنَعْتَنِي سَيْبَكَ مِنْ بَيْنِ الأَشْهَادِ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deprive me of the stream of Your bounties in the presence of people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وَدَلَلْتَ عَلَى فَضَائِحِي عُيُونَ الْعِبَادِ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divulge all my scandalous acts before the eyes of all Your servants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وَأَمَرْتَ بِي إلَى النَّارِ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order me to be entered Hell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وَبِحَقِّكَ عَلَيْهِمْ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the name of Your obligation to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الْكَبِيرُ وَ أَنَا الصَّغِيرُ</a:t>
            </a:r>
            <a:br>
              <a:rPr lang="ar-SA" dirty="0"/>
            </a:br>
            <a:r>
              <a:rPr lang="ar-SA" dirty="0"/>
              <a:t>وَ هَلْ يَرْحَمُ الصَّغِيرَ إِلاَّ الْكَبِيرُ </a:t>
            </a:r>
            <a:endParaRPr lang="en-US" dirty="0"/>
          </a:p>
        </p:txBody>
      </p:sp>
      <p:sp>
        <p:nvSpPr>
          <p:cNvPr id="5" name="Subtitle 4"/>
          <p:cNvSpPr>
            <a:spLocks noGrp="1"/>
          </p:cNvSpPr>
          <p:nvPr>
            <p:ph type="body" sz="quarter" idx="10"/>
          </p:nvPr>
        </p:nvSpPr>
        <p:spPr/>
        <p:txBody>
          <a:bodyPr/>
          <a:lstStyle/>
          <a:p>
            <a:r>
              <a:rPr lang="en-US" dirty="0"/>
              <a:t>My Lord, O my Lord, You are the Great and I am the insignificant.  Who else can be merciful to the insignificant except the Great?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وَحُلْتَ بَيْنِي وَبَيْنَ الأَبْرَارِ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prevent me from communicating the Pious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مَا قَطَعْتُ رَجَائِي مِنْكَ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spite of all that) I will never stop hoping for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صَرَفْتُ تَأْمِيلِي لِلْعَفْوِ عَنْكَ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will never stop expecting Your pardon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خَرَجَ حُبُّكَ مِنْ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love will never exit my heart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لا أَنْسَى أَيَادِيَكَ عِنْدِي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will never forget Your graces that I enjoy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وَسِتْرَكَ عَلَيَّ فِي دَارِ الدُّنْيَا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having concealed my defects in the worldly abode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أَخْرِجْ حُبَّ الدُّنْيَا مِنْ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(please) expel the love for the world out of my heart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وَاجْمَعْ بَيْنِي وَبَيْنَ الْمُصْطَفَى </a:t>
            </a:r>
            <a:r>
              <a:rPr lang="ar-SA" dirty="0" err="1"/>
              <a:t>وَآلِهِ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join me with the Chosen One and his Family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خِيَرَتِكَ مِنْ خَلْقِكَ وَخَاتَمِ النَّبِيِّينَ</a:t>
            </a:r>
            <a:br>
              <a:rPr lang="ar-IQ" dirty="0"/>
            </a:br>
            <a:r>
              <a:rPr lang="ar-SA" dirty="0"/>
              <a:t>مُحَمَّدٍ 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choicest of Your creatures and the seal of the Prophets—Muhammad, blessings of </a:t>
            </a:r>
            <a:r>
              <a:rPr lang="en-US" dirty="0" err="1"/>
              <a:t>Allāh</a:t>
            </a:r>
            <a:r>
              <a:rPr lang="en-US" dirty="0"/>
              <a:t> be on him and on his Family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وَانْقُلْنِي إلَى دَرَجَةِ التَّوْبَةِ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move me to the rank of repentance with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الْهَادِي وَ أَنَا الضَّالُّ</a:t>
            </a:r>
            <a:br>
              <a:rPr lang="ar-SA" dirty="0"/>
            </a:br>
            <a:r>
              <a:rPr lang="ar-SA" dirty="0"/>
              <a:t>وَ هَلْ يَرْحَمُ الضَّالَّ إِلاَّ الْهَادِي‏ </a:t>
            </a:r>
            <a:endParaRPr lang="en-US" dirty="0"/>
          </a:p>
        </p:txBody>
      </p:sp>
      <p:sp>
        <p:nvSpPr>
          <p:cNvPr id="5" name="Subtitle 4"/>
          <p:cNvSpPr>
            <a:spLocks noGrp="1"/>
          </p:cNvSpPr>
          <p:nvPr>
            <p:ph type="body" sz="quarter" idx="10"/>
          </p:nvPr>
        </p:nvSpPr>
        <p:spPr/>
        <p:txBody>
          <a:bodyPr/>
          <a:lstStyle/>
          <a:p>
            <a:r>
              <a:rPr lang="en-US" dirty="0"/>
              <a:t>My Lord, O my Lord, You are the Leading and I am the straying.  Who else can be merciful to the straying except the Leading?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وَأَعِنِّي بِالْبُكَاءِ عَلَى نَفْسِي فَقَدْ أَفْنَيْتُ عُمْرِي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weep for myself after I have come upon the last of my age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نَزَلْتُ مَنْزِلَةَ </a:t>
            </a:r>
            <a:r>
              <a:rPr lang="ar-SA" dirty="0" err="1"/>
              <a:t>الآيِسِينَ</a:t>
            </a:r>
            <a:r>
              <a:rPr lang="ar-SA" dirty="0"/>
              <a:t> مِنْ خَيْرِي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Being in the manner of those who despair of any self-decency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فَمَنْ يَكُونُ أَسْوَأَ حَالاً 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Who is then worse than I am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 أَنَا نُقِلْتُ عَلَى مِثْلِ حَالِي إلَى قَبْرٍ لَمْ أُمَهِّدْهُ لِرَقْدَتِي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When I will be taken to a grave that I have not paved for my long stay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وَلَمْ أَفْرُشْهُ بِالْعَمَلِ الصَّالِحِ لِضَجْعَتِي؟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not furnished with righteous deed for my extended abode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لِي لا أَبْكِي وَلا أَدْرِي إلَى مَا يَكُونُ مَصِيرِي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Why should I not weep while I do not know what my destiny will be?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وَأَرَى نَفْسِي تُخَادِعُنِي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while I notice that my self is cheating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وَأَيَّامِي تُخَاتِلُنِي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days are deceiving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خَفَقَتْ عِنْدَ رَأْسِي أَجْنِحَةُ الْمَوْتِ؟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wings of death are fluttering over my head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فَمَا لِي لا أَبْكِي؟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why should I not weep?</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الرَّحْمٰنُ وَ أَنَا الْمَرْحُومُ</a:t>
            </a:r>
            <a:br>
              <a:rPr lang="ar-SA" dirty="0"/>
            </a:br>
            <a:r>
              <a:rPr lang="ar-SA" dirty="0"/>
              <a:t>وَ هَلْ يَرْحَمُ الْمَرْحُومَ إِلاَّ الرَّحْمٰنُ‏ </a:t>
            </a:r>
            <a:endParaRPr lang="en-US" dirty="0"/>
          </a:p>
        </p:txBody>
      </p:sp>
      <p:sp>
        <p:nvSpPr>
          <p:cNvPr id="5" name="Subtitle 4"/>
          <p:cNvSpPr>
            <a:spLocks noGrp="1"/>
          </p:cNvSpPr>
          <p:nvPr>
            <p:ph type="body" sz="quarter" idx="10"/>
          </p:nvPr>
        </p:nvSpPr>
        <p:spPr/>
        <p:txBody>
          <a:bodyPr/>
          <a:lstStyle/>
          <a:p>
            <a:r>
              <a:rPr lang="en-US" dirty="0"/>
              <a:t>My Lord, O my Lord, You are the Merciful and I am the one shown mercy.  Who else can be merciful to the one shown mercy except the Merciful?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لِخُرُوجِ نَفْسِي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my soul’s departing my body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لِظُلْمَةِ قَبْرِي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the darkness of my grave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لِضِيقِ لَحْدِي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the narrowness of my vault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لِسُؤَالِ مُنْكَرٍ وَنَكِيرٍ إيَّايَ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a:t>
            </a:r>
            <a:r>
              <a:rPr lang="en-US" dirty="0" err="1"/>
              <a:t>Munkar</a:t>
            </a:r>
            <a:r>
              <a:rPr lang="en-US" dirty="0"/>
              <a:t> and </a:t>
            </a:r>
            <a:r>
              <a:rPr lang="en-US" dirty="0" err="1"/>
              <a:t>Nakeer</a:t>
            </a:r>
            <a:r>
              <a:rPr lang="en-US" dirty="0"/>
              <a:t> (the two angels interrogating in graves) being interrogating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لِخُرُوجِي مِنْ قَبْرِي عُرْيَاناً ذَلِيلاً حَامِلاً</a:t>
            </a:r>
            <a:br>
              <a:rPr lang="en-US" dirty="0"/>
            </a:br>
            <a:r>
              <a:rPr lang="ar-SA" dirty="0"/>
              <a:t>ثِقْلِي عَلَى ظَهْرِي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my coming out of my grave (on the Resurrection Day) naked, humiliated, carrying my burdens on my back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أَنْظُرُ مَرَّةً عَنْ يَمِينِي وَأُخْرَى عَنْ شِمَالِي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Distributing my sights to my right and my left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إذِ الْخَلائِقُ فِي شَأْنٍ غَيْرِ شَأْنِي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Behold! The creatures will each be engaged with matters other than mine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”لِكُلِّ </a:t>
            </a:r>
            <a:r>
              <a:rPr lang="ar-SA" dirty="0" err="1"/>
              <a:t>ٱمْرِئٍ</a:t>
            </a:r>
            <a:r>
              <a:rPr lang="ar-SA" dirty="0"/>
              <a:t> مِنْهُمْ يَوْمَئِذٍ شَانٌ يُغْنِيهِ“</a:t>
            </a:r>
          </a:p>
        </p:txBody>
      </p:sp>
      <p:sp>
        <p:nvSpPr>
          <p:cNvPr id="5" name="Subtitle 4"/>
          <p:cNvSpPr>
            <a:spLocks noGrp="1"/>
          </p:cNvSpPr>
          <p:nvPr>
            <p:ph type="body" sz="quarter" idx="10"/>
          </p:nvPr>
        </p:nvSpPr>
        <p:spPr>
          <a:xfrm>
            <a:off x="2171700" y="4495801"/>
            <a:ext cx="7848600" cy="1905000"/>
          </a:xfrm>
        </p:spPr>
        <p:txBody>
          <a:bodyPr/>
          <a:lstStyle/>
          <a:p>
            <a:r>
              <a:rPr lang="en-US" dirty="0"/>
              <a:t>Every man that day will have concern enough to make him heedless of others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”وُجُوهٌ يَوْمَئِذٍ مُسْفِرَةٌ ضَاحِكَةٌ مُسْتَبْشِرَةٌ</a:t>
            </a:r>
          </a:p>
        </p:txBody>
      </p:sp>
      <p:sp>
        <p:nvSpPr>
          <p:cNvPr id="5" name="Subtitle 4"/>
          <p:cNvSpPr>
            <a:spLocks noGrp="1"/>
          </p:cNvSpPr>
          <p:nvPr>
            <p:ph type="body" sz="quarter" idx="10"/>
          </p:nvPr>
        </p:nvSpPr>
        <p:spPr>
          <a:xfrm>
            <a:off x="2171700" y="4495801"/>
            <a:ext cx="7848600" cy="1905000"/>
          </a:xfrm>
        </p:spPr>
        <p:txBody>
          <a:bodyPr/>
          <a:lstStyle/>
          <a:p>
            <a:r>
              <a:rPr lang="en-US" dirty="0"/>
              <a:t>Many faces on that day shall be bright, laughing, joyous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وَوُجُوهٌ يَوْمَئِذٍ عَلَيْهَا غَبَرَةٌ تَرْهَقُهَا قَتَرَةٌ“ وَذِلَّةٌ</a:t>
            </a:r>
          </a:p>
        </p:txBody>
      </p:sp>
      <p:sp>
        <p:nvSpPr>
          <p:cNvPr id="5" name="Subtitle 4"/>
          <p:cNvSpPr>
            <a:spLocks noGrp="1"/>
          </p:cNvSpPr>
          <p:nvPr>
            <p:ph type="body" sz="quarter" idx="10"/>
          </p:nvPr>
        </p:nvSpPr>
        <p:spPr>
          <a:xfrm>
            <a:off x="2171700" y="4495801"/>
            <a:ext cx="7848600" cy="1905000"/>
          </a:xfrm>
        </p:spPr>
        <p:txBody>
          <a:bodyPr/>
          <a:lstStyle/>
          <a:p>
            <a:r>
              <a:rPr lang="en-US" dirty="0"/>
              <a:t>And many faces on that day, on them shall be dust. Darkness, and humiliation, shall cover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السُّلْطَانُ وَ أَنَا الْمُمْتَحَنُ</a:t>
            </a:r>
            <a:br>
              <a:rPr lang="ar-SA" dirty="0"/>
            </a:br>
            <a:r>
              <a:rPr lang="ar-SA" dirty="0"/>
              <a:t>وَ هَلْ يَرْحَمُ الْمُمْتَحَنَ إِلاَّ السُّلْطَانُ‏ </a:t>
            </a:r>
            <a:endParaRPr lang="en-US" dirty="0"/>
          </a:p>
        </p:txBody>
      </p:sp>
      <p:sp>
        <p:nvSpPr>
          <p:cNvPr id="5" name="Subtitle 4"/>
          <p:cNvSpPr>
            <a:spLocks noGrp="1"/>
          </p:cNvSpPr>
          <p:nvPr>
            <p:ph type="body" sz="quarter" idx="10"/>
          </p:nvPr>
        </p:nvSpPr>
        <p:spPr/>
        <p:txBody>
          <a:bodyPr/>
          <a:lstStyle/>
          <a:p>
            <a:r>
              <a:rPr lang="en-US" dirty="0"/>
              <a:t>My Lord, O my Lord, You are the Authority and I am the tried.  Who else can be merciful to the tried except the Authority?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عَلَيْكَ مُعَوَّلِي وَمُعْتَمَدِي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on You I depend and rely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وَرَجَائِي وَتَوَكُّلِي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 You I put my hope and faith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وَبِرَحْمَتِكَ تَعَلُّقِي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Your mercy I hang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تُصِيبُ بِرَحْمَتِكَ مَنْ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direct Your mercy towards whomsoever You like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وَتَهْدِي بِكَرَامَتِكَ مَنْ تُحِبُّ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guide, out of Your honoring, whomsoever You will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فَلَكَ الْحَمْدُ عَلَى مَا نَقّيْتَ مِنَ الشّرْكِ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all praise be to You for You have purified my heart from polytheism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وَلَكَ الْحَمْدُ عَلَى بَسْطِ لِسَانِي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all praise be to You for You have made my tongue express utterly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أَفَبِلِسَانِي</a:t>
            </a:r>
            <a:r>
              <a:rPr lang="ar-SA" dirty="0"/>
              <a:t> هذَا الْكَالِّ أَشْكُرُكَ؟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 can I praise You properly while my tongue is too short to do so?</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أَمْ بِغَايَةِ جُهْدِي فِي عَمَلِي أُرْضِيكَ؟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how can I please You while the extent of my efforts is too short to do so?</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قَدْرُ لِسَانِي يَا رَبِّ فِي جَنْبِ شُكْرِكَ؟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extent can my tongue reach if compared to the limitless extent of thanking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الدَّلِيلُ وَ أَنَا الْمُتَحَيِّرُ</a:t>
            </a:r>
            <a:br>
              <a:rPr lang="ar-SA" dirty="0"/>
            </a:br>
            <a:r>
              <a:rPr lang="ar-SA" dirty="0"/>
              <a:t>وَ هَلْ يَرْحَمُ الْمُتَحَيِّرَ إِلاَّ الدَّلِيلُ‏ </a:t>
            </a:r>
            <a:endParaRPr lang="en-US" dirty="0"/>
          </a:p>
        </p:txBody>
      </p:sp>
      <p:sp>
        <p:nvSpPr>
          <p:cNvPr id="5" name="Subtitle 4"/>
          <p:cNvSpPr>
            <a:spLocks noGrp="1"/>
          </p:cNvSpPr>
          <p:nvPr>
            <p:ph type="body" sz="quarter" idx="10"/>
          </p:nvPr>
        </p:nvSpPr>
        <p:spPr/>
        <p:txBody>
          <a:bodyPr/>
          <a:lstStyle/>
          <a:p>
            <a:r>
              <a:rPr lang="en-US" dirty="0"/>
              <a:t>My Lord, O my Lord, You are the Guide and I am the confused.  Who else can be merciful to the confused except the Guide?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قَدْرُ عَمَلِي فِي جَنْبِ نِعَمِكَ وَإحْسَانِكَ؟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what amount can my efforts reach if compared to the limitless amount of Your graces and favors?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جُودَكَ بَسَطَ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It is certainly Your benevolence that has given me hope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وَشُكْرَكَ قَبِلَ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my thanks to You that have granted approval for my deeds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إلَيْكَ رَغْبَتِي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For You do I desire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وَإلَيْكَ رَهْبَتِي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do I fear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وَإلَيْكَ تَأْمِيلِي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 do I look forward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سَاقَنِي إلَيْكَ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It is my hope that has driven me towards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وَعَلَيْكَ يَا وَاحِدِي عَكَفَتْ هِمَّتِي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 O Unique, do I direct my determination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وَفِيمَا عِنْدَكَ انْبَسَطَتْ رَغْبَتِي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towards that which You have are my desires directed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وَلَكَ خَالِصُ رَجَائِي وَخَوْفِي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You is the ultimate of my hope and fear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الْغَفُورُ وَ أَنَا الْمُذْنِبُ</a:t>
            </a:r>
            <a:br>
              <a:rPr lang="ar-SA" dirty="0"/>
            </a:br>
            <a:r>
              <a:rPr lang="ar-SA" dirty="0"/>
              <a:t>وَ هَلْ يَرْحَمُ الْمُذْنِبَ إِلاَّ الْغَفُورُ </a:t>
            </a:r>
            <a:endParaRPr lang="en-US" dirty="0"/>
          </a:p>
        </p:txBody>
      </p:sp>
      <p:sp>
        <p:nvSpPr>
          <p:cNvPr id="5" name="Subtitle 4"/>
          <p:cNvSpPr>
            <a:spLocks noGrp="1"/>
          </p:cNvSpPr>
          <p:nvPr>
            <p:ph type="body" sz="quarter" idx="10"/>
          </p:nvPr>
        </p:nvSpPr>
        <p:spPr/>
        <p:txBody>
          <a:bodyPr/>
          <a:lstStyle/>
          <a:p>
            <a:r>
              <a:rPr lang="en-US" dirty="0"/>
              <a:t>My Lord, O my Lord, You are the Forgiver and I am the sinner.  Who else can be merciful to the sinner except the Forgiver?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وَبِكَ أَنِسَتْ مَحَبَّتِي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 have I become familiar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وَإلَيْكَ أَلْقَيْتُ بِيَدِي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 have I submitted my hand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وَبِحَبْلِ طَاعَتِكَ مَدَدْتُ رَهْبَتِي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the rope of the obedience to You have I extended my fears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مَوْلايَ بِذِكْرِكَ عَاشَ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only through mentioning You have my heart lived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وَبِمُنَاجَاتِكَ بَرَّدْتُ أَلَمَ الْخَوْفِ عَنِّي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only through my confidential conversations with You have I cooled the pains of my fear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فَيَا مَوْلايَ </a:t>
            </a:r>
            <a:r>
              <a:rPr lang="ar-SA" dirty="0" err="1"/>
              <a:t>وَيَا</a:t>
            </a:r>
            <a:r>
              <a:rPr lang="ar-SA" dirty="0"/>
              <a:t> مُؤَمَّلِي </a:t>
            </a:r>
            <a:r>
              <a:rPr lang="ar-SA" dirty="0" err="1"/>
              <a:t>وَيَا</a:t>
            </a:r>
            <a:r>
              <a:rPr lang="ar-SA" dirty="0"/>
              <a:t> مُنْتَهَى سُؤْلِي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my Master; O my Trusty Patron; O the Ultimate Hope;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فَرِّقْ بَيْنِي وَبَيْنَ ذَنْبِيَ الْمَانِعِ لِي مِنْ لُزُومِ طَاعَتِكَ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separate me from my transgressions which prevent me from adhering to the obedience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فَإنَّمَا أَسْأَلُكَ لِقَدِيمِ الرَّجَاءِ فِيكَ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only pray You on account of my eternal faith in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وَعَظِيمِ الطَّمَعِ مِنْكَ الَّذِي أَوْجَبْتَهُ عَلَى نَفْسِكَ</a:t>
            </a:r>
            <a:br>
              <a:rPr lang="en-US" dirty="0"/>
            </a:br>
            <a:r>
              <a:rPr lang="ar-SA" dirty="0"/>
              <a:t>مِنَ الرَّأْفَةِ وَالرَّحْمَةِ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desire for Your mercy and kindness that You have made incumbent upon Yourself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فَالأَمْرُ لَكَ وَحْدَكَ لا شَرِيكَ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the whole affair is Yours alone, there is no partner with You at all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الْغَالِبُ وَ أَنَا الْمَغْلُوبُ</a:t>
            </a:r>
            <a:br>
              <a:rPr lang="ar-SA" dirty="0"/>
            </a:br>
            <a:r>
              <a:rPr lang="ar-SA" dirty="0"/>
              <a:t>وَ هَلْ يَرْحَمُ الْمَغْلُوبَ إِلاَّ الْغَالِبُ‏ </a:t>
            </a:r>
            <a:endParaRPr lang="en-US" dirty="0"/>
          </a:p>
        </p:txBody>
      </p:sp>
      <p:sp>
        <p:nvSpPr>
          <p:cNvPr id="5" name="Subtitle 4"/>
          <p:cNvSpPr>
            <a:spLocks noGrp="1"/>
          </p:cNvSpPr>
          <p:nvPr>
            <p:ph type="body" sz="quarter" idx="10"/>
          </p:nvPr>
        </p:nvSpPr>
        <p:spPr/>
        <p:txBody>
          <a:bodyPr/>
          <a:lstStyle/>
          <a:p>
            <a:r>
              <a:rPr lang="en-US" dirty="0"/>
              <a:t>My Lord, O my Lord, You are the Victor and I am the defeated.  Who else can be merciful to the defeated except the Victor?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وَالْخَلْقُ كُلُّهُمْ عِيَالُكَ وَفِي قَبْضَتِكَ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the creatures are dependent upon You and are in Your grip</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وَكُلُّ شَيْءٍ خَاضِعٌ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all things are submissive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تَبَارَكْتَ 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Blessed be You, Lord of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ارْحَمْنِي إذَا انْقَطَعَتْ حُجَّتِي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have mercy on me when my argument is proven nil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وَكَلَّ عَنْ جَوَابِكَ لِسَانِي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my tongue can no longer find any answer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وَطَاشَ عِنْدَ سُؤَالِكَ إيَّايَ لُبِّي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my mind scatters as soon as You begin to interrogate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فَيَا عَظِيمَ رَجَائِي لا تُخَيِّبْنِي إذَا اشْتَدَّتْ فَاقَتِي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my great hope, do not forsake me when my need terribly increases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تَرُدَّنِي لِجَهْلِي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reject me on account of my ignorance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تَمْنَعْنِي لِقِلَّةِ صَبْرِي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stop conferring upon me on account of my lack of patience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أَعْطِنِي لِفَقْرِي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Grant me for I am poor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الرَّبُّ وَ أَنَا الْمَرْبُوبُ</a:t>
            </a:r>
            <a:br>
              <a:rPr lang="ar-SA" dirty="0"/>
            </a:br>
            <a:r>
              <a:rPr lang="ar-SA" dirty="0"/>
              <a:t>وَ هَلْ يَرْحَمُ الْمَرْبُوبَ إِلاَّ الرَّبُ‏ </a:t>
            </a:r>
            <a:endParaRPr lang="en-US" dirty="0"/>
          </a:p>
        </p:txBody>
      </p:sp>
      <p:sp>
        <p:nvSpPr>
          <p:cNvPr id="5" name="Subtitle 4"/>
          <p:cNvSpPr>
            <a:spLocks noGrp="1"/>
          </p:cNvSpPr>
          <p:nvPr>
            <p:ph type="body" sz="quarter" idx="10"/>
          </p:nvPr>
        </p:nvSpPr>
        <p:spPr/>
        <p:txBody>
          <a:bodyPr/>
          <a:lstStyle/>
          <a:p>
            <a:r>
              <a:rPr lang="en-US" dirty="0"/>
              <a:t>My Lord, O my Lord, You are the </a:t>
            </a:r>
            <a:r>
              <a:rPr lang="en-US" dirty="0" err="1"/>
              <a:t>Nourisher</a:t>
            </a:r>
            <a:r>
              <a:rPr lang="en-US" dirty="0"/>
              <a:t> and I am the nourished.  Who else can be merciful to the nourished except the </a:t>
            </a:r>
            <a:r>
              <a:rPr lang="en-US" dirty="0" err="1"/>
              <a:t>Nourisher</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وَارْحَمْنِي لِضَعْفِي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have mercy upon me for I am weak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عَلَيْكَ مُعْتَمَدِي وَمُعَوَّلِي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on You do I rely and lean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وَرَجَائِي وَتَوَكُّلِي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my hope and in You do I have faith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وَبِرَحْمَتِكَ تَعَلُّقِي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Your mercy do I attach myself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وَبِفِنَائِكَ أَحُطُّ رَحْلِي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 Your courtyard do I dwell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وَبِجُودِكَ أَقْصِدُ طَلِبَتِي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out of Your benevolence do I declare my request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وَبِكَرَمِكَ أَيْ رَبِّ أَسْتَفْتِحُ دُعَائِي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Your generosity, O my Lord, do I begin my prayers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وَلَدَيْكَ أَرْجُو فَاقَتِي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 do I desire for meeting my needs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وَبِغِنَاكَ أَجْبُرُ عَيْلَتِي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through Your wealth do I settle my poverty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وَتَحْتَ ظِلِّ عَفْوِكَ قِيَامِي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under the shade of Your pardon do I stand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الْمُتَكَبِّرُ وَ أَنَا الْخَاشِعُ</a:t>
            </a:r>
            <a:br>
              <a:rPr lang="ar-SA" dirty="0"/>
            </a:br>
            <a:r>
              <a:rPr lang="ar-SA" dirty="0"/>
              <a:t>وَ هَلْ يَرْحَمُ الْخَاشِعَ إِلاَّ الْمُتَكَبِّرُ </a:t>
            </a:r>
            <a:endParaRPr lang="en-US" dirty="0"/>
          </a:p>
        </p:txBody>
      </p:sp>
      <p:sp>
        <p:nvSpPr>
          <p:cNvPr id="5" name="Subtitle 4"/>
          <p:cNvSpPr>
            <a:spLocks noGrp="1"/>
          </p:cNvSpPr>
          <p:nvPr>
            <p:ph type="body" sz="quarter" idx="10"/>
          </p:nvPr>
        </p:nvSpPr>
        <p:spPr/>
        <p:txBody>
          <a:bodyPr/>
          <a:lstStyle/>
          <a:p>
            <a:r>
              <a:rPr lang="en-US" dirty="0"/>
              <a:t>My Lord, O my Lord, You are the High-handed and I am the humble.  Who else can be merciful to the humble except the High-handed?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جُودِكَ وَكَرَمِكَ أَرْفَعُ بَصَرِي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towards Your benevolence and generosity do I raise my sight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مَعْرُوفِكَ أُدِيمُ نَظَرِي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persistently look for Your favors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فَلا تُحْرِقْنِي بِالنَّارِ وَأَنْتَ مَوْضِعُ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do not let the flames of the Fire consume me while You are my ultimate hope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تُسْكِنِّي الْهَاوِيَةَ فَإنَّكَ قُرَّةُ عَيْنِي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embed me in the deep black abyss while You are the delight of my eyes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سَيِّدِي لا تُكَذِّبْ ظَنِّي بِإحْسَانِكَ</a:t>
            </a:r>
            <a:br>
              <a:rPr lang="en-US" dirty="0"/>
            </a:br>
            <a:r>
              <a:rPr lang="ar-SA" dirty="0"/>
              <a:t>وَمَعْرُوفِكَ فَإنَّكَ ثِقَتِي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do not thwart my idea about Your grace and favors, for in You I trust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وَلا تَحْرِمْنِي ثَوَابَكَ فَإنَّكَ الْعَارِفُ بِفَقْرِي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deprive me of Your rewards, for You best know my poverty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كَانَ قَدْ دَنَا أَجَلِي وَلَمْ يُقَرِّبْنِي مِنْكَ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if my death is drawing near while my deeds have not yet drawn me near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فَقَدْ جَعَلْتُ الإعْتِرَافَ إلَيْكَ بِذَنْبِي وَسَائِلَ عِلَلِي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then let my confession of having committed sins be my means of justification</a:t>
            </a:r>
          </a:p>
        </p:txBody>
      </p:sp>
    </p:spTree>
    <p:extLst>
      <p:ext uri="{BB962C8B-B14F-4D97-AF65-F5344CB8AC3E}">
        <p14:creationId xmlns:p14="http://schemas.microsoft.com/office/powerpoint/2010/main" val="39625897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عَفَوْتَ فَمَنْ أَوْلَى مِنْكَ بِالْعَفْوِ؟</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if You forgive, then who is worthier than You in forgiveness?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عَذَّبْتَ فَمَنْ أَعْدَلُ مِنْكَ فِي الْحُكْمِ؟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punish, then who is fairer than You in judgment?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مَوْلاَيَ يَا مَوْلاَيَ ارْحَمْنِي بِرَحْمَتِكَ </a:t>
            </a:r>
            <a:endParaRPr lang="en-US" dirty="0"/>
          </a:p>
        </p:txBody>
      </p:sp>
      <p:sp>
        <p:nvSpPr>
          <p:cNvPr id="5" name="Subtitle 4"/>
          <p:cNvSpPr>
            <a:spLocks noGrp="1"/>
          </p:cNvSpPr>
          <p:nvPr>
            <p:ph type="body" sz="quarter" idx="10"/>
          </p:nvPr>
        </p:nvSpPr>
        <p:spPr/>
        <p:txBody>
          <a:bodyPr/>
          <a:lstStyle/>
          <a:p>
            <a:r>
              <a:rPr lang="en-US" dirty="0"/>
              <a:t>My Lord, O my Lord, have mercy on me by Your Kindness,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ارْحَمْ فِي هذِهِ الدُّنْيَا غُرْبَتِي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Have mercy on my misery in this world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وَعِنْدَ الْمَوْتِ كُرْبَتِي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grief at the time of death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وَفِي الْقَبْرِ وَحْدَتِي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loneliness in the grave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وَفِي اللَّحْدِ وَحْشَتِي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lonesomeness in the underground hole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وَإذَا نُشِرْتُ لِلْحِسَابِ بَيْنَ يَدَيْكَ ذُلَّ مَوْقِفِي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humiliating situation when I shall be resurrected for account before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وَاغْفِرْ لِي مَا خَفِيَ عَلَى الآدَمِيِّينَ مِنْ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forgive my deeds that have been concealed from the other human beings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وَأَدِمْ لِي مَا بِهِ سَتَرْتَنِي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permanent for me that on account of which You have covered my faults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وَارْحَمْنِي صَرِيعاً عَلَى الْفِرَاشِ تُقَلِّبُنِي أَيْدِي أَحِبَّتِي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have mercy on me when I am thrown on the death bed turned over at the hands of my dear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وَتَفَضَّلْ عَلَيَّ مَمْدُوداً عَلَى الْمُغْتَسَلِ</a:t>
            </a:r>
            <a:br>
              <a:rPr lang="en-US" dirty="0"/>
            </a:br>
            <a:r>
              <a:rPr lang="ar-SA" dirty="0"/>
              <a:t>يُقَلِّبُنِي صَالِحُ جِيرَتِي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a favor to me when I am laid on the table of the dead bathroom turned over at the hands of my righteous neighbors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وَتَحَنَّنْ عَلَيَّ مَحْمُولاً قَدْ تَنَاوَلَ الأَقْرِبَاءُ</a:t>
            </a:r>
            <a:br>
              <a:rPr lang="en-US" dirty="0"/>
            </a:br>
            <a:r>
              <a:rPr lang="ar-SA" dirty="0"/>
              <a:t>أَطْرَافَ جِنَازَتِي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act kindly to me when I am carried while my relatives hold the edges of my coffin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فَلا أَحَدَ أَعْرَفُ بِحَقّكَ مِنْكَ.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 one is aware of Your obligation more than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وَارْضَ عَنِّي بِجُودِكَ وَكَرَمِكَ وَفَضْلِكَ‏</a:t>
            </a:r>
            <a:endParaRPr lang="en-US" dirty="0"/>
          </a:p>
        </p:txBody>
      </p:sp>
      <p:sp>
        <p:nvSpPr>
          <p:cNvPr id="5" name="Subtitle 4"/>
          <p:cNvSpPr>
            <a:spLocks noGrp="1"/>
          </p:cNvSpPr>
          <p:nvPr>
            <p:ph type="body" sz="quarter" idx="10"/>
          </p:nvPr>
        </p:nvSpPr>
        <p:spPr/>
        <p:txBody>
          <a:bodyPr/>
          <a:lstStyle/>
          <a:p>
            <a:r>
              <a:rPr lang="en-US" dirty="0"/>
              <a:t>and be pleased with me by Your Generosity and Your Magnanimity and Your Grace.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وَجُدْ عَلَيَّ مَنْقُولاً قَدْ نَزَلْتُ بِكَ وَحِيداً فِي حُفْرَتِي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be generous with me when I am carried, alone, to my hole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وَارْحَمْ فِي ذَلِكَ الْبَيْتِ الْجَدِيدِ غُرْبَتِي</a:t>
            </a:r>
            <a:br>
              <a:rPr lang="en-US" dirty="0"/>
            </a:br>
            <a:r>
              <a:rPr lang="ar-SA" dirty="0"/>
              <a:t>حَتَّى لا أَسْتَأْنِسَ بِغَيْرِكَ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have mercy on my loneliness in that (new) dwelling so that I will not feel at ease with anyone other than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سَيِّدِي إنْ وَكَلْتَنِي إلَى نَفْسِي هَلَكْتُ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if you leave me for myself, I will certainly perish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فَبِمَنْ أَسْتَغِيثُ إنْ لَمْ تُقِلْنِي عَثْرَتِي؟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to whom will I resort if you do not overlook my slips?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فَإلَى مَنْ أَفْزَعُ إنْ فَقَدْتُ عِنَايَتَكَ فِي ضَجْعَتِي؟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will I run for help if I miss Your care for me in my stay (in grave)?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مَنْ أَلْتَجِئُ إنْ لَمْ تُنَفِّسْ كُرْبَتِي؟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will I refer if You do not relieve my grief?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مَنْ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Who will be with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يَرْحَمُنِي إنْ لَمْ تَرْحَمْنِي؟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 will have mercy on me if You do not?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وَفَضْلَ مَنْ أُؤَمِّلُ إنْ عَدِمْتُ فَضْلَكَ يَوْمَ فَاقَتِي؟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favor will I expect if I miss Your favors on the day of my neediness?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مَنِ الْفِرَارُ مِنَ الذُّنُوبِ إذَا انْقَضَى أَجَلِي؟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will I flee from my sins when my deadline comes?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وَالْإِحْسَانِ وَالطَّوْلِ وَالْاِمْتِنَانِ </a:t>
            </a:r>
            <a:endParaRPr lang="en-US" dirty="0"/>
          </a:p>
        </p:txBody>
      </p:sp>
      <p:sp>
        <p:nvSpPr>
          <p:cNvPr id="5" name="Subtitle 4"/>
          <p:cNvSpPr>
            <a:spLocks noGrp="1"/>
          </p:cNvSpPr>
          <p:nvPr>
            <p:ph type="body" sz="quarter" idx="10"/>
          </p:nvPr>
        </p:nvSpPr>
        <p:spPr/>
        <p:txBody>
          <a:bodyPr/>
          <a:lstStyle/>
          <a:p>
            <a:r>
              <a:rPr lang="en-US" dirty="0"/>
              <a:t>O the Generous, and Beneficent, O the Almighty and the Benefactor,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سَيِّدِي لا تُعَذِّبْنِي وَأَنَا أَرْجُوكَ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do not punish me while I please You hopefully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حَقِّقْ رَجَائِي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(please do) give success to my expectations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وَآمِنْ خَوْفِي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dispel my fear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كَثْرَةَ ذُنُوبِي لا أَرْجُو فِيهَا إلاّ 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for my numerous sins, I hope for nothing other than Your pardon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أَنَا أَسْأَلُكَ مَا لا أَسْتَحِقُّ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 am asking You for things that I do not deserve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أَهْلُ التَّقْوَى وَأَهْلُ الْمَغْفِرَةِ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verily the Lord of righteousness and the Lord of forgiveness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فَاغْفِرْ لِي وَأَلْبِسْنِي مِنْ نَظَرِكَ ثَوْباً يُغَطِّي عَلَيَّ التَّبِعَاتِ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forgive me and dress me, out of Your relief, a garment covering all my defects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وَتَغْفِرُهَا لِي وَلا أُطَالَبُ بِهَا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forgive them for me so that I will not responsible for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ذُو مَنٍّ قَدِيمٍ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are the Lord of eternal favoring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وَصَفْحٍ عَظِيمٍ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Lord of great pardon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بِرَحْمَتِكَ يَا أَرْحَمَ الرَّاحِمِين</a:t>
            </a:r>
            <a:endParaRPr lang="en-US" dirty="0"/>
          </a:p>
        </p:txBody>
      </p:sp>
      <p:sp>
        <p:nvSpPr>
          <p:cNvPr id="5" name="Subtitle 4"/>
          <p:cNvSpPr>
            <a:spLocks noGrp="1"/>
          </p:cNvSpPr>
          <p:nvPr>
            <p:ph type="body" sz="quarter" idx="10"/>
          </p:nvPr>
        </p:nvSpPr>
        <p:spPr/>
        <p:txBody>
          <a:bodyPr/>
          <a:lstStyle/>
          <a:p>
            <a:r>
              <a:rPr lang="en-US" dirty="0"/>
              <a:t>by Your Mercy, O the Most Kind.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وَتَجَاوُزٍ كَرِيمٍ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Lord of liberal exoneration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أَنْتَ الَّذِي تُفِيضُ سَيْبَكَ عَلَى مَنْ لا يَسْأَلُكَ وَعَلَى الْجَاحِدِينَ بِرُبُوْبِيَّتِكَ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You make Your flowing graces reach those who never pray You and those who deny Your Lordship</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فَكَيْفَ سَيِّدِي بِمَنْ سَأَلَكَ وَأَيْقَنَ أَنَّ الْخَلْقَ لَكَ وَالأَمْرَ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my Master, what should You do to those whom pray You and believe undoubtedly that You manage all creation and all affairs!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تَبَارَكْتَ وَتَعَالَيْتَ 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Blessed by You and Exalted be You, O the Lord of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عَبْدُكَ بِبَابِكَ أَقَامَتْهُ الْخَصَاصَةُ بَيْنَ يَدَيْكَ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 Your servant standing at Your door owing to neediness, am knocking at it suppliantly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يَقْرَعُ بَابَ إحْسَانِكَ بِدُعَائِهِ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am knocking at it suppliantly</a:t>
            </a:r>
          </a:p>
        </p:txBody>
      </p:sp>
    </p:spTree>
    <p:extLst>
      <p:ext uri="{BB962C8B-B14F-4D97-AF65-F5344CB8AC3E}">
        <p14:creationId xmlns:p14="http://schemas.microsoft.com/office/powerpoint/2010/main" val="302082105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فَلا تُعْرِضْ بِوَجْهِكَ الْكَرِيمِ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do not turn Your generous Face away from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وَاقْبَلْ مِنِّي مَا أَقُولُ فَقَدْ دَعَوْتُ بِهذَا الدُّعَاءِ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accept that which I utter, for I have prayed using this supplication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 وَأَنَا أَرْجُو أَنْ لا تَرُدَّنِي مَعْرِفَةً مِنِّي بِرَأْفَتِكَ وَرَحْمَتِكَ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Hoping that You will not reject me since I have full awareness with Your kindness and mercifulness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أَنْتَ الَّذِي لا يُحْفِيكَ سَائِلٌ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It is You Whom is never disturbed by any suppliant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2495191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يَنْقُصُكَ نَائِلٌ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kingdom is never decreased owing to donations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أَنْتَ كَمَا تَقُولُ وَفَوْقَ مَا نَقُولُ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are as exactly as You describe Yourself and is above all that which we say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صَبْراً جَمِيلاً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beseech You for comely patience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وَفَرَجاً قَرِيباً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immediate relief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وَقَوْلاً صَادِقاً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truthful wording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وَأَجْراً عَظِيماً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splendid reward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أَسْأَلُكَ يَا رَبِّ مِنَ الْخَيْرِ كُلِّهِ مَا عَلِمْتُ مِنْهُ وَمَا لَمْ أَعْلَمْ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Lord, for all goodness, be it known by me or unknown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أَسْأَلُكَ اللّهُمَّ مِنْ خَيْرِ مَا سَأَلَكَ مِنْهُ عِبَادُكَ الصَّالِحُونَ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a:t>
            </a:r>
            <a:r>
              <a:rPr lang="en-US" dirty="0" err="1"/>
              <a:t>Allāh</a:t>
            </a:r>
            <a:r>
              <a:rPr lang="en-US" dirty="0"/>
              <a:t>, for the goodness that Your righteous servants have besought from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خَيْرَ مَنْ سُئِلَ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All-excellent One that is asked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وَأَجْوَدَ مَنْ أَعْطَى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All-benevolent of those who may give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243444" y="2492896"/>
            <a:ext cx="616867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إِنّكَ قُلْتَ فِي كِتَابِكَ المُنْزَلِ</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
        <p:nvSpPr>
          <p:cNvPr id="14" name="TextBox 13">
            <a:extLst>
              <a:ext uri="{FF2B5EF4-FFF2-40B4-BE49-F238E27FC236}">
                <a16:creationId xmlns:a16="http://schemas.microsoft.com/office/drawing/2014/main" id="{8DD400BD-45FA-B6E9-BCF2-20E0F21AEC83}"/>
              </a:ext>
            </a:extLst>
          </p:cNvPr>
          <p:cNvSpPr txBox="1"/>
          <p:nvPr/>
        </p:nvSpPr>
        <p:spPr>
          <a:xfrm>
            <a:off x="1373001" y="1619074"/>
            <a:ext cx="6096000" cy="369332"/>
          </a:xfrm>
          <a:prstGeom prst="rect">
            <a:avLst/>
          </a:prstGeom>
          <a:noFill/>
        </p:spPr>
        <p:txBody>
          <a:bodyPr wrap="square">
            <a:spAutoFit/>
          </a:bodyPr>
          <a:lstStyle/>
          <a:p>
            <a:pPr algn="ctr"/>
            <a:r>
              <a:rPr lang="en-US" sz="1800" b="1" dirty="0" err="1">
                <a:solidFill>
                  <a:srgbClr val="000066"/>
                </a:solidFill>
                <a:latin typeface="Trebuchet MS" pitchFamily="34" charset="0"/>
                <a:cs typeface="Calibri" panose="020F0502020204030204" pitchFamily="34" charset="0"/>
              </a:rPr>
              <a:t>Dua’a</a:t>
            </a:r>
            <a:r>
              <a:rPr lang="en-US" sz="1800" b="1" dirty="0">
                <a:solidFill>
                  <a:srgbClr val="000066"/>
                </a:solidFill>
                <a:latin typeface="Trebuchet MS" pitchFamily="34" charset="0"/>
                <a:cs typeface="Calibri" panose="020F0502020204030204" pitchFamily="34" charset="0"/>
              </a:rPr>
              <a:t> for the last Ten Nights of Ramadan</a:t>
            </a:r>
            <a:endParaRPr lang="en-US" sz="1400" b="1" dirty="0">
              <a:solidFill>
                <a:srgbClr val="000066"/>
              </a:solidFill>
              <a:latin typeface="Trebuchet MS" pitchFamily="34" charset="0"/>
              <a:cs typeface="Calibri" panose="020F0502020204030204" pitchFamily="34" charset="0"/>
            </a:endParaRPr>
          </a:p>
        </p:txBody>
      </p:sp>
    </p:spTree>
    <p:extLst>
      <p:ext uri="{BB962C8B-B14F-4D97-AF65-F5344CB8AC3E}">
        <p14:creationId xmlns:p14="http://schemas.microsoft.com/office/powerpoint/2010/main" val="314194222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أَعْطِنِي سُؤْلِي فِي نَفْسِي وَأَهْلِي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(Please do) respond to my request as regards myself and my family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وَوَالِدَيَّ وَوُلْدِي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parents and my children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وَأَهْلِ حُزَانَتِي وَإخْوَانِي فِيكَ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comrades and my brothers-in-faith,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وَأَرْغِدْ عَيْشِي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bless my living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وَأَظْهِرْ مُرُوَّتِي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manifest my integrity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وَأَصْلِحْ جَمِيعَ أَحْوَالِي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 set aright all my affairs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مِمَّنْ أَطَلْتَ عُمْرَهُ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include me with those whom You decide to live long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وَحَسَّنْتَ عَمَلَهُ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those whose deeds are righteous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وَأَتْمَمْتَ عَلَيْهِ نِعْمَتَكَ وَرَضِيتَ عَنْهُ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those for whom You have perfected Your favors and those with whom You are pleased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وَأَحْيَيْتَهُ حَيَاةً طَيِّبَةً فِي أَدْوَمِ السُّرُورِ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those whom You have granted comfortable life with permanent pleasure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6443952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وَأَسْبَغِ الْكَرَامَةِ وَأَتَمِّ الْعَيْشِ</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reputable honor and perfect contentment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تَفْعَلُ مَا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do whatever You will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وَلا يَفْعَلُ مَا يَشَاءُ غَيْرُكَ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While none else can ever do what one wills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خُصَّنِي مِنْكَ بِخَاصَّةِ ذِكْرِكَ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give me exclusively the grace of private mention of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تَجْعَلْ شَيْئاً مِمَّا أَتَقَرَّبُ بِهِ فِي آنَاءِ اللَّيْلِ وَأَطْرَافِ النَّهَارِ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let any of the things by which I seek Your nearness in the hours of the night and the ends of the days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رِيَاءً وَلا سُمْعَةً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Take the form of ostentation or showing off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أَشَراً وَلا بَطَراً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pretension or insolence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لَكَ مِنَ الْخَاشِعِينَ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include me with the humble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أَعْطِنِي السَّعَةَ فِي الرِّزْقِ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grant me affluent means of livelihood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وَالأَمْنَ فِي الْوَطَنِ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security in my homeland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62728686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وَقُرَّةَ الْعَيْنِ فِي الأَهْلِ وَالْمَالِ وَالْوَلَدِ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delight in my family, property, and children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وَالْمُقَامَ فِي نِعَمِكَ عِنْدِي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permanence of Your graces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وَالصِّحَّةَ فِي الْجِسْمِ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healthy trunk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وَالْقُوَّةَ فِي الْبَدَنِ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strong body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وَالسَّلامَةَ فِي الدِّينِ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sound creed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وَاسْتَعْمِلْنِي بِطَاعَتِكَ وَطَاعَةِ رَسُولِكَ مُحَمَّدٍ 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dedicate my affairs to the obedience to You and to Your Messenger, Muhammad—</a:t>
            </a:r>
            <a:r>
              <a:rPr lang="en-US" dirty="0" err="1"/>
              <a:t>Allāh’s</a:t>
            </a:r>
            <a:r>
              <a:rPr lang="en-US" dirty="0"/>
              <a:t> blessings be upon him and his Family—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أَبَداً مَا اسْتَعْمَرْتَنِي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long as You give me life</a:t>
            </a:r>
          </a:p>
        </p:txBody>
      </p:sp>
    </p:spTree>
    <p:extLst>
      <p:ext uri="{BB962C8B-B14F-4D97-AF65-F5344CB8AC3E}">
        <p14:creationId xmlns:p14="http://schemas.microsoft.com/office/powerpoint/2010/main" val="21721155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مِنْ أَوْفَرِ عِبَادِكَ عِنْدَكَ نَصِيباً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one of the most rewarded servants of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 كُلِّ خَيْرٍ أَنْزَلْتَهُ وَتُنْزِلُهُ فِي شَهْرِ رَمَضَانَ فِي لَيْلَةِ الْقَدْرِ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each and every item of goodness that You have descended and You will descend during the month of Ramadan and in the Grand Night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أَنْتَ مُنْزِلُهُ فِي كُلِّ سَنَةٍ مِنْ رَحْمَةٍ تَنْشُرُهَا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well as all that which You decide to descend throughout the year, including mercy that You spread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إِنَّكَ قُلْتَ فِي كِتَابِكَ المُنْزَلِ:</a:t>
            </a:r>
            <a:endParaRPr lang="en-US" dirty="0"/>
          </a:p>
        </p:txBody>
      </p:sp>
      <p:sp>
        <p:nvSpPr>
          <p:cNvPr id="5" name="Subtitle 4"/>
          <p:cNvSpPr>
            <a:spLocks noGrp="1"/>
          </p:cNvSpPr>
          <p:nvPr>
            <p:ph type="body" sz="quarter" idx="10"/>
          </p:nvPr>
        </p:nvSpPr>
        <p:spPr/>
        <p:txBody>
          <a:bodyPr/>
          <a:lstStyle/>
          <a:p>
            <a:r>
              <a:rPr lang="en-US" dirty="0"/>
              <a:t>O Allah: You have said in Your revealed Book: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وَعَافِيَةٍ تُلْبِسُهَا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good health with which You adorn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وَبَلِيَّةٍ تَدْفَعُهَا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misfortune that You repel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وَحَسَنَاتٍ تَتَقَبَّلُهَا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good deeds that You admit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وَسَيِّئَاتٍ تَتَجَاوَزُ عَنْهَا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Help me against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وَارْزُقْنِي حَجَّ بَيْتِكَ الْحَرَامِ فِي عَامِنَا هذَا وَفِي كُلِّ عَامٍ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bestow upon me with the pilgrimage to Your Holy House in this year plus all years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وَارْزُقْنِي رِزْقاً وَاسِعاً مِنْ فَضْلِكَ الْوَاسِعِ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prosperous sustenance out of Your limitless bounty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وَاصْرِفْ عَنِّي يَا سَيِّدِي الأَسْوَاءَ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dismiss, O my Master, all evils from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وَاقْضِ عَنِّي الدَّيْنَ وَالظُّلامَاتِ حَتَّى لا أَتَأَذَّى بِشَيْءٍ مِنْهُ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settle my debts as well as my evildoings so that I will be saved from their liabilities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وَخُذْ عَنِّي بِأَسْمَاعِ وَأَبْصَارِ أَعْدَائِي وَحُسَّادِي وَالْبَاغِينَ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save me from the hearings and sights of my enemies, those who envy me, and those who intend to oppress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وَانْصُرْنِي عَلَيْهِمْ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(please do) back me against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(شَهْرُ رَمَضَانَ الّذِي أُنْزِلَ فِيهِ القُرْآنُ</a:t>
            </a:r>
            <a:endParaRPr lang="en-US" dirty="0"/>
          </a:p>
        </p:txBody>
      </p:sp>
      <p:sp>
        <p:nvSpPr>
          <p:cNvPr id="5" name="Subtitle 4"/>
          <p:cNvSpPr>
            <a:spLocks noGrp="1"/>
          </p:cNvSpPr>
          <p:nvPr>
            <p:ph type="body" sz="quarter" idx="10"/>
          </p:nvPr>
        </p:nvSpPr>
        <p:spPr/>
        <p:txBody>
          <a:bodyPr/>
          <a:lstStyle/>
          <a:p>
            <a:r>
              <a:rPr lang="en-US" dirty="0"/>
              <a:t>“The month of Ramadan is that in which the Qur'an was revealed,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وَأَقِرَّ عَيْنِي وَفَرِّحْ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give delight to my eye and joy to my heart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لِي مِنْ هَمِّي وَكَرْبِي فَرَجاً وَمَخْرَجاً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relief and exit against my grief and misery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مَنْ أَرَادَنِي بِسُوءٍ مِنْ جَمِيعِ خَلْقِكَ تَحْتَ قَدَمَيَّ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all those who intend evil to me, among all Your creatures, be under my feet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وَاكْفِنِي شَرَّ الشَّيْطَانِ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protect me against the evil of Satan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وَشَرَّ السُّلْطَانِ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evil of the ruling authority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وَسَيِّئَاتِ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consequences of my evildoings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وَطَهِّرْنِي مِنَ الذُّنُوبِ كُلِّهَا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purify me from all my sins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وَأَجِرْنِي مِنَ النَّارِ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save me from Hellfire on account of Your pardon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وَأَدْخِلْنِي الْجَنَّةَ بِرَحْمَتِكَ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allow me to enter Paradise on account of Your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وَزَوِّجْنِي مِنَ الْحُورِ الْعِينِ بِفَضْلِكَ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marry me off the women of Paradise on account of Your grace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هُدًى لِلنَّاسِ وَبَيِّنَاتٍ مِنَ الْهُدٰى وَالفُرْقَانِ)</a:t>
            </a:r>
            <a:endParaRPr lang="en-US" dirty="0"/>
          </a:p>
        </p:txBody>
      </p:sp>
      <p:sp>
        <p:nvSpPr>
          <p:cNvPr id="5" name="Subtitle 4"/>
          <p:cNvSpPr>
            <a:spLocks noGrp="1"/>
          </p:cNvSpPr>
          <p:nvPr>
            <p:ph type="body" sz="quarter" idx="10"/>
          </p:nvPr>
        </p:nvSpPr>
        <p:spPr/>
        <p:txBody>
          <a:bodyPr/>
          <a:lstStyle/>
          <a:p>
            <a:r>
              <a:rPr lang="en-US" dirty="0"/>
              <a:t>a guidance to men and clear proofs of the guidance and the distinction.” (2:185)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وَأَلْحِقْنِي بِأَوْلِيَائِكَ الصَّالِحِينَ مُحَمَّدٍ </a:t>
            </a:r>
            <a:r>
              <a:rPr lang="ar-SA" dirty="0" err="1"/>
              <a:t>وَآلِهِ</a:t>
            </a:r>
            <a:r>
              <a:rPr lang="ar-SA" dirty="0"/>
              <a:t> الأَبْرَارِ الطَّيِّبِينَ الطَّاهِرِينَ الأَخْيَارِ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join me to Your righteous intimate servants—Muhammad and his Family, the purified, the immaculate, and the pious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صَلَوَاتُكَ عَلَيْهِمْ وَعَلَى أَجْسَادِهِمْ وَأَرْوَاحِهِمْ وَرَحْمَةُ اللّهِ وَبَرَكَاتُهُ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May Your peace, mercy, and blessings be upon their bodies and souls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وَسَيِّدِي وَعِزَّتِكَ وَجَلالِكَ لَئِنْ طَالَبْتَنِي بِذُنُوبِي </a:t>
            </a:r>
            <a:r>
              <a:rPr lang="ar-SA" dirty="0" err="1"/>
              <a:t>لأُطَالِبَنَّكَ</a:t>
            </a:r>
            <a:r>
              <a:rPr lang="ar-SA" dirty="0"/>
              <a:t>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and my Master; I swear by Your Mighty and Your Glory, if You will interrogate me for my sins, I will demand with Your pardon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وَلَئِنْ طَالَبْتَنِي بِلُؤْمِي </a:t>
            </a:r>
            <a:r>
              <a:rPr lang="ar-SA" dirty="0" err="1"/>
              <a:t>لأُطَالِبَنَّكَ</a:t>
            </a:r>
            <a:r>
              <a:rPr lang="ar-SA" dirty="0"/>
              <a:t> بِكَرَمِكَ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interrogate me for my meanness, I will demand with Your kindness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وَلَئِنْ أَدْخَلْتَنِي النَّارَ لأُخْبِرَنَّ أَهْلَ النَّارِ بِحُبِّي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order me to be taken to Hellfire, I will tell all the inhabitants therein that I love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وَسَيِّدِي إنْ كُنْتَ لا تَغْفِرُ إلاّ لأوْلِيَائِكَ وَأَهْلِ طَاعَتِكَ فَإلَى مَنْ يَفْزَعُ الْمُذْنِبُونَ؟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and Master; if you forgive only Your intimate servants and those who obey You, to whom then will the guilty resort?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كُنْتَ لا تُكْرِمُ إلاّ أَهْلَ الْوَفَاءِ بِكَ فَبِمَنْ يَسْتَغِيثُ </a:t>
            </a:r>
            <a:r>
              <a:rPr lang="ar-SA" dirty="0" err="1"/>
              <a:t>الْمُسِيئُونَ</a:t>
            </a:r>
            <a:r>
              <a:rPr lang="ar-SA" dirty="0"/>
              <a:t>؟</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honor none but those who act loyally to You, then whose shelter will the evildoers seek?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أَدْخَلْتَنِي النَّارَ فَفِي ذلِكَ سُرُورُ عَدُوِّكَ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if You decide to put me in Hellfire, this will definitely please Your enemies!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أَدْخَلْتَنِي الْجَنَّةَ فَفِي ذلِكَ سُرُورُ نَبِيِّكَ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But if You decide Paradise for me, then this will certainly please Your Prophet!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وَاللّهِ أَعْلَمُ أَنَّ سُرُورَ نَبِيِّكَ أَحَبُّ إلَيْكَ مِنْ سُرُورِ عَدُوِّكَ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by </a:t>
            </a:r>
            <a:r>
              <a:rPr lang="en-US" dirty="0" err="1"/>
              <a:t>Allāh</a:t>
            </a:r>
            <a:r>
              <a:rPr lang="en-US" dirty="0"/>
              <a:t> I swear, know for sure that the pleasure of Your Prophet is more favorable for You than the pleasure of Your enemies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C2EC2-D99D-4668-B22C-C8EE81DD4038}"/>
              </a:ext>
            </a:extLst>
          </p:cNvPr>
          <p:cNvSpPr>
            <a:spLocks noGrp="1"/>
          </p:cNvSpPr>
          <p:nvPr>
            <p:ph type="title"/>
          </p:nvPr>
        </p:nvSpPr>
        <p:spPr/>
        <p:txBody>
          <a:bodyPr/>
          <a:lstStyle/>
          <a:p>
            <a:r>
              <a:rPr lang="en-US" dirty="0"/>
              <a:t>Recite each 10 times</a:t>
            </a:r>
          </a:p>
        </p:txBody>
      </p:sp>
      <p:sp>
        <p:nvSpPr>
          <p:cNvPr id="4" name="Text Placeholder 3">
            <a:extLst>
              <a:ext uri="{FF2B5EF4-FFF2-40B4-BE49-F238E27FC236}">
                <a16:creationId xmlns:a16="http://schemas.microsoft.com/office/drawing/2014/main" id="{5184FAE0-6F7B-DB61-31CC-D5E1CBE5B65C}"/>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23923525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فَعَظّمْتَ حُرْمَةَ شَهْرِ رَمَضَانَ</a:t>
            </a:r>
            <a:endParaRPr lang="en-US" dirty="0"/>
          </a:p>
        </p:txBody>
      </p:sp>
      <p:sp>
        <p:nvSpPr>
          <p:cNvPr id="5" name="Subtitle 4"/>
          <p:cNvSpPr>
            <a:spLocks noGrp="1"/>
          </p:cNvSpPr>
          <p:nvPr>
            <p:ph type="body" sz="quarter" idx="10"/>
          </p:nvPr>
        </p:nvSpPr>
        <p:spPr/>
        <p:txBody>
          <a:bodyPr/>
          <a:lstStyle/>
          <a:p>
            <a:r>
              <a:rPr lang="en-US" dirty="0"/>
              <a:t>You have thus rendered great the sanctity of this month of Ramadan,</a:t>
            </a:r>
            <a:r>
              <a:rPr lang="ur-PK" dirty="0"/>
              <a:t> </a:t>
            </a:r>
          </a:p>
          <a:p>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أَنْ تَمْلأ قَلْبِي حُبّاً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pray You for filling up my heart with love for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وَخَشْيَةً مِنْكَ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fear of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وَتَصْدِيقاً بِكِتَابِكَ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belief in Your Book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وَإيمَاناً 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faith in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وَفَرَقاً مِنْكَ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terror from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وَشَوْقاً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eagerness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ذَا الْجَلالِ وَالإكْرَامِ حَبِّبْ إلَيَّ لِقَاءَكَ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Lord of Glory and Honor: (please do) make me love meeting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وَأَحْبِبْ لِقَائِي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(please do) love my meeting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لِي فِي لِقَائِكَ الرَّاحَةَ وَالْفَرَجَ وَالْكَرَامَةَ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my meeting You entail comfort, relief, and honoring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أَلْحِقْنِي بِصَالِحِ مَنْ مَضَى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join me with the righteous ones among the past generations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بِمَا أَنْزَلْتَ فِيهِ مِنَ القُرْآنِ</a:t>
            </a:r>
            <a:endParaRPr lang="en-US" dirty="0"/>
          </a:p>
        </p:txBody>
      </p:sp>
      <p:sp>
        <p:nvSpPr>
          <p:cNvPr id="5" name="Subtitle 4"/>
          <p:cNvSpPr>
            <a:spLocks noGrp="1"/>
          </p:cNvSpPr>
          <p:nvPr>
            <p:ph type="body" sz="quarter" idx="10"/>
          </p:nvPr>
        </p:nvSpPr>
        <p:spPr/>
        <p:txBody>
          <a:bodyPr/>
          <a:lstStyle/>
          <a:p>
            <a:r>
              <a:rPr lang="en-US" dirty="0"/>
              <a:t>Because You revealed the Qur'an in it,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مِنْ صَالِحِ مَنْ بَقِيَ وَخُذْ بِي سَبِيلَ الصَّالِحِينَ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include me with the righteous ones of this generation, and guide me to the path of the righteous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وَأَعِنِّي عَلَى نَفْسِي بِمَا تُعِينُ بِهِ الصَّالِحِينَ عَلَى أَنْفُسِهِمْ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against myself in the same way as You help the righteous ones control themselves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وَاخْتِمْ عَمَلِي بِأَحْسَنِهِ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seal my deed with the best of it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ثَوَابِي مِنْهُ الْجَنَّةَ بِرَحْمَتِكَ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decide Paradise as the reward of my deeds on account of Your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وَأَعِنِّي عَلَى صَالِحِ مَا أَعْطَيْتَنِي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manage the good things that You have endowed upon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وَثَبِّتْنِي يَا رَبِّ وَلا تَرُدَّنِي فِي سُوءٍ اسْتَنْقَذْتَنِي مِنْهُ 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firm, O Lord, and do not make be return to evildoing after You have saved me from it, O the Lord of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إيمَاناً لا أَجَلَ لَهُ دُونَ لِقَائِكَ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beseech You for faith that does not stop until I meet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أَحْيِنِي مَا أَحْيَيْتَنِي عَلَيْهِ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long as You grant me life, (please do) connect me to that faith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وَتَوَفَّنِي إذَا تَوَفَّيْتَنِي عَلَيْهِ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You decide to grasp my soul, make me carry that faith with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وَابْعَثْنِي إذَا بَعَثْتَنِي عَلَيْهِ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You resurrect me, make me carry it with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وَخَصَصْتَهُ بِلَيْلَةِ القَدْرِ</a:t>
            </a:r>
            <a:endParaRPr lang="en-US" dirty="0"/>
          </a:p>
        </p:txBody>
      </p:sp>
      <p:sp>
        <p:nvSpPr>
          <p:cNvPr id="5" name="Subtitle 4"/>
          <p:cNvSpPr>
            <a:spLocks noGrp="1"/>
          </p:cNvSpPr>
          <p:nvPr>
            <p:ph type="body" sz="quarter" idx="10"/>
          </p:nvPr>
        </p:nvSpPr>
        <p:spPr/>
        <p:txBody>
          <a:bodyPr/>
          <a:lstStyle/>
          <a:p>
            <a:r>
              <a:rPr lang="en-US" dirty="0"/>
              <a:t>And You decided the Grand Night to be in this month exclusively,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وَأَبْرِئْ قَلْبِي مِنَ الرِّيَاءِ وَالشَّكِّ وَالسُّمْعَةِ فِي دِينِكَ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release my heart from showing off, suspicion, and pretension in the affairs of Your religion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حَتَّى يَكُونَ عَمَلِي خَالِصاً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that my deed will be purely intended for Your sake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أَعْطِنِي بَصِيرَةً فِي دِينِكَ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grant me discerning awareness in Your religion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وَفَهْماً فِي حُكْمِكَ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understanding of Your laws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وَفِقْهاً فِي عِلْمِكَ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insight in Your knowledge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وَكِفْلَيْنِ مِنْ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two folds of Your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وَوَرَعاً يَحْجُزُنِي عَنْ مَعَاصِيكَ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piety that impedes me from disobeying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وَبَيِّضْ وَجْهِي بِنُورِكَ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my face glitter on account of Your light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رَغْبَتِي فِيمَا عِنْدَكَ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desire for nothing but that which You 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وَتَوَفَّنِي فِي سَبِيلِكَ وَعَلَى مِلَّةِ رَسُولِكَ</a:t>
            </a:r>
            <a:br>
              <a:rPr lang="en-US" dirty="0"/>
            </a:br>
            <a:r>
              <a:rPr lang="ar-SA" dirty="0"/>
              <a:t>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I die, make me die following Your Path and carrying the principles of Your Prophet—</a:t>
            </a:r>
            <a:r>
              <a:rPr lang="en-US" dirty="0" err="1"/>
              <a:t>Allāh’s</a:t>
            </a:r>
            <a:r>
              <a:rPr lang="en-US" dirty="0"/>
              <a:t> blessings be upon him and his Family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وَجَعَلْتَهَا خَيْراً مِنْ أَلْفِ شَهْرٍ.</a:t>
            </a:r>
            <a:endParaRPr lang="en-US" dirty="0"/>
          </a:p>
        </p:txBody>
      </p:sp>
      <p:sp>
        <p:nvSpPr>
          <p:cNvPr id="5" name="Subtitle 4"/>
          <p:cNvSpPr>
            <a:spLocks noGrp="1"/>
          </p:cNvSpPr>
          <p:nvPr>
            <p:ph type="body" sz="quarter" idx="10"/>
          </p:nvPr>
        </p:nvSpPr>
        <p:spPr/>
        <p:txBody>
          <a:bodyPr/>
          <a:lstStyle/>
          <a:p>
            <a:r>
              <a:rPr lang="en-US" dirty="0"/>
              <a:t>And You made it better than one thousand months.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أَعُوذُ بِكَ مِنَ الْكَسَلِ وَالْفَشَلِ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seek Your protection against laziness and failure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وَالْهَمِّ وَالْجُبْنِ وَالْبُخْلِ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grief, cowardice, and stinginess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وَالْغَفْلَةِ وَالْقَسْوَةِ وَالْمَسْكَنَةِ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inattentiveness, brutality, and poverty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وَالْفَقْرِ وَالْفَاقَةِ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neediness and destitution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وَكُلِّ بَلِيَّةٍ وَالْفَوَاحِشِ مَا ظَهَرَ مِنْهَا وَمَا بَطَنَ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all misfortunes and all shameful deeds, whether open or secret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وَأَعُوذُ بِكَ مِنْ نَفْسٍ لا تَقْنَعُ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seek Your protection against having unsatisfied self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وَبَطْنٍ لا يَشْبَعُ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having insatiate stomach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وَقَلْبٍ لا يَخْشَعُ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having fearless heart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وَدُعَاءٍ لا يُسْمَعُ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unanswered prayers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وَعَمَلٍ لا يَنْفَعُ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futile deed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وَهٰذِهِ أَيَّامُ شَهْرِ رَمَضَانَ قَدِ انْقَضَتْ</a:t>
            </a:r>
            <a:endParaRPr lang="en-US" dirty="0"/>
          </a:p>
        </p:txBody>
      </p:sp>
      <p:sp>
        <p:nvSpPr>
          <p:cNvPr id="5" name="Subtitle 4"/>
          <p:cNvSpPr>
            <a:spLocks noGrp="1"/>
          </p:cNvSpPr>
          <p:nvPr>
            <p:ph type="body" sz="quarter" idx="10"/>
          </p:nvPr>
        </p:nvSpPr>
        <p:spPr/>
        <p:txBody>
          <a:bodyPr/>
          <a:lstStyle/>
          <a:p>
            <a:r>
              <a:rPr lang="en-US" dirty="0"/>
              <a:t>O Allah: the days of the month of Ramadan are elapsing,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وَأَعُوذُ بِكَ يَا رَبِّ عَلَى نَفْسِي وَدِينِي وَمَالِي</a:t>
            </a:r>
            <a:br>
              <a:rPr lang="en-US" dirty="0"/>
            </a:br>
            <a:r>
              <a:rPr lang="ar-SA" dirty="0"/>
              <a:t>وَعَلَى جَمِيعِ مَا رَزَقْتَنِي مِنَ الشَّيْطَانِ الرَّجِيمِ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ask You, O Lord, to guard myself, my religion, my properties, and all that which You have granted me against Satan, the accursed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إنَّكَ أَنْتَ السَّمِيعُ الْعَلِيمُ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are the All-hearing, the All-knowing.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إنَّهُ لا يُجِيرُنِي مِنْكَ أَحَدٌ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definitely, none can ever save me against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أَجِدُ مِنْ دُونِكَ مُلْتَحَداً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can never find any shelter against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فَلا تَجْعَلْ نَفْسِي فِي شَيْءٍ مِنْ عَذَابِكَ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(please) do not make anything that brings about Your punishment control over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تَرُدَّنِي بِهَلَكَةٍ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let me lead myself to perdition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وَلا تَرُدَّنِي بِعَذَابٍ أَلِيمٍ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make me deserve the painful chastisement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تَقَبَّلْ 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accept from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وَأَعْلِ ذِكْرِي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reputation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وَارْفَعْ دَرَجَتِي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elevate my rank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وَلَيَالِيهِ قَدْ تَصَرَّمَتْ</a:t>
            </a:r>
            <a:endParaRPr lang="en-US" dirty="0"/>
          </a:p>
        </p:txBody>
      </p:sp>
      <p:sp>
        <p:nvSpPr>
          <p:cNvPr id="5" name="Subtitle 4"/>
          <p:cNvSpPr>
            <a:spLocks noGrp="1"/>
          </p:cNvSpPr>
          <p:nvPr>
            <p:ph type="body" sz="quarter" idx="10"/>
          </p:nvPr>
        </p:nvSpPr>
        <p:spPr/>
        <p:txBody>
          <a:bodyPr/>
          <a:lstStyle/>
          <a:p>
            <a:r>
              <a:rPr lang="en-US" dirty="0"/>
              <a:t>And its nights are also elapsing,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وَحُطَّ وِزْرِي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exonerate my offenses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تَذْكُرْنِي بِخَطِيئَتِي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refer to me with my faults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ثَوَابَ مَجْلِسِي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let the reward of my session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وَثَوَابَ مَنْطِقِي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reward of my utterance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وَثَوَابَ دُعَائِي رِضَاكَ وَالْجَنَّةَ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reward of my prayer be Your pleasure and Paradise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وَأَعْطِنِي يَا رَبِّ جَمِيعَ مَا سَأَلْتُكَ وَزِدْنِي مِنْ فَضْلِكَ إنِّي إلَيْكَ رَاغِبٌ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give my, O Lord, all that which I have asked for from You and grant me more favor, for I seek none but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Lord of the worlds</a:t>
            </a:r>
          </a:p>
        </p:txBody>
      </p:sp>
    </p:spTree>
    <p:extLst>
      <p:ext uri="{BB962C8B-B14F-4D97-AF65-F5344CB8AC3E}">
        <p14:creationId xmlns:p14="http://schemas.microsoft.com/office/powerpoint/2010/main" val="32781583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إنَّكَ أَنْزَلْتَ فِي كِتَابِكَ أَنْ نَعْفُوَ عَمَّنْ ظَلَمَنَا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You have ordered us in Your book that we should overlook those who wrong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ظَلَمْنَا أَنْفُسَنَا فَاعْفُ عَنَّا فَإنَّكَ أَوْلَى بِذلِكَ مِنَّا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have wronged ourselves; so, forgive us, for You are worthier of forgiveness than we are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وَأَمَرْتَنَا أَنْ لا نَرُدَّ سَائِلاً عَنْ أَبْوَابِنَا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ordered us not to reject any beggar being on our doors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صِرْتُ يَا إِلهِي مِنْهُ إِلٰى مَا أَنْتَ أَعْلَمُ بِهِ مِنِّي</a:t>
            </a:r>
            <a:endParaRPr lang="en-US" dirty="0"/>
          </a:p>
        </p:txBody>
      </p:sp>
      <p:sp>
        <p:nvSpPr>
          <p:cNvPr id="5" name="Subtitle 4"/>
          <p:cNvSpPr>
            <a:spLocks noGrp="1"/>
          </p:cNvSpPr>
          <p:nvPr>
            <p:ph type="body" sz="quarter" idx="10"/>
          </p:nvPr>
        </p:nvSpPr>
        <p:spPr/>
        <p:txBody>
          <a:bodyPr/>
          <a:lstStyle/>
          <a:p>
            <a:r>
              <a:rPr lang="en-US" dirty="0"/>
              <a:t>While I have become in the state that You, O my God, know better than I do,</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جِئْتُكَ سَائِلاً فَلا تَرُدَّنِي إلاّ بِقَضَاءِ حَاجَتِي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Here I am begging You; so, do not reject me; rather respond to my need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وَأَمَرْتَنَا بِالإحْسَانِ إلَى مَا مَلَكَتْ أَيْمَانُنَا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ordered us to act nicely to those under our authorities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وَنَحْنُ أَرِقَّاؤُكَ فَأَعْتِقْ رِقَابَنَا مِنَ النَّارِ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we are surely under Your authority; so, release us from Hellfire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مَفْزَعِي عِنْدَ كُرْبَتِي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Shelter whenever I am aggrieved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وَيَا</a:t>
            </a:r>
            <a:r>
              <a:rPr lang="ar-SA" dirty="0"/>
              <a:t> غَوْثِي عِنْدَ شِدَّتِي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Aid whenever hardships hit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إلَيْكَ فَزِعْتُ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You have I resorted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وَبِكَ اسْتَغَثْتُ وَلُذْتُ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 have I sought refuge and haven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أَلُوذُ بِسِوَاكَ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none save You shall I ever resort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أَطْلُبُ الْفَرَجَ إلاّ مِنْكَ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from none save You shall I ever seek for relief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فَأَغِثْنِي وَفَرِّجْ عَنِّي يَا مَنْ يَقْبَلُ الْيَسِيرَ وَيَعْفُو عَنِ الْكَثِيرِ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(please do) aid me and relieve my hardship, O He Who accepts the little (deed) and overlooks the much (wrong)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وَأَحْصٰى لِعَدَدِهِ مِنَ الخَلْقِ أَجْمَعِينَ</a:t>
            </a:r>
            <a:endParaRPr lang="en-US" dirty="0"/>
          </a:p>
        </p:txBody>
      </p:sp>
      <p:sp>
        <p:nvSpPr>
          <p:cNvPr id="5" name="Subtitle 4"/>
          <p:cNvSpPr>
            <a:spLocks noGrp="1"/>
          </p:cNvSpPr>
          <p:nvPr>
            <p:ph type="body" sz="quarter" idx="10"/>
          </p:nvPr>
        </p:nvSpPr>
        <p:spPr/>
        <p:txBody>
          <a:bodyPr/>
          <a:lstStyle/>
          <a:p>
            <a:r>
              <a:rPr lang="en-US" dirty="0"/>
              <a:t>And You can count it more precisely than all the created beings.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اقْبَلْ مِنِّي الْيَسِيرَ وَاعْفُ عَنِّي الْكَثِيرَ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Accept my little (deed) and overlook my much (wrong)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إنَّكَ أَنْتَ الرَّحِيمُ الْغَفُورُ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are certainly the All-merciful, the All-forgiving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إيمَاناً تُبَاشِرُ بِهِ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pray You for faith that covers my heart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وَيَقِيناً صَادِقاً حَتَّى أَعْلَمَ أَنَّهُ لَنْ يُصِيبَنِي إلاّ مَا كَتَبْتَ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honest conviction so that I will believe that none will inflict me save that which You have already known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وَرَضِّنِي مِنَ الْعَيْشِ بِمَا قَسَمْتَ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be satisfied with my livelihood that You have decided for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أَرْحَمَ الرَّاحِمِينَ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most Merciful of all those who show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42561455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7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183077" y="2492896"/>
            <a:ext cx="2289409"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الندب</a:t>
            </a:r>
            <a:r>
              <a:rPr kumimoji="0" lang="ar-SA"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ه</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7221795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97051156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فَأَسْأَلُكَ بِمَا سَأَلَكَ بِهِ مَلائِكَتُكَ المُقَرّبُونَ</a:t>
            </a:r>
            <a:endParaRPr lang="en-US" dirty="0"/>
          </a:p>
        </p:txBody>
      </p:sp>
      <p:sp>
        <p:nvSpPr>
          <p:cNvPr id="5" name="Subtitle 4"/>
          <p:cNvSpPr>
            <a:spLocks noGrp="1"/>
          </p:cNvSpPr>
          <p:nvPr>
            <p:ph type="body" sz="quarter" idx="10"/>
          </p:nvPr>
        </p:nvSpPr>
        <p:spPr/>
        <p:txBody>
          <a:bodyPr/>
          <a:lstStyle/>
          <a:p>
            <a:r>
              <a:rPr lang="en-US" dirty="0"/>
              <a:t>So, I beseech You in the name of that by which Your favorite angels,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اَلْحَمْدُ لِلَّهِ رَبِّ </a:t>
            </a:r>
            <a:r>
              <a:rPr lang="ar-SA" dirty="0" err="1"/>
              <a:t>ٱلْعَالَمِينَ</a:t>
            </a:r>
            <a:endParaRPr lang="en-US" dirty="0"/>
          </a:p>
        </p:txBody>
      </p:sp>
      <p:sp>
        <p:nvSpPr>
          <p:cNvPr id="12" name="Subtitle 4"/>
          <p:cNvSpPr>
            <a:spLocks noGrp="1"/>
          </p:cNvSpPr>
          <p:nvPr>
            <p:ph type="body" sz="quarter" idx="10"/>
          </p:nvPr>
        </p:nvSpPr>
        <p:spPr/>
        <p:txBody>
          <a:bodyPr/>
          <a:lstStyle/>
          <a:p>
            <a:r>
              <a:rPr lang="en-US" dirty="0"/>
              <a:t>All praise be to Allah the Lord of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وَصَلَّى </a:t>
            </a:r>
            <a:r>
              <a:rPr lang="ar-SA" dirty="0" err="1"/>
              <a:t>ٱللَّهُ</a:t>
            </a:r>
            <a:r>
              <a:rPr lang="ar-SA" dirty="0"/>
              <a:t> عَلٰى سَيِّدِنَا مُحَمَّدٍ نَبِيِّهِ</a:t>
            </a:r>
            <a:endParaRPr lang="en-US" dirty="0"/>
          </a:p>
        </p:txBody>
      </p:sp>
      <p:sp>
        <p:nvSpPr>
          <p:cNvPr id="12" name="Subtitle 4"/>
          <p:cNvSpPr>
            <a:spLocks noGrp="1"/>
          </p:cNvSpPr>
          <p:nvPr>
            <p:ph type="body" sz="quarter" idx="10"/>
          </p:nvPr>
        </p:nvSpPr>
        <p:spPr/>
        <p:txBody>
          <a:bodyPr/>
          <a:lstStyle/>
          <a:p>
            <a:r>
              <a:rPr lang="en-US" dirty="0"/>
              <a:t>May Allah send blessings upon our master Muhammad His Prophet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وَآلِهِ</a:t>
            </a:r>
            <a:r>
              <a:rPr lang="ar-SA" dirty="0"/>
              <a:t> وَسَلَّمَ تَسْلِيماً</a:t>
            </a:r>
            <a:endParaRPr lang="en-US" dirty="0"/>
          </a:p>
        </p:txBody>
      </p:sp>
      <p:sp>
        <p:nvSpPr>
          <p:cNvPr id="12" name="Subtitle 4"/>
          <p:cNvSpPr>
            <a:spLocks noGrp="1"/>
          </p:cNvSpPr>
          <p:nvPr>
            <p:ph type="body" sz="quarter" idx="10"/>
          </p:nvPr>
        </p:nvSpPr>
        <p:spPr/>
        <p:txBody>
          <a:bodyPr/>
          <a:lstStyle/>
          <a:p>
            <a:r>
              <a:rPr lang="en-US" dirty="0"/>
              <a:t>and upon his Household and may He salute them with thorough salutation.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اَللَّهُمَّ لَكَ </a:t>
            </a:r>
            <a:r>
              <a:rPr lang="ar-SA" dirty="0" err="1"/>
              <a:t>ٱلْحَمْدُ</a:t>
            </a:r>
            <a:endParaRPr lang="en-US" dirty="0"/>
          </a:p>
        </p:txBody>
      </p:sp>
      <p:sp>
        <p:nvSpPr>
          <p:cNvPr id="12" name="Subtitle 4"/>
          <p:cNvSpPr>
            <a:spLocks noGrp="1"/>
          </p:cNvSpPr>
          <p:nvPr>
            <p:ph type="body" sz="quarter" idx="10"/>
          </p:nvPr>
        </p:nvSpPr>
        <p:spPr/>
        <p:txBody>
          <a:bodyPr/>
          <a:lstStyle/>
          <a:p>
            <a:r>
              <a:rPr lang="en-US" dirty="0"/>
              <a:t>O Allah, all praise be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عَلٰى مَا جَرٰى بِهِ قَضَاؤُكَ</a:t>
            </a:r>
            <a:endParaRPr lang="en-US" dirty="0"/>
          </a:p>
        </p:txBody>
      </p:sp>
      <p:sp>
        <p:nvSpPr>
          <p:cNvPr id="12" name="Subtitle 4"/>
          <p:cNvSpPr>
            <a:spLocks noGrp="1"/>
          </p:cNvSpPr>
          <p:nvPr>
            <p:ph type="body" sz="quarter" idx="10"/>
          </p:nvPr>
        </p:nvSpPr>
        <p:spPr/>
        <p:txBody>
          <a:bodyPr/>
          <a:lstStyle/>
          <a:p>
            <a:r>
              <a:rPr lang="en-US" dirty="0"/>
              <a:t>for Your decree that has been applied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 اوْلِيَائِكَ </a:t>
            </a:r>
            <a:r>
              <a:rPr lang="ar-SA" dirty="0" err="1"/>
              <a:t>ٱلَّذِينَ</a:t>
            </a:r>
            <a:r>
              <a:rPr lang="ar-SA" dirty="0"/>
              <a:t> </a:t>
            </a:r>
            <a:r>
              <a:rPr lang="ar-SA" dirty="0" err="1"/>
              <a:t>ٱسْتَخْلَصْتَهُمْ</a:t>
            </a:r>
            <a:r>
              <a:rPr lang="ar-SA" dirty="0"/>
              <a:t> لِنَفْسِكَ وَدِينِكَ</a:t>
            </a:r>
            <a:endParaRPr lang="en-US" dirty="0"/>
          </a:p>
        </p:txBody>
      </p:sp>
      <p:sp>
        <p:nvSpPr>
          <p:cNvPr id="12" name="Subtitle 4"/>
          <p:cNvSpPr>
            <a:spLocks noGrp="1"/>
          </p:cNvSpPr>
          <p:nvPr>
            <p:ph type="body" sz="quarter" idx="10"/>
          </p:nvPr>
        </p:nvSpPr>
        <p:spPr/>
        <p:txBody>
          <a:bodyPr/>
          <a:lstStyle/>
          <a:p>
            <a:r>
              <a:rPr lang="en-US" dirty="0"/>
              <a:t>to Your vicegerents whom You have purely selected for Yourself and Your religion;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إِذِ </a:t>
            </a:r>
            <a:r>
              <a:rPr lang="ar-SA" dirty="0" err="1"/>
              <a:t>ٱخْتَرْتَ</a:t>
            </a:r>
            <a:r>
              <a:rPr lang="ar-SA" dirty="0"/>
              <a:t> لَهُمْ جَزِيلَ مَا عِنْدَكَ</a:t>
            </a:r>
            <a:endParaRPr lang="en-US" dirty="0"/>
          </a:p>
        </p:txBody>
      </p:sp>
      <p:sp>
        <p:nvSpPr>
          <p:cNvPr id="12" name="Subtitle 4"/>
          <p:cNvSpPr>
            <a:spLocks noGrp="1"/>
          </p:cNvSpPr>
          <p:nvPr>
            <p:ph type="body" sz="quarter" idx="10"/>
          </p:nvPr>
        </p:nvSpPr>
        <p:spPr/>
        <p:txBody>
          <a:bodyPr/>
          <a:lstStyle/>
          <a:p>
            <a:r>
              <a:rPr lang="en-US" dirty="0"/>
              <a:t>as You have chosen for them the abundance of what You have in possession;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a:t>
            </a:r>
            <a:r>
              <a:rPr lang="ar-SA" dirty="0" err="1"/>
              <a:t>ٱلنَّعِيمِ</a:t>
            </a:r>
            <a:r>
              <a:rPr lang="ar-SA" dirty="0"/>
              <a:t> </a:t>
            </a:r>
            <a:r>
              <a:rPr lang="ar-SA" dirty="0" err="1"/>
              <a:t>ٱلْمُقِيمِ</a:t>
            </a:r>
            <a:endParaRPr lang="en-US" dirty="0"/>
          </a:p>
        </p:txBody>
      </p:sp>
      <p:sp>
        <p:nvSpPr>
          <p:cNvPr id="12" name="Subtitle 4"/>
          <p:cNvSpPr>
            <a:spLocks noGrp="1"/>
          </p:cNvSpPr>
          <p:nvPr>
            <p:ph type="body" sz="quarter" idx="10"/>
          </p:nvPr>
        </p:nvSpPr>
        <p:spPr/>
        <p:txBody>
          <a:bodyPr/>
          <a:lstStyle/>
          <a:p>
            <a:r>
              <a:rPr lang="en-US" dirty="0"/>
              <a:t>that is the enduring pleasure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ٱلَّذِي</a:t>
            </a:r>
            <a:r>
              <a:rPr lang="ar-SA" dirty="0"/>
              <a:t> لاَ زَوَالَ لَهُ وَلاَ </a:t>
            </a:r>
            <a:r>
              <a:rPr lang="ar-SA" dirty="0" err="1"/>
              <a:t>ٱضْمِحْلاَلَ</a:t>
            </a:r>
            <a:endParaRPr lang="en-US" dirty="0"/>
          </a:p>
        </p:txBody>
      </p:sp>
      <p:sp>
        <p:nvSpPr>
          <p:cNvPr id="12" name="Subtitle 4"/>
          <p:cNvSpPr>
            <a:spLocks noGrp="1"/>
          </p:cNvSpPr>
          <p:nvPr>
            <p:ph type="body" sz="quarter" idx="10"/>
          </p:nvPr>
        </p:nvSpPr>
        <p:spPr/>
        <p:txBody>
          <a:bodyPr/>
          <a:lstStyle/>
          <a:p>
            <a:r>
              <a:rPr lang="en-US" dirty="0"/>
              <a:t>that neither vanishes nor diminishes,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بَعْدَ انْ شَرَطْتَ عَلَيْهِمُ </a:t>
            </a:r>
            <a:r>
              <a:rPr lang="ar-SA" dirty="0" err="1"/>
              <a:t>ٱلزُّهْدَ</a:t>
            </a:r>
            <a:endParaRPr lang="en-US" dirty="0"/>
          </a:p>
        </p:txBody>
      </p:sp>
      <p:sp>
        <p:nvSpPr>
          <p:cNvPr id="12" name="Subtitle 4"/>
          <p:cNvSpPr>
            <a:spLocks noGrp="1"/>
          </p:cNvSpPr>
          <p:nvPr>
            <p:ph type="body" sz="quarter" idx="10"/>
          </p:nvPr>
        </p:nvSpPr>
        <p:spPr/>
        <p:txBody>
          <a:bodyPr/>
          <a:lstStyle/>
          <a:p>
            <a:r>
              <a:rPr lang="en-US" dirty="0"/>
              <a:t>after You had already stipulated on them to renounce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وَأَنْبِيَاؤُكَ المُرْسَلُونَ</a:t>
            </a:r>
            <a:endParaRPr lang="en-US" dirty="0"/>
          </a:p>
        </p:txBody>
      </p:sp>
      <p:sp>
        <p:nvSpPr>
          <p:cNvPr id="5" name="Subtitle 4"/>
          <p:cNvSpPr>
            <a:spLocks noGrp="1"/>
          </p:cNvSpPr>
          <p:nvPr>
            <p:ph type="body" sz="quarter" idx="10"/>
          </p:nvPr>
        </p:nvSpPr>
        <p:spPr/>
        <p:txBody>
          <a:bodyPr/>
          <a:lstStyle/>
          <a:p>
            <a:r>
              <a:rPr lang="en-US" dirty="0"/>
              <a:t>And Your missioned Prophets,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 دَرَجَاتِ </a:t>
            </a:r>
            <a:r>
              <a:rPr lang="ar-SA" dirty="0" err="1"/>
              <a:t>هٰذِهِ</a:t>
            </a:r>
            <a:r>
              <a:rPr lang="ar-SA" dirty="0"/>
              <a:t> </a:t>
            </a:r>
            <a:r>
              <a:rPr lang="ar-SA" dirty="0" err="1"/>
              <a:t>ٱلدُّنْيَا</a:t>
            </a:r>
            <a:r>
              <a:rPr lang="ar-SA" dirty="0"/>
              <a:t> </a:t>
            </a:r>
            <a:r>
              <a:rPr lang="ar-SA" dirty="0" err="1"/>
              <a:t>ٱلدَّنِيَّةِ</a:t>
            </a:r>
            <a:endParaRPr lang="en-US" dirty="0"/>
          </a:p>
        </p:txBody>
      </p:sp>
      <p:sp>
        <p:nvSpPr>
          <p:cNvPr id="12" name="Subtitle 4"/>
          <p:cNvSpPr>
            <a:spLocks noGrp="1"/>
          </p:cNvSpPr>
          <p:nvPr>
            <p:ph type="body" sz="quarter" idx="10"/>
          </p:nvPr>
        </p:nvSpPr>
        <p:spPr/>
        <p:txBody>
          <a:bodyPr/>
          <a:lstStyle/>
          <a:p>
            <a:r>
              <a:rPr lang="en-US" dirty="0"/>
              <a:t>all the ranks of this lowly world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وَزُخْرُفِهَا وَزِبْرِجِهَا</a:t>
            </a:r>
            <a:endParaRPr lang="en-US" dirty="0"/>
          </a:p>
        </p:txBody>
      </p:sp>
      <p:sp>
        <p:nvSpPr>
          <p:cNvPr id="12" name="Subtitle 4"/>
          <p:cNvSpPr>
            <a:spLocks noGrp="1"/>
          </p:cNvSpPr>
          <p:nvPr>
            <p:ph type="body" sz="quarter" idx="10"/>
          </p:nvPr>
        </p:nvSpPr>
        <p:spPr/>
        <p:txBody>
          <a:bodyPr/>
          <a:lstStyle/>
          <a:p>
            <a:r>
              <a:rPr lang="en-US" dirty="0"/>
              <a:t>along with all of its embellishments and ornaments,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فَشَرَطُوٱ</a:t>
            </a:r>
            <a:r>
              <a:rPr lang="ar-SA" dirty="0"/>
              <a:t> لَكَ </a:t>
            </a:r>
            <a:r>
              <a:rPr lang="ar-SA" dirty="0" err="1"/>
              <a:t>ذٰلِكَ</a:t>
            </a:r>
            <a:endParaRPr lang="en-US" dirty="0"/>
          </a:p>
        </p:txBody>
      </p:sp>
      <p:sp>
        <p:nvSpPr>
          <p:cNvPr id="12" name="Subtitle 4"/>
          <p:cNvSpPr>
            <a:spLocks noGrp="1"/>
          </p:cNvSpPr>
          <p:nvPr>
            <p:ph type="body" sz="quarter" idx="10"/>
          </p:nvPr>
        </p:nvSpPr>
        <p:spPr/>
        <p:txBody>
          <a:bodyPr/>
          <a:lstStyle/>
          <a:p>
            <a:r>
              <a:rPr lang="en-US" dirty="0"/>
              <a:t>and they accepted this stipulation.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وَعَلِمْتَ مِنْهُمُ </a:t>
            </a:r>
            <a:r>
              <a:rPr lang="ar-SA" dirty="0" err="1"/>
              <a:t>ٱلْوَفَاءَ</a:t>
            </a:r>
            <a:r>
              <a:rPr lang="ar-SA" dirty="0"/>
              <a:t> بِهِ</a:t>
            </a:r>
            <a:endParaRPr lang="en-US" dirty="0"/>
          </a:p>
        </p:txBody>
      </p:sp>
      <p:sp>
        <p:nvSpPr>
          <p:cNvPr id="12" name="Subtitle 4"/>
          <p:cNvSpPr>
            <a:spLocks noGrp="1"/>
          </p:cNvSpPr>
          <p:nvPr>
            <p:ph type="body" sz="quarter" idx="10"/>
          </p:nvPr>
        </p:nvSpPr>
        <p:spPr/>
        <p:txBody>
          <a:bodyPr/>
          <a:lstStyle/>
          <a:p>
            <a:r>
              <a:rPr lang="en-US" dirty="0"/>
              <a:t>As You knew that they would fulfill this stipulation,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فَقَبِلْتَهُمْ وَقَرَّبْتَهُمْ</a:t>
            </a:r>
            <a:endParaRPr lang="en-US" dirty="0"/>
          </a:p>
        </p:txBody>
      </p:sp>
      <p:sp>
        <p:nvSpPr>
          <p:cNvPr id="12" name="Subtitle 4"/>
          <p:cNvSpPr>
            <a:spLocks noGrp="1"/>
          </p:cNvSpPr>
          <p:nvPr>
            <p:ph type="body" sz="quarter" idx="10"/>
          </p:nvPr>
        </p:nvSpPr>
        <p:spPr/>
        <p:txBody>
          <a:bodyPr/>
          <a:lstStyle/>
          <a:p>
            <a:r>
              <a:rPr lang="en-US" dirty="0"/>
              <a:t>You accepted and drew them near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وَقَدَّمْتَ لَهُمُ </a:t>
            </a:r>
            <a:r>
              <a:rPr lang="ar-SA" dirty="0" err="1"/>
              <a:t>ٱلذِّكْرَ</a:t>
            </a:r>
            <a:r>
              <a:rPr lang="ar-SA" dirty="0"/>
              <a:t> </a:t>
            </a:r>
            <a:r>
              <a:rPr lang="ar-SA" dirty="0" err="1"/>
              <a:t>ٱلْعَلِيَّ</a:t>
            </a:r>
            <a:endParaRPr lang="en-US" dirty="0"/>
          </a:p>
        </p:txBody>
      </p:sp>
      <p:sp>
        <p:nvSpPr>
          <p:cNvPr id="12" name="Subtitle 4"/>
          <p:cNvSpPr>
            <a:spLocks noGrp="1"/>
          </p:cNvSpPr>
          <p:nvPr>
            <p:ph type="body" sz="quarter" idx="10"/>
          </p:nvPr>
        </p:nvSpPr>
        <p:spPr/>
        <p:txBody>
          <a:bodyPr/>
          <a:lstStyle/>
          <a:p>
            <a:r>
              <a:rPr lang="en-US" dirty="0"/>
              <a:t>You thus provided them with sublime mention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وَٱلثَّنَاءَ</a:t>
            </a:r>
            <a:r>
              <a:rPr lang="ar-SA" dirty="0"/>
              <a:t> </a:t>
            </a:r>
            <a:r>
              <a:rPr lang="ar-SA" dirty="0" err="1"/>
              <a:t>ٱلْجَلِيَّ</a:t>
            </a:r>
            <a:endParaRPr lang="en-US" dirty="0"/>
          </a:p>
        </p:txBody>
      </p:sp>
      <p:sp>
        <p:nvSpPr>
          <p:cNvPr id="12" name="Subtitle 4"/>
          <p:cNvSpPr>
            <a:spLocks noGrp="1"/>
          </p:cNvSpPr>
          <p:nvPr>
            <p:ph type="body" sz="quarter" idx="10"/>
          </p:nvPr>
        </p:nvSpPr>
        <p:spPr/>
        <p:txBody>
          <a:bodyPr/>
          <a:lstStyle/>
          <a:p>
            <a:r>
              <a:rPr lang="en-US" dirty="0"/>
              <a:t>and obvious approval,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وَاهْبَطْتَ عَلَيْهِمْ مَلاَئِكَتَكَ</a:t>
            </a:r>
            <a:endParaRPr lang="en-US" dirty="0"/>
          </a:p>
        </p:txBody>
      </p:sp>
      <p:sp>
        <p:nvSpPr>
          <p:cNvPr id="12" name="Subtitle 4"/>
          <p:cNvSpPr>
            <a:spLocks noGrp="1"/>
          </p:cNvSpPr>
          <p:nvPr>
            <p:ph type="body" sz="quarter" idx="10"/>
          </p:nvPr>
        </p:nvSpPr>
        <p:spPr/>
        <p:txBody>
          <a:bodyPr/>
          <a:lstStyle/>
          <a:p>
            <a:r>
              <a:rPr lang="en-US" dirty="0"/>
              <a:t>made Your angels descend to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وَكَـرَّمْتَهُمْ بِوَحْيِكَ</a:t>
            </a:r>
            <a:endParaRPr lang="en-US" dirty="0"/>
          </a:p>
        </p:txBody>
      </p:sp>
      <p:sp>
        <p:nvSpPr>
          <p:cNvPr id="12" name="Subtitle 4"/>
          <p:cNvSpPr>
            <a:spLocks noGrp="1"/>
          </p:cNvSpPr>
          <p:nvPr>
            <p:ph type="body" sz="quarter" idx="10"/>
          </p:nvPr>
        </p:nvSpPr>
        <p:spPr/>
        <p:txBody>
          <a:bodyPr/>
          <a:lstStyle/>
          <a:p>
            <a:r>
              <a:rPr lang="en-US" dirty="0"/>
              <a:t>honored them with Your revelations,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وَرَفَدْتَهُمْ بِعِلْمِكَ</a:t>
            </a:r>
            <a:endParaRPr lang="en-US" dirty="0"/>
          </a:p>
        </p:txBody>
      </p:sp>
      <p:sp>
        <p:nvSpPr>
          <p:cNvPr id="12" name="Subtitle 4"/>
          <p:cNvSpPr>
            <a:spLocks noGrp="1"/>
          </p:cNvSpPr>
          <p:nvPr>
            <p:ph type="body" sz="quarter" idx="10"/>
          </p:nvPr>
        </p:nvSpPr>
        <p:spPr/>
        <p:txBody>
          <a:bodyPr/>
          <a:lstStyle/>
          <a:p>
            <a:r>
              <a:rPr lang="en-US" dirty="0"/>
              <a:t>supported them with Your knowledge,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بِكَ يَا اللّٰهُ</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Your sake, O Allah,</a:t>
            </a:r>
            <a:endParaRPr lang="en-CA" dirty="0"/>
          </a:p>
        </p:txBody>
      </p:sp>
      <p:sp>
        <p:nvSpPr>
          <p:cNvPr id="4" name="TextBox 3">
            <a:extLst>
              <a:ext uri="{FF2B5EF4-FFF2-40B4-BE49-F238E27FC236}">
                <a16:creationId xmlns:a16="http://schemas.microsoft.com/office/drawing/2014/main" id="{3634C223-AB97-8694-DB08-4E3DA8E2D79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D0881C7-0A4E-5B09-F38E-EEB435A2D96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21874D0-AA4A-31BF-F00A-531396AE72D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D289C9B-231C-5417-65FD-A37BB332C45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F12260C-E627-75FF-17DA-7D4E20EC32A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C90EF863-E29A-9455-A6CE-2F51AFD4167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A53B69F7-59D8-BEA1-DE5B-D3C109C501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C12A1696-4C5B-383E-F395-B5873AF7824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9ABDEEA5-B45A-1336-9E35-5671899FD88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47F0FB63-6BF0-E439-5F6C-50DC732A412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1"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1"/>
    </p:bld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وَعِبَادُكَ الصَّالِحُونَ</a:t>
            </a:r>
            <a:endParaRPr lang="en-US" dirty="0"/>
          </a:p>
        </p:txBody>
      </p:sp>
      <p:sp>
        <p:nvSpPr>
          <p:cNvPr id="5" name="Subtitle 4"/>
          <p:cNvSpPr>
            <a:spLocks noGrp="1"/>
          </p:cNvSpPr>
          <p:nvPr>
            <p:ph type="body" sz="quarter" idx="10"/>
          </p:nvPr>
        </p:nvSpPr>
        <p:spPr/>
        <p:txBody>
          <a:bodyPr/>
          <a:lstStyle/>
          <a:p>
            <a:r>
              <a:rPr lang="en-US" dirty="0"/>
              <a:t>And Your righteous servants have besought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وَجَعَلْتَهُمُ </a:t>
            </a:r>
            <a:r>
              <a:rPr lang="ar-SA" dirty="0" err="1"/>
              <a:t>ٱلذَّرِيعَةَ</a:t>
            </a:r>
            <a:r>
              <a:rPr lang="ar-SA" dirty="0"/>
              <a:t> [الذَّرَائِعَ‏] إِلَيْكَ</a:t>
            </a:r>
            <a:endParaRPr lang="en-US" dirty="0"/>
          </a:p>
        </p:txBody>
      </p:sp>
      <p:sp>
        <p:nvSpPr>
          <p:cNvPr id="12" name="Subtitle 4"/>
          <p:cNvSpPr>
            <a:spLocks noGrp="1"/>
          </p:cNvSpPr>
          <p:nvPr>
            <p:ph type="body" sz="quarter" idx="10"/>
          </p:nvPr>
        </p:nvSpPr>
        <p:spPr/>
        <p:txBody>
          <a:bodyPr/>
          <a:lstStyle/>
          <a:p>
            <a:r>
              <a:rPr lang="en-US" dirty="0"/>
              <a:t>and made them the channel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وَٱلْوَسِيلَةَ</a:t>
            </a:r>
            <a:r>
              <a:rPr lang="ar-SA" dirty="0"/>
              <a:t> إِلٰى </a:t>
            </a:r>
            <a:r>
              <a:rPr lang="ar-SA" dirty="0" err="1"/>
              <a:t>رِضْوَانِكَ</a:t>
            </a:r>
            <a:endParaRPr lang="en-US" dirty="0"/>
          </a:p>
        </p:txBody>
      </p:sp>
      <p:sp>
        <p:nvSpPr>
          <p:cNvPr id="12" name="Subtitle 4"/>
          <p:cNvSpPr>
            <a:spLocks noGrp="1"/>
          </p:cNvSpPr>
          <p:nvPr>
            <p:ph type="body" sz="quarter" idx="10"/>
          </p:nvPr>
        </p:nvSpPr>
        <p:spPr/>
        <p:txBody>
          <a:bodyPr/>
          <a:lstStyle/>
          <a:p>
            <a:r>
              <a:rPr lang="en-US" dirty="0"/>
              <a:t>and the means to winning Your pleasure.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فَبَعْضٌ أَسْكَنْتَهُ جَنَّتَكَ</a:t>
            </a:r>
            <a:endParaRPr lang="en-US" dirty="0"/>
          </a:p>
        </p:txBody>
      </p:sp>
      <p:sp>
        <p:nvSpPr>
          <p:cNvPr id="12" name="Subtitle 4"/>
          <p:cNvSpPr>
            <a:spLocks noGrp="1"/>
          </p:cNvSpPr>
          <p:nvPr>
            <p:ph type="body" sz="quarter" idx="10"/>
          </p:nvPr>
        </p:nvSpPr>
        <p:spPr/>
        <p:txBody>
          <a:bodyPr/>
          <a:lstStyle/>
          <a:p>
            <a:r>
              <a:rPr lang="en-US" dirty="0"/>
              <a:t>Therefore, You made some of them dwell in Your Garden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إِلٰى أَنْ أَخْرَجْتَهُ مِنْهَا</a:t>
            </a:r>
            <a:endParaRPr lang="en-US" dirty="0"/>
          </a:p>
        </p:txBody>
      </p:sp>
      <p:sp>
        <p:nvSpPr>
          <p:cNvPr id="12" name="Subtitle 4"/>
          <p:cNvSpPr>
            <a:spLocks noGrp="1"/>
          </p:cNvSpPr>
          <p:nvPr>
            <p:ph type="body" sz="quarter" idx="10"/>
          </p:nvPr>
        </p:nvSpPr>
        <p:spPr/>
        <p:txBody>
          <a:bodyPr/>
          <a:lstStyle/>
          <a:p>
            <a:r>
              <a:rPr lang="en-US" dirty="0"/>
              <a:t>until You decided to take him out of there.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حَمَلْتَهُ فِي فُلْكِكَ</a:t>
            </a:r>
            <a:endParaRPr lang="en-US" dirty="0"/>
          </a:p>
        </p:txBody>
      </p:sp>
      <p:sp>
        <p:nvSpPr>
          <p:cNvPr id="12" name="Subtitle 4"/>
          <p:cNvSpPr>
            <a:spLocks noGrp="1"/>
          </p:cNvSpPr>
          <p:nvPr>
            <p:ph type="body" sz="quarter" idx="10"/>
          </p:nvPr>
        </p:nvSpPr>
        <p:spPr/>
        <p:txBody>
          <a:bodyPr/>
          <a:lstStyle/>
          <a:p>
            <a:r>
              <a:rPr lang="en-US" dirty="0"/>
              <a:t>You bore another one on in Your Ark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وَنَجَّيْتَهُ وَ [مَعَ‏] مَنْ آمَنَ مَعَهُ</a:t>
            </a:r>
            <a:endParaRPr lang="en-US" dirty="0"/>
          </a:p>
        </p:txBody>
      </p:sp>
      <p:sp>
        <p:nvSpPr>
          <p:cNvPr id="12" name="Subtitle 4"/>
          <p:cNvSpPr>
            <a:spLocks noGrp="1"/>
          </p:cNvSpPr>
          <p:nvPr>
            <p:ph type="body" sz="quarter" idx="10"/>
          </p:nvPr>
        </p:nvSpPr>
        <p:spPr/>
        <p:txBody>
          <a:bodyPr/>
          <a:lstStyle/>
          <a:p>
            <a:r>
              <a:rPr lang="en-US" dirty="0"/>
              <a:t>and saved him and those who believed with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a:t>
            </a:r>
            <a:r>
              <a:rPr lang="ar-SA" dirty="0" err="1"/>
              <a:t>ٱلْهَلَكَةِ</a:t>
            </a:r>
            <a:r>
              <a:rPr lang="ar-SA" dirty="0"/>
              <a:t> بِرَحْمَتِكَ</a:t>
            </a:r>
            <a:endParaRPr lang="en-US" dirty="0"/>
          </a:p>
        </p:txBody>
      </p:sp>
      <p:sp>
        <p:nvSpPr>
          <p:cNvPr id="12" name="Subtitle 4"/>
          <p:cNvSpPr>
            <a:spLocks noGrp="1"/>
          </p:cNvSpPr>
          <p:nvPr>
            <p:ph type="body" sz="quarter" idx="10"/>
          </p:nvPr>
        </p:nvSpPr>
        <p:spPr/>
        <p:txBody>
          <a:bodyPr/>
          <a:lstStyle/>
          <a:p>
            <a:r>
              <a:rPr lang="en-US" dirty="0"/>
              <a:t>from perdition, out of Your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a:t>
            </a:r>
            <a:r>
              <a:rPr lang="ar-SA" dirty="0" err="1"/>
              <a:t>ٱتَّخَذْتَهُ</a:t>
            </a:r>
            <a:r>
              <a:rPr lang="ar-SA" dirty="0"/>
              <a:t> لِنَفْسِكَ خَلِيلاَ</a:t>
            </a:r>
            <a:endParaRPr lang="en-US" dirty="0"/>
          </a:p>
        </p:txBody>
      </p:sp>
      <p:sp>
        <p:nvSpPr>
          <p:cNvPr id="12" name="Subtitle 4"/>
          <p:cNvSpPr>
            <a:spLocks noGrp="1"/>
          </p:cNvSpPr>
          <p:nvPr>
            <p:ph type="body" sz="quarter" idx="10"/>
          </p:nvPr>
        </p:nvSpPr>
        <p:spPr/>
        <p:txBody>
          <a:bodyPr/>
          <a:lstStyle/>
          <a:p>
            <a:r>
              <a:rPr lang="en-US" dirty="0"/>
              <a:t>You took another one as Your intimate friend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وَسَأَلَكَ لِسَانَ صِدْقٍ فِي </a:t>
            </a:r>
            <a:r>
              <a:rPr lang="ar-SA" dirty="0" err="1"/>
              <a:t>ٱلْآخِرِينَ</a:t>
            </a:r>
            <a:r>
              <a:rPr lang="ar-SA" dirty="0"/>
              <a:t> فَأَجَبْتَهُ</a:t>
            </a:r>
            <a:endParaRPr lang="en-US" dirty="0"/>
          </a:p>
        </p:txBody>
      </p:sp>
      <p:sp>
        <p:nvSpPr>
          <p:cNvPr id="12" name="Subtitle 4"/>
          <p:cNvSpPr>
            <a:spLocks noGrp="1"/>
          </p:cNvSpPr>
          <p:nvPr>
            <p:ph type="body" sz="quarter" idx="10"/>
          </p:nvPr>
        </p:nvSpPr>
        <p:spPr/>
        <p:txBody>
          <a:bodyPr/>
          <a:lstStyle/>
          <a:p>
            <a:r>
              <a:rPr lang="en-US" dirty="0"/>
              <a:t>and when he asked You to leave behind him a truthful mention, You responded to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 </a:t>
            </a:r>
            <a:r>
              <a:rPr lang="ar-SA" dirty="0" err="1"/>
              <a:t>ذٰلِكَ</a:t>
            </a:r>
            <a:r>
              <a:rPr lang="ar-SA" dirty="0"/>
              <a:t> عَلِيّاً</a:t>
            </a:r>
            <a:endParaRPr lang="en-US" dirty="0"/>
          </a:p>
        </p:txBody>
      </p:sp>
      <p:sp>
        <p:nvSpPr>
          <p:cNvPr id="12" name="Subtitle 4"/>
          <p:cNvSpPr>
            <a:spLocks noGrp="1"/>
          </p:cNvSpPr>
          <p:nvPr>
            <p:ph type="body" sz="quarter" idx="10"/>
          </p:nvPr>
        </p:nvSpPr>
        <p:spPr/>
        <p:txBody>
          <a:bodyPr/>
          <a:lstStyle/>
          <a:p>
            <a:r>
              <a:rPr lang="en-US" dirty="0"/>
              <a:t>and made that (mention) to be eminent.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أَنْ تُصَلِّيَ عَلٰى مُحَمَّدٍ وَآلِ مُحَمَّدٍ</a:t>
            </a:r>
            <a:endParaRPr lang="en-US" dirty="0"/>
          </a:p>
        </p:txBody>
      </p:sp>
      <p:sp>
        <p:nvSpPr>
          <p:cNvPr id="5" name="Subtitle 4"/>
          <p:cNvSpPr>
            <a:spLocks noGrp="1"/>
          </p:cNvSpPr>
          <p:nvPr>
            <p:ph type="body" sz="quarter" idx="10"/>
          </p:nvPr>
        </p:nvSpPr>
        <p:spPr/>
        <p:txBody>
          <a:bodyPr/>
          <a:lstStyle/>
          <a:p>
            <a:r>
              <a:rPr lang="en-US" dirty="0"/>
              <a:t>That You may bless Muhammad and the Household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كَلَّمْتَهُ مِنْ شَجَرَةٍ تَكْلِيماً</a:t>
            </a:r>
            <a:endParaRPr lang="en-US" dirty="0"/>
          </a:p>
        </p:txBody>
      </p:sp>
      <p:sp>
        <p:nvSpPr>
          <p:cNvPr id="12" name="Subtitle 4"/>
          <p:cNvSpPr>
            <a:spLocks noGrp="1"/>
          </p:cNvSpPr>
          <p:nvPr>
            <p:ph type="body" sz="quarter" idx="10"/>
          </p:nvPr>
        </p:nvSpPr>
        <p:spPr/>
        <p:txBody>
          <a:bodyPr/>
          <a:lstStyle/>
          <a:p>
            <a:r>
              <a:rPr lang="en-US" dirty="0"/>
              <a:t>And You spoke to another one from a tree directly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 لَهُ مِنْ </a:t>
            </a:r>
            <a:r>
              <a:rPr lang="ar-SA" dirty="0" err="1"/>
              <a:t>اخِيهِ</a:t>
            </a:r>
            <a:r>
              <a:rPr lang="ar-SA" dirty="0"/>
              <a:t> رِدْءاً وَوَزِيراً</a:t>
            </a:r>
            <a:endParaRPr lang="en-US" dirty="0"/>
          </a:p>
        </p:txBody>
      </p:sp>
      <p:sp>
        <p:nvSpPr>
          <p:cNvPr id="12" name="Subtitle 4"/>
          <p:cNvSpPr>
            <a:spLocks noGrp="1"/>
          </p:cNvSpPr>
          <p:nvPr>
            <p:ph type="body" sz="quarter" idx="10"/>
          </p:nvPr>
        </p:nvSpPr>
        <p:spPr/>
        <p:txBody>
          <a:bodyPr/>
          <a:lstStyle/>
          <a:p>
            <a:r>
              <a:rPr lang="en-US" dirty="0"/>
              <a:t>and decided his brother to be his protector and representative.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أَوْلَدْتَهُ مِنْ غَيْرِ أَبٍ</a:t>
            </a:r>
            <a:endParaRPr lang="en-US" dirty="0"/>
          </a:p>
        </p:txBody>
      </p:sp>
      <p:sp>
        <p:nvSpPr>
          <p:cNvPr id="12" name="Subtitle 4"/>
          <p:cNvSpPr>
            <a:spLocks noGrp="1"/>
          </p:cNvSpPr>
          <p:nvPr>
            <p:ph type="body" sz="quarter" idx="10"/>
          </p:nvPr>
        </p:nvSpPr>
        <p:spPr/>
        <p:txBody>
          <a:bodyPr/>
          <a:lstStyle/>
          <a:p>
            <a:r>
              <a:rPr lang="en-US" dirty="0"/>
              <a:t>You made another one to be born without a father,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وَآتَيْتَهُ </a:t>
            </a:r>
            <a:r>
              <a:rPr lang="ar-SA" dirty="0" err="1"/>
              <a:t>ٱلْبَيِّنَاتِ</a:t>
            </a:r>
            <a:endParaRPr lang="en-US" dirty="0"/>
          </a:p>
        </p:txBody>
      </p:sp>
      <p:sp>
        <p:nvSpPr>
          <p:cNvPr id="12" name="Subtitle 4"/>
          <p:cNvSpPr>
            <a:spLocks noGrp="1"/>
          </p:cNvSpPr>
          <p:nvPr>
            <p:ph type="body" sz="quarter" idx="10"/>
          </p:nvPr>
        </p:nvSpPr>
        <p:spPr/>
        <p:txBody>
          <a:bodyPr/>
          <a:lstStyle/>
          <a:p>
            <a:r>
              <a:rPr lang="en-US" dirty="0"/>
              <a:t>gave him clear-cut proofs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وَأَيَّدْتَهُ بِرُوحِ </a:t>
            </a:r>
            <a:r>
              <a:rPr lang="ar-SA" dirty="0" err="1"/>
              <a:t>ٱلْقُدُسِ</a:t>
            </a:r>
            <a:endParaRPr lang="en-US" dirty="0"/>
          </a:p>
        </p:txBody>
      </p:sp>
      <p:sp>
        <p:nvSpPr>
          <p:cNvPr id="12" name="Subtitle 4"/>
          <p:cNvSpPr>
            <a:spLocks noGrp="1"/>
          </p:cNvSpPr>
          <p:nvPr>
            <p:ph type="body" sz="quarter" idx="10"/>
          </p:nvPr>
        </p:nvSpPr>
        <p:spPr/>
        <p:txBody>
          <a:bodyPr/>
          <a:lstStyle/>
          <a:p>
            <a:r>
              <a:rPr lang="en-US" dirty="0"/>
              <a:t>and aided him with the Sacred Spirit.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وَكُلٌّ [وَ كُلا] شَرَعْتَ لَهُ شَرِيعَةً</a:t>
            </a:r>
            <a:endParaRPr lang="en-US" dirty="0"/>
          </a:p>
        </p:txBody>
      </p:sp>
      <p:sp>
        <p:nvSpPr>
          <p:cNvPr id="12" name="Subtitle 4"/>
          <p:cNvSpPr>
            <a:spLocks noGrp="1"/>
          </p:cNvSpPr>
          <p:nvPr>
            <p:ph type="body" sz="quarter" idx="10"/>
          </p:nvPr>
        </p:nvSpPr>
        <p:spPr/>
        <p:txBody>
          <a:bodyPr/>
          <a:lstStyle/>
          <a:p>
            <a:r>
              <a:rPr lang="en-US" dirty="0"/>
              <a:t>For each of them, You gave a code of law,</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وَنَهَجْتَ لَهُ مِنْهَاجاً</a:t>
            </a:r>
            <a:endParaRPr lang="en-US" dirty="0"/>
          </a:p>
        </p:txBody>
      </p:sp>
      <p:sp>
        <p:nvSpPr>
          <p:cNvPr id="12" name="Subtitle 4"/>
          <p:cNvSpPr>
            <a:spLocks noGrp="1"/>
          </p:cNvSpPr>
          <p:nvPr>
            <p:ph type="body" sz="quarter" idx="10"/>
          </p:nvPr>
        </p:nvSpPr>
        <p:spPr/>
        <p:txBody>
          <a:bodyPr/>
          <a:lstStyle/>
          <a:p>
            <a:r>
              <a:rPr lang="en-US" dirty="0"/>
              <a:t>decided a certain course,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وَتَخَيَّرْتَ لَهُ أَوْصِيَاءَ [أَوْصِيَاءَهُ‏]</a:t>
            </a:r>
            <a:endParaRPr lang="en-US" dirty="0"/>
          </a:p>
        </p:txBody>
      </p:sp>
      <p:sp>
        <p:nvSpPr>
          <p:cNvPr id="12" name="Subtitle 4"/>
          <p:cNvSpPr>
            <a:spLocks noGrp="1"/>
          </p:cNvSpPr>
          <p:nvPr>
            <p:ph type="body" sz="quarter" idx="10"/>
          </p:nvPr>
        </p:nvSpPr>
        <p:spPr/>
        <p:txBody>
          <a:bodyPr/>
          <a:lstStyle/>
          <a:p>
            <a:r>
              <a:rPr lang="en-US" dirty="0"/>
              <a:t>and finely chose successors;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مُسْتَحْفِظاً بَعْدَ مُسْتَحْفِظٍ</a:t>
            </a:r>
            <a:br>
              <a:rPr lang="ar-SA" dirty="0"/>
            </a:br>
            <a:r>
              <a:rPr lang="ar-SA" dirty="0"/>
              <a:t>[مُسْتَحْفَظاً بَعْدَ مُسْتَحْفَظٍ]</a:t>
            </a:r>
            <a:endParaRPr lang="en-US" dirty="0"/>
          </a:p>
        </p:txBody>
      </p:sp>
      <p:sp>
        <p:nvSpPr>
          <p:cNvPr id="12" name="Subtitle 4"/>
          <p:cNvSpPr>
            <a:spLocks noGrp="1"/>
          </p:cNvSpPr>
          <p:nvPr>
            <p:ph type="body" sz="quarter" idx="10"/>
          </p:nvPr>
        </p:nvSpPr>
        <p:spPr/>
        <p:txBody>
          <a:bodyPr/>
          <a:lstStyle/>
          <a:p>
            <a:r>
              <a:rPr lang="en-US" dirty="0"/>
              <a:t>well-trustworthy successors one after another,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مُدَّةٍ إِلٰى مُدَّةٍ</a:t>
            </a:r>
            <a:endParaRPr lang="en-US" dirty="0"/>
          </a:p>
        </p:txBody>
      </p:sp>
      <p:sp>
        <p:nvSpPr>
          <p:cNvPr id="12" name="Subtitle 4"/>
          <p:cNvSpPr>
            <a:spLocks noGrp="1"/>
          </p:cNvSpPr>
          <p:nvPr>
            <p:ph type="body" sz="quarter" idx="10"/>
          </p:nvPr>
        </p:nvSpPr>
        <p:spPr/>
        <p:txBody>
          <a:bodyPr/>
          <a:lstStyle/>
          <a:p>
            <a:r>
              <a:rPr lang="en-US" dirty="0"/>
              <a:t>each for a certain period,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تَفُكَّ رَقَبَتِي مِنَ النَّارِ</a:t>
            </a:r>
            <a:endParaRPr lang="en-US" dirty="0"/>
          </a:p>
        </p:txBody>
      </p:sp>
      <p:sp>
        <p:nvSpPr>
          <p:cNvPr id="5" name="Subtitle 4"/>
          <p:cNvSpPr>
            <a:spLocks noGrp="1"/>
          </p:cNvSpPr>
          <p:nvPr>
            <p:ph type="body" sz="quarter" idx="10"/>
          </p:nvPr>
        </p:nvSpPr>
        <p:spPr/>
        <p:txBody>
          <a:bodyPr/>
          <a:lstStyle/>
          <a:p>
            <a:r>
              <a:rPr lang="en-US" dirty="0"/>
              <a:t>And You may release me from Hellfire,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إِقَامَةً لِدِينِكَ</a:t>
            </a:r>
            <a:endParaRPr lang="en-US" dirty="0"/>
          </a:p>
        </p:txBody>
      </p:sp>
      <p:sp>
        <p:nvSpPr>
          <p:cNvPr id="12" name="Subtitle 4"/>
          <p:cNvSpPr>
            <a:spLocks noGrp="1"/>
          </p:cNvSpPr>
          <p:nvPr>
            <p:ph type="body" sz="quarter" idx="10"/>
          </p:nvPr>
        </p:nvSpPr>
        <p:spPr/>
        <p:txBody>
          <a:bodyPr/>
          <a:lstStyle/>
          <a:p>
            <a:r>
              <a:rPr lang="en-US" dirty="0"/>
              <a:t>in purpose of establishing Your religion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وَحُجَّةً عَلٰى عِبَادِكَ</a:t>
            </a:r>
            <a:endParaRPr lang="en-US" dirty="0"/>
          </a:p>
        </p:txBody>
      </p:sp>
      <p:sp>
        <p:nvSpPr>
          <p:cNvPr id="12" name="Subtitle 4"/>
          <p:cNvSpPr>
            <a:spLocks noGrp="1"/>
          </p:cNvSpPr>
          <p:nvPr>
            <p:ph type="body" sz="quarter" idx="10"/>
          </p:nvPr>
        </p:nvSpPr>
        <p:spPr/>
        <p:txBody>
          <a:bodyPr/>
          <a:lstStyle/>
          <a:p>
            <a:r>
              <a:rPr lang="en-US" dirty="0"/>
              <a:t>and acting as arguments against Your servants,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وَلِئَلاَّ</a:t>
            </a:r>
            <a:r>
              <a:rPr lang="ar-SA" dirty="0"/>
              <a:t> يَزُولَ </a:t>
            </a:r>
            <a:r>
              <a:rPr lang="ar-SA" dirty="0" err="1"/>
              <a:t>ٱلْحَقُّ</a:t>
            </a:r>
            <a:r>
              <a:rPr lang="ar-SA" dirty="0"/>
              <a:t> عَنْ مَقَرِّهِ</a:t>
            </a:r>
            <a:endParaRPr lang="en-US" dirty="0"/>
          </a:p>
        </p:txBody>
      </p:sp>
      <p:sp>
        <p:nvSpPr>
          <p:cNvPr id="12" name="Subtitle 4"/>
          <p:cNvSpPr>
            <a:spLocks noGrp="1"/>
          </p:cNvSpPr>
          <p:nvPr>
            <p:ph type="body" sz="quarter" idx="10"/>
          </p:nvPr>
        </p:nvSpPr>
        <p:spPr/>
        <p:txBody>
          <a:bodyPr/>
          <a:lstStyle/>
          <a:p>
            <a:r>
              <a:rPr lang="en-US" dirty="0"/>
              <a:t>so that the truth should never leave its position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وَيَغْلِبَ </a:t>
            </a:r>
            <a:r>
              <a:rPr lang="ar-SA" dirty="0" err="1"/>
              <a:t>ٱلْبَاطِلُ</a:t>
            </a:r>
            <a:r>
              <a:rPr lang="ar-SA" dirty="0"/>
              <a:t> عَلٰى أَهْلِهِ</a:t>
            </a:r>
            <a:endParaRPr lang="en-US" dirty="0"/>
          </a:p>
        </p:txBody>
      </p:sp>
      <p:sp>
        <p:nvSpPr>
          <p:cNvPr id="12" name="Subtitle 4"/>
          <p:cNvSpPr>
            <a:spLocks noGrp="1"/>
          </p:cNvSpPr>
          <p:nvPr>
            <p:ph type="body" sz="quarter" idx="10"/>
          </p:nvPr>
        </p:nvSpPr>
        <p:spPr/>
        <p:txBody>
          <a:bodyPr/>
          <a:lstStyle/>
          <a:p>
            <a:r>
              <a:rPr lang="en-US" dirty="0"/>
              <a:t>and the wrong should never overcome the people of the truth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[لِئَلا] يَقُولَ أَحَدٌ</a:t>
            </a:r>
            <a:endParaRPr lang="en-US" dirty="0"/>
          </a:p>
        </p:txBody>
      </p:sp>
      <p:sp>
        <p:nvSpPr>
          <p:cNvPr id="12" name="Subtitle 4"/>
          <p:cNvSpPr>
            <a:spLocks noGrp="1"/>
          </p:cNvSpPr>
          <p:nvPr>
            <p:ph type="body" sz="quarter" idx="10"/>
          </p:nvPr>
        </p:nvSpPr>
        <p:spPr/>
        <p:txBody>
          <a:bodyPr/>
          <a:lstStyle/>
          <a:p>
            <a:r>
              <a:rPr lang="en-US" dirty="0"/>
              <a:t>and so that none should claim, saying,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لَوْ لاَ أَرْسَلْتَ إِلَيْنَا رَسُولاً مُنْذِراً</a:t>
            </a:r>
            <a:endParaRPr lang="en-US" dirty="0"/>
          </a:p>
        </p:txBody>
      </p:sp>
      <p:sp>
        <p:nvSpPr>
          <p:cNvPr id="12" name="Subtitle 4"/>
          <p:cNvSpPr>
            <a:spLocks noGrp="1"/>
          </p:cNvSpPr>
          <p:nvPr>
            <p:ph type="body" sz="quarter" idx="10"/>
          </p:nvPr>
        </p:nvSpPr>
        <p:spPr/>
        <p:txBody>
          <a:bodyPr/>
          <a:lstStyle/>
          <a:p>
            <a:r>
              <a:rPr lang="en-US" dirty="0"/>
              <a:t>“If only You had sent to us a warning messenger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وَأَقَمْتَ لَنَا عَلَماً هَادِياً</a:t>
            </a:r>
            <a:endParaRPr lang="en-US" dirty="0"/>
          </a:p>
        </p:txBody>
      </p:sp>
      <p:sp>
        <p:nvSpPr>
          <p:cNvPr id="12" name="Subtitle 4"/>
          <p:cNvSpPr>
            <a:spLocks noGrp="1"/>
          </p:cNvSpPr>
          <p:nvPr>
            <p:ph type="body" sz="quarter" idx="10"/>
          </p:nvPr>
        </p:nvSpPr>
        <p:spPr/>
        <p:txBody>
          <a:bodyPr/>
          <a:lstStyle/>
          <a:p>
            <a:r>
              <a:rPr lang="en-US" dirty="0"/>
              <a:t>and established for us a guiding person,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فَنَتَّبِعَ آيَاتِكَ مِنْ قَبْلِ انْ نَذِلَّ وَنَخْزٰى</a:t>
            </a:r>
            <a:endParaRPr lang="en-US" dirty="0"/>
          </a:p>
        </p:txBody>
      </p:sp>
      <p:sp>
        <p:nvSpPr>
          <p:cNvPr id="12" name="Subtitle 4"/>
          <p:cNvSpPr>
            <a:spLocks noGrp="1"/>
          </p:cNvSpPr>
          <p:nvPr>
            <p:ph type="body" sz="quarter" idx="10"/>
          </p:nvPr>
        </p:nvSpPr>
        <p:spPr/>
        <p:txBody>
          <a:bodyPr/>
          <a:lstStyle/>
          <a:p>
            <a:r>
              <a:rPr lang="en-US" dirty="0"/>
              <a:t>we should have followed Your signs before that we met humiliation and disgrace!”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إِلٰى أَنِ </a:t>
            </a:r>
            <a:r>
              <a:rPr lang="ar-SA" dirty="0" err="1"/>
              <a:t>ٱنْتَهَيْتَ</a:t>
            </a:r>
            <a:r>
              <a:rPr lang="ar-SA" dirty="0"/>
              <a:t> </a:t>
            </a:r>
            <a:r>
              <a:rPr lang="ar-SA" dirty="0" err="1"/>
              <a:t>بِٱلْأَمْرِ</a:t>
            </a:r>
            <a:r>
              <a:rPr lang="ar-SA" dirty="0"/>
              <a:t> إِلٰى حَبِيبِكَ وَنَجِيبِكَ مُحَمَّدٍ</a:t>
            </a:r>
            <a:endParaRPr lang="en-US" dirty="0"/>
          </a:p>
        </p:txBody>
      </p:sp>
      <p:sp>
        <p:nvSpPr>
          <p:cNvPr id="12" name="Subtitle 4"/>
          <p:cNvSpPr>
            <a:spLocks noGrp="1"/>
          </p:cNvSpPr>
          <p:nvPr>
            <p:ph type="body" sz="quarter" idx="10"/>
          </p:nvPr>
        </p:nvSpPr>
        <p:spPr/>
        <p:txBody>
          <a:bodyPr/>
          <a:lstStyle/>
          <a:p>
            <a:r>
              <a:rPr lang="en-US" dirty="0"/>
              <a:t>You then ended the matter with Your most-beloved and well-select one,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may Allah bless him and his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وَتُدْخِلَنِي الجَنّةَ برَحْمَتِكَ</a:t>
            </a:r>
            <a:endParaRPr lang="en-US" dirty="0"/>
          </a:p>
        </p:txBody>
      </p:sp>
      <p:sp>
        <p:nvSpPr>
          <p:cNvPr id="5" name="Subtitle 4"/>
          <p:cNvSpPr>
            <a:spLocks noGrp="1"/>
          </p:cNvSpPr>
          <p:nvPr>
            <p:ph type="body" sz="quarter" idx="10"/>
          </p:nvPr>
        </p:nvSpPr>
        <p:spPr/>
        <p:txBody>
          <a:bodyPr/>
          <a:lstStyle/>
          <a:p>
            <a:r>
              <a:rPr lang="en-US" dirty="0"/>
              <a:t>And allow me to enter Paradise, by Your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فَكَانَ كَمَا </a:t>
            </a:r>
            <a:r>
              <a:rPr lang="ar-SA" dirty="0" err="1"/>
              <a:t>ٱنْتَجَبْتَهُ</a:t>
            </a:r>
            <a:endParaRPr lang="en-US" dirty="0"/>
          </a:p>
        </p:txBody>
      </p:sp>
      <p:sp>
        <p:nvSpPr>
          <p:cNvPr id="12" name="Subtitle 4"/>
          <p:cNvSpPr>
            <a:spLocks noGrp="1"/>
          </p:cNvSpPr>
          <p:nvPr>
            <p:ph type="body" sz="quarter" idx="10"/>
          </p:nvPr>
        </p:nvSpPr>
        <p:spPr/>
        <p:txBody>
          <a:bodyPr/>
          <a:lstStyle/>
          <a:p>
            <a:r>
              <a:rPr lang="en-US" dirty="0"/>
              <a:t>He was—as exactly as You have chosen—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سَيِّدَ مَنْ خَلَقْتَهُ</a:t>
            </a:r>
            <a:endParaRPr lang="en-US" dirty="0"/>
          </a:p>
        </p:txBody>
      </p:sp>
      <p:sp>
        <p:nvSpPr>
          <p:cNvPr id="12" name="Subtitle 4"/>
          <p:cNvSpPr>
            <a:spLocks noGrp="1"/>
          </p:cNvSpPr>
          <p:nvPr>
            <p:ph type="body" sz="quarter" idx="10"/>
          </p:nvPr>
        </p:nvSpPr>
        <p:spPr/>
        <p:txBody>
          <a:bodyPr/>
          <a:lstStyle/>
          <a:p>
            <a:r>
              <a:rPr lang="en-US" dirty="0"/>
              <a:t>the master of all those whom You created,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وَصَفْوَةَ مَنِ </a:t>
            </a:r>
            <a:r>
              <a:rPr lang="ar-SA" dirty="0" err="1"/>
              <a:t>ٱصْطَفَيْتَهُ</a:t>
            </a:r>
            <a:endParaRPr lang="en-US" dirty="0"/>
          </a:p>
        </p:txBody>
      </p:sp>
      <p:sp>
        <p:nvSpPr>
          <p:cNvPr id="12" name="Subtitle 4"/>
          <p:cNvSpPr>
            <a:spLocks noGrp="1"/>
          </p:cNvSpPr>
          <p:nvPr>
            <p:ph type="body" sz="quarter" idx="10"/>
          </p:nvPr>
        </p:nvSpPr>
        <p:spPr/>
        <p:txBody>
          <a:bodyPr/>
          <a:lstStyle/>
          <a:p>
            <a:r>
              <a:rPr lang="en-US" dirty="0"/>
              <a:t>the best of all those whom You selected,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وَأَفْضَلَ مَنِ </a:t>
            </a:r>
            <a:r>
              <a:rPr lang="ar-SA" dirty="0" err="1"/>
              <a:t>ٱجْتَبَيْتَهُ</a:t>
            </a:r>
            <a:endParaRPr lang="en-US" dirty="0"/>
          </a:p>
        </p:txBody>
      </p:sp>
      <p:sp>
        <p:nvSpPr>
          <p:cNvPr id="12" name="Subtitle 4"/>
          <p:cNvSpPr>
            <a:spLocks noGrp="1"/>
          </p:cNvSpPr>
          <p:nvPr>
            <p:ph type="body" sz="quarter" idx="10"/>
          </p:nvPr>
        </p:nvSpPr>
        <p:spPr/>
        <p:txBody>
          <a:bodyPr/>
          <a:lstStyle/>
          <a:p>
            <a:r>
              <a:rPr lang="en-US" dirty="0"/>
              <a:t>the most favorite of all those whom You pointed out,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وَأَكْرَمَ مَنِ </a:t>
            </a:r>
            <a:r>
              <a:rPr lang="ar-SA" dirty="0" err="1"/>
              <a:t>ٱعْتَمَدْتَهُ</a:t>
            </a:r>
            <a:endParaRPr lang="en-US" dirty="0"/>
          </a:p>
        </p:txBody>
      </p:sp>
      <p:sp>
        <p:nvSpPr>
          <p:cNvPr id="12" name="Subtitle 4"/>
          <p:cNvSpPr>
            <a:spLocks noGrp="1"/>
          </p:cNvSpPr>
          <p:nvPr>
            <p:ph type="body" sz="quarter" idx="10"/>
          </p:nvPr>
        </p:nvSpPr>
        <p:spPr/>
        <p:txBody>
          <a:bodyPr/>
          <a:lstStyle/>
          <a:p>
            <a:r>
              <a:rPr lang="en-US" dirty="0"/>
              <a:t>and the noblest of all those on whom You decided.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قَدَّمْتَهُ عَلٰى أَنْبِيَائِكَ</a:t>
            </a:r>
            <a:endParaRPr lang="en-US" dirty="0"/>
          </a:p>
        </p:txBody>
      </p:sp>
      <p:sp>
        <p:nvSpPr>
          <p:cNvPr id="12" name="Subtitle 4"/>
          <p:cNvSpPr>
            <a:spLocks noGrp="1"/>
          </p:cNvSpPr>
          <p:nvPr>
            <p:ph type="body" sz="quarter" idx="10"/>
          </p:nvPr>
        </p:nvSpPr>
        <p:spPr/>
        <p:txBody>
          <a:bodyPr/>
          <a:lstStyle/>
          <a:p>
            <a:r>
              <a:rPr lang="en-US" dirty="0"/>
              <a:t>So, You preferred him to Your prophets,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وَبَعَثْتَهُ إِلَى </a:t>
            </a:r>
            <a:r>
              <a:rPr lang="ar-SA" dirty="0" err="1"/>
              <a:t>ٱلثَّقَلَيْنِ</a:t>
            </a:r>
            <a:r>
              <a:rPr lang="ar-SA" dirty="0"/>
              <a:t> مِنْ عِبَادِكَ</a:t>
            </a:r>
            <a:endParaRPr lang="en-US" dirty="0"/>
          </a:p>
        </p:txBody>
      </p:sp>
      <p:sp>
        <p:nvSpPr>
          <p:cNvPr id="12" name="Subtitle 4"/>
          <p:cNvSpPr>
            <a:spLocks noGrp="1"/>
          </p:cNvSpPr>
          <p:nvPr>
            <p:ph type="body" sz="quarter" idx="10"/>
          </p:nvPr>
        </p:nvSpPr>
        <p:spPr/>
        <p:txBody>
          <a:bodyPr/>
          <a:lstStyle/>
          <a:p>
            <a:r>
              <a:rPr lang="en-US" dirty="0"/>
              <a:t>sent him to the two dependents (men and jinn) from Your servants,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وَأَوْطَأْتَهُ</a:t>
            </a:r>
            <a:r>
              <a:rPr lang="ar-SA" dirty="0"/>
              <a:t> مَشَارِقَكَ وَمَغَارِبَكَ</a:t>
            </a:r>
            <a:endParaRPr lang="en-US" dirty="0"/>
          </a:p>
        </p:txBody>
      </p:sp>
      <p:sp>
        <p:nvSpPr>
          <p:cNvPr id="12" name="Subtitle 4"/>
          <p:cNvSpPr>
            <a:spLocks noGrp="1"/>
          </p:cNvSpPr>
          <p:nvPr>
            <p:ph type="body" sz="quarter" idx="10"/>
          </p:nvPr>
        </p:nvSpPr>
        <p:spPr/>
        <p:txBody>
          <a:bodyPr/>
          <a:lstStyle/>
          <a:p>
            <a:r>
              <a:rPr lang="en-US" dirty="0"/>
              <a:t>enabled him to tread on the east and the west of Your lands,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وَسَخَّرْتَ لَهُ </a:t>
            </a:r>
            <a:r>
              <a:rPr lang="ar-SA" dirty="0" err="1"/>
              <a:t>ٱلْبُرَاقَ</a:t>
            </a:r>
            <a:endParaRPr lang="en-US" dirty="0"/>
          </a:p>
        </p:txBody>
      </p:sp>
      <p:sp>
        <p:nvSpPr>
          <p:cNvPr id="12" name="Subtitle 4"/>
          <p:cNvSpPr>
            <a:spLocks noGrp="1"/>
          </p:cNvSpPr>
          <p:nvPr>
            <p:ph type="body" sz="quarter" idx="10"/>
          </p:nvPr>
        </p:nvSpPr>
        <p:spPr/>
        <p:txBody>
          <a:bodyPr/>
          <a:lstStyle/>
          <a:p>
            <a:r>
              <a:rPr lang="en-US" dirty="0"/>
              <a:t>made subservient to him the </a:t>
            </a:r>
            <a:r>
              <a:rPr lang="en-US" dirty="0" err="1"/>
              <a:t>Buraq</a:t>
            </a:r>
            <a:r>
              <a:rPr lang="en-US" dirty="0"/>
              <a:t> (the celestial </a:t>
            </a:r>
            <a:r>
              <a:rPr lang="en-US" dirty="0" err="1"/>
              <a:t>sumpter</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وَعَرَجْتَ بِرُوْحِهِ [بِهِ‏] إِلٰى سَمَائِكَ</a:t>
            </a:r>
            <a:endParaRPr lang="en-US" dirty="0"/>
          </a:p>
        </p:txBody>
      </p:sp>
      <p:sp>
        <p:nvSpPr>
          <p:cNvPr id="12" name="Subtitle 4"/>
          <p:cNvSpPr>
            <a:spLocks noGrp="1"/>
          </p:cNvSpPr>
          <p:nvPr>
            <p:ph type="body" sz="quarter" idx="10"/>
          </p:nvPr>
        </p:nvSpPr>
        <p:spPr/>
        <p:txBody>
          <a:bodyPr/>
          <a:lstStyle/>
          <a:p>
            <a:r>
              <a:rPr lang="en-US" dirty="0"/>
              <a:t>raised his soul to Your heavens,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تَتَفَضَّلَ عَلَيَّ بِعَفْوِكَ وَكَرَمِكَ</a:t>
            </a:r>
            <a:endParaRPr lang="en-US" dirty="0"/>
          </a:p>
        </p:txBody>
      </p:sp>
      <p:sp>
        <p:nvSpPr>
          <p:cNvPr id="5" name="Subtitle 4"/>
          <p:cNvSpPr>
            <a:spLocks noGrp="1"/>
          </p:cNvSpPr>
          <p:nvPr>
            <p:ph type="body" sz="quarter" idx="10"/>
          </p:nvPr>
        </p:nvSpPr>
        <p:spPr/>
        <p:txBody>
          <a:bodyPr/>
          <a:lstStyle/>
          <a:p>
            <a:r>
              <a:rPr lang="en-US" dirty="0"/>
              <a:t>And confer upon me with Your pardon and Your generosity,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وَأَوْدَعْتَهُ عِلْمَ مَا كَانَ</a:t>
            </a:r>
            <a:endParaRPr lang="en-US" dirty="0"/>
          </a:p>
        </p:txBody>
      </p:sp>
      <p:sp>
        <p:nvSpPr>
          <p:cNvPr id="12" name="Subtitle 4"/>
          <p:cNvSpPr>
            <a:spLocks noGrp="1"/>
          </p:cNvSpPr>
          <p:nvPr>
            <p:ph type="body" sz="quarter" idx="10"/>
          </p:nvPr>
        </p:nvSpPr>
        <p:spPr/>
        <p:txBody>
          <a:bodyPr/>
          <a:lstStyle/>
          <a:p>
            <a:r>
              <a:rPr lang="en-US" dirty="0"/>
              <a:t>and entrusted with him the knowledge of whatever passed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وَمَا يَكُونُ إِلَى </a:t>
            </a:r>
            <a:r>
              <a:rPr lang="ar-SA" dirty="0" err="1"/>
              <a:t>ٱنْقِضَاءِ</a:t>
            </a:r>
            <a:r>
              <a:rPr lang="ar-SA" dirty="0"/>
              <a:t> خَلْقِكَ</a:t>
            </a:r>
            <a:endParaRPr lang="en-US" dirty="0"/>
          </a:p>
        </p:txBody>
      </p:sp>
      <p:sp>
        <p:nvSpPr>
          <p:cNvPr id="12" name="Subtitle 4"/>
          <p:cNvSpPr>
            <a:spLocks noGrp="1"/>
          </p:cNvSpPr>
          <p:nvPr>
            <p:ph type="body" sz="quarter" idx="10"/>
          </p:nvPr>
        </p:nvSpPr>
        <p:spPr/>
        <p:txBody>
          <a:bodyPr/>
          <a:lstStyle/>
          <a:p>
            <a:r>
              <a:rPr lang="en-US" dirty="0"/>
              <a:t>and whatever shall come to pass up to the extinction of Your creatures.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نَصَرْتَهُ </a:t>
            </a:r>
            <a:r>
              <a:rPr lang="ar-SA" dirty="0" err="1"/>
              <a:t>بِٱلرُّعْبِ</a:t>
            </a:r>
            <a:endParaRPr lang="en-US" dirty="0"/>
          </a:p>
        </p:txBody>
      </p:sp>
      <p:sp>
        <p:nvSpPr>
          <p:cNvPr id="12" name="Subtitle 4"/>
          <p:cNvSpPr>
            <a:spLocks noGrp="1"/>
          </p:cNvSpPr>
          <p:nvPr>
            <p:ph type="body" sz="quarter" idx="10"/>
          </p:nvPr>
        </p:nvSpPr>
        <p:spPr/>
        <p:txBody>
          <a:bodyPr/>
          <a:lstStyle/>
          <a:p>
            <a:r>
              <a:rPr lang="en-US" dirty="0"/>
              <a:t>You then granted him victory by means of horror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وَحَفَفْتَهُ بِجَبْرَئِيلَ وَمِيكَائِيلَ</a:t>
            </a:r>
            <a:endParaRPr lang="en-US" dirty="0"/>
          </a:p>
        </p:txBody>
      </p:sp>
      <p:sp>
        <p:nvSpPr>
          <p:cNvPr id="12" name="Subtitle 4"/>
          <p:cNvSpPr>
            <a:spLocks noGrp="1"/>
          </p:cNvSpPr>
          <p:nvPr>
            <p:ph type="body" sz="quarter" idx="10"/>
          </p:nvPr>
        </p:nvSpPr>
        <p:spPr/>
        <p:txBody>
          <a:bodyPr/>
          <a:lstStyle/>
          <a:p>
            <a:r>
              <a:rPr lang="en-US" dirty="0"/>
              <a:t>ordered (Archangels) Gabriel and Michael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وَٱلْمُسَوِّمِينَ</a:t>
            </a:r>
            <a:r>
              <a:rPr lang="ar-SA" dirty="0"/>
              <a:t> مِنْ مَلاَئِكَتِكَ</a:t>
            </a:r>
            <a:endParaRPr lang="en-US" dirty="0"/>
          </a:p>
        </p:txBody>
      </p:sp>
      <p:sp>
        <p:nvSpPr>
          <p:cNvPr id="12" name="Subtitle 4"/>
          <p:cNvSpPr>
            <a:spLocks noGrp="1"/>
          </p:cNvSpPr>
          <p:nvPr>
            <p:ph type="body" sz="quarter" idx="10"/>
          </p:nvPr>
        </p:nvSpPr>
        <p:spPr/>
        <p:txBody>
          <a:bodyPr/>
          <a:lstStyle/>
          <a:p>
            <a:r>
              <a:rPr lang="en-US" dirty="0"/>
              <a:t>as well as the marked angels to surround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وَوَعَدْتَهُ أَنْ تُظْهِرَ دِينَهُ عَلَى </a:t>
            </a:r>
            <a:r>
              <a:rPr lang="ar-SA" dirty="0" err="1"/>
              <a:t>ٱلدِّينِ</a:t>
            </a:r>
            <a:r>
              <a:rPr lang="ar-SA" dirty="0"/>
              <a:t> كُلِّهِ</a:t>
            </a:r>
            <a:endParaRPr lang="en-US" dirty="0"/>
          </a:p>
        </p:txBody>
      </p:sp>
      <p:sp>
        <p:nvSpPr>
          <p:cNvPr id="12" name="Subtitle 4"/>
          <p:cNvSpPr>
            <a:spLocks noGrp="1"/>
          </p:cNvSpPr>
          <p:nvPr>
            <p:ph type="body" sz="quarter" idx="10"/>
          </p:nvPr>
        </p:nvSpPr>
        <p:spPr/>
        <p:txBody>
          <a:bodyPr/>
          <a:lstStyle/>
          <a:p>
            <a:r>
              <a:rPr lang="en-US" dirty="0"/>
              <a:t>and promised him to make his faith prevail all other faiths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وَلَوْ كَرِهَ </a:t>
            </a:r>
            <a:r>
              <a:rPr lang="ar-SA" dirty="0" err="1"/>
              <a:t>ٱلْمُشْرِكُونَ</a:t>
            </a:r>
            <a:endParaRPr lang="en-US" dirty="0"/>
          </a:p>
        </p:txBody>
      </p:sp>
      <p:sp>
        <p:nvSpPr>
          <p:cNvPr id="12" name="Subtitle 4"/>
          <p:cNvSpPr>
            <a:spLocks noGrp="1"/>
          </p:cNvSpPr>
          <p:nvPr>
            <p:ph type="body" sz="quarter" idx="10"/>
          </p:nvPr>
        </p:nvSpPr>
        <p:spPr/>
        <p:txBody>
          <a:bodyPr/>
          <a:lstStyle/>
          <a:p>
            <a:r>
              <a:rPr lang="en-US" dirty="0"/>
              <a:t>however much the polytheists may be averse.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وَذٰلِكَ بَعْدَ أَنْ بَوَّأْتَهُ مُبَوَّأَ صِدْقٍ مِنْ أَهْلِهِ</a:t>
            </a:r>
            <a:endParaRPr lang="en-US" dirty="0"/>
          </a:p>
        </p:txBody>
      </p:sp>
      <p:sp>
        <p:nvSpPr>
          <p:cNvPr id="12" name="Subtitle 4"/>
          <p:cNvSpPr>
            <a:spLocks noGrp="1"/>
          </p:cNvSpPr>
          <p:nvPr>
            <p:ph type="body" sz="quarter" idx="10"/>
          </p:nvPr>
        </p:nvSpPr>
        <p:spPr/>
        <p:txBody>
          <a:bodyPr/>
          <a:lstStyle/>
          <a:p>
            <a:r>
              <a:rPr lang="en-US" dirty="0"/>
              <a:t>You did all that after You had settled him in an honest position among his people,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 لَهُ وَلَهُمْ أَوَّلَ بَيْتٍ</a:t>
            </a:r>
            <a:endParaRPr lang="en-US" dirty="0"/>
          </a:p>
        </p:txBody>
      </p:sp>
      <p:sp>
        <p:nvSpPr>
          <p:cNvPr id="12" name="Subtitle 4"/>
          <p:cNvSpPr>
            <a:spLocks noGrp="1"/>
          </p:cNvSpPr>
          <p:nvPr>
            <p:ph type="body" sz="quarter" idx="10"/>
          </p:nvPr>
        </p:nvSpPr>
        <p:spPr/>
        <p:txBody>
          <a:bodyPr/>
          <a:lstStyle/>
          <a:p>
            <a:r>
              <a:rPr lang="en-US" dirty="0"/>
              <a:t>made for him and them the first house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وُضِعَ لِلنَّاسِ لَلَّذِي بِبَكَّةَ</a:t>
            </a:r>
            <a:endParaRPr lang="en-US" dirty="0"/>
          </a:p>
        </p:txBody>
      </p:sp>
      <p:sp>
        <p:nvSpPr>
          <p:cNvPr id="12" name="Subtitle 4"/>
          <p:cNvSpPr>
            <a:spLocks noGrp="1"/>
          </p:cNvSpPr>
          <p:nvPr>
            <p:ph type="body" sz="quarter" idx="10"/>
          </p:nvPr>
        </p:nvSpPr>
        <p:spPr/>
        <p:txBody>
          <a:bodyPr/>
          <a:lstStyle/>
          <a:p>
            <a:r>
              <a:rPr lang="en-US" dirty="0"/>
              <a:t>ever located for the people; that is the house in </a:t>
            </a:r>
            <a:r>
              <a:rPr lang="en-US" dirty="0" err="1"/>
              <a:t>Bakkah</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وَتَتَقَبَّلَ تَقَرُّبِي</a:t>
            </a:r>
            <a:r>
              <a:rPr lang="en-US" dirty="0"/>
              <a:t> </a:t>
            </a:r>
            <a:r>
              <a:rPr lang="ar-SA" dirty="0"/>
              <a:t>وَتَسْتَجِيبَ دُعَائِي</a:t>
            </a:r>
            <a:endParaRPr lang="en-US" dirty="0"/>
          </a:p>
        </p:txBody>
      </p:sp>
      <p:sp>
        <p:nvSpPr>
          <p:cNvPr id="5" name="Subtitle 4"/>
          <p:cNvSpPr>
            <a:spLocks noGrp="1"/>
          </p:cNvSpPr>
          <p:nvPr>
            <p:ph type="body" sz="quarter" idx="10"/>
          </p:nvPr>
        </p:nvSpPr>
        <p:spPr/>
        <p:txBody>
          <a:bodyPr/>
          <a:lstStyle/>
          <a:p>
            <a:r>
              <a:rPr lang="en-US" dirty="0"/>
              <a:t>And accept my seeking of nearness to You,</a:t>
            </a:r>
          </a:p>
          <a:p>
            <a:r>
              <a:rPr lang="en-US" dirty="0"/>
              <a:t>And respond to my prayer,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مُبَارَكاً وَهُدًى لِلْعَالَمينَ</a:t>
            </a:r>
            <a:endParaRPr lang="en-US" dirty="0"/>
          </a:p>
        </p:txBody>
      </p:sp>
      <p:sp>
        <p:nvSpPr>
          <p:cNvPr id="12" name="Subtitle 4"/>
          <p:cNvSpPr>
            <a:spLocks noGrp="1"/>
          </p:cNvSpPr>
          <p:nvPr>
            <p:ph type="body" sz="quarter" idx="10"/>
          </p:nvPr>
        </p:nvSpPr>
        <p:spPr/>
        <p:txBody>
          <a:bodyPr/>
          <a:lstStyle/>
          <a:p>
            <a:r>
              <a:rPr lang="en-US" dirty="0"/>
              <a:t>blessed and guidance for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فِيهِ آيَاتٌ بَيِّنَاتٌ</a:t>
            </a:r>
            <a:endParaRPr lang="en-US" dirty="0"/>
          </a:p>
        </p:txBody>
      </p:sp>
      <p:sp>
        <p:nvSpPr>
          <p:cNvPr id="12" name="Subtitle 4"/>
          <p:cNvSpPr>
            <a:spLocks noGrp="1"/>
          </p:cNvSpPr>
          <p:nvPr>
            <p:ph type="body" sz="quarter" idx="10"/>
          </p:nvPr>
        </p:nvSpPr>
        <p:spPr/>
        <p:txBody>
          <a:bodyPr/>
          <a:lstStyle/>
          <a:p>
            <a:r>
              <a:rPr lang="en-US" dirty="0"/>
              <a:t>In it, there are clear-cut proofs.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مَقَامُ إِبْرَاهِيمَ</a:t>
            </a:r>
            <a:endParaRPr lang="en-US" dirty="0"/>
          </a:p>
        </p:txBody>
      </p:sp>
      <p:sp>
        <p:nvSpPr>
          <p:cNvPr id="12" name="Subtitle 4"/>
          <p:cNvSpPr>
            <a:spLocks noGrp="1"/>
          </p:cNvSpPr>
          <p:nvPr>
            <p:ph type="body" sz="quarter" idx="10"/>
          </p:nvPr>
        </p:nvSpPr>
        <p:spPr/>
        <p:txBody>
          <a:bodyPr/>
          <a:lstStyle/>
          <a:p>
            <a:r>
              <a:rPr lang="en-US" dirty="0"/>
              <a:t>It is the standing-place of Abraham,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وَمَنْ دَخَلَهُ كَانَ آمِناً</a:t>
            </a:r>
            <a:endParaRPr lang="en-US" dirty="0"/>
          </a:p>
        </p:txBody>
      </p:sp>
      <p:sp>
        <p:nvSpPr>
          <p:cNvPr id="12" name="Subtitle 4"/>
          <p:cNvSpPr>
            <a:spLocks noGrp="1"/>
          </p:cNvSpPr>
          <p:nvPr>
            <p:ph type="body" sz="quarter" idx="10"/>
          </p:nvPr>
        </p:nvSpPr>
        <p:spPr/>
        <p:txBody>
          <a:bodyPr/>
          <a:lstStyle/>
          <a:p>
            <a:r>
              <a:rPr lang="en-US" dirty="0"/>
              <a:t>and whoever enters it will be secured.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وَقُلْتَ إِنَّمَا يُرِيدُ </a:t>
            </a:r>
            <a:r>
              <a:rPr lang="ar-SA" dirty="0" err="1"/>
              <a:t>ٱللّٰهُ</a:t>
            </a:r>
            <a:r>
              <a:rPr lang="ar-SA" dirty="0"/>
              <a:t> لِيُذْهِبَ عَنْكُمُ </a:t>
            </a:r>
            <a:r>
              <a:rPr lang="ar-SA" dirty="0" err="1"/>
              <a:t>ٱلرِّجْسَ</a:t>
            </a:r>
            <a:endParaRPr lang="en-US" dirty="0"/>
          </a:p>
        </p:txBody>
      </p:sp>
      <p:sp>
        <p:nvSpPr>
          <p:cNvPr id="12" name="Subtitle 4"/>
          <p:cNvSpPr>
            <a:spLocks noGrp="1"/>
          </p:cNvSpPr>
          <p:nvPr>
            <p:ph type="body" sz="quarter" idx="10"/>
          </p:nvPr>
        </p:nvSpPr>
        <p:spPr/>
        <p:txBody>
          <a:bodyPr/>
          <a:lstStyle/>
          <a:p>
            <a:r>
              <a:rPr lang="en-US" dirty="0"/>
              <a:t>You also said, “Allah only desires to keep away the uncleanness from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أَهْلَ </a:t>
            </a:r>
            <a:r>
              <a:rPr lang="ar-SA" dirty="0" err="1"/>
              <a:t>ٱلْبَيْتِ</a:t>
            </a:r>
            <a:r>
              <a:rPr lang="ar-SA" dirty="0"/>
              <a:t> وَيُطَهِّرَكُمْ تَطْهِيراً.</a:t>
            </a:r>
            <a:endParaRPr lang="en-US" dirty="0"/>
          </a:p>
        </p:txBody>
      </p:sp>
      <p:sp>
        <p:nvSpPr>
          <p:cNvPr id="12" name="Subtitle 4"/>
          <p:cNvSpPr>
            <a:spLocks noGrp="1"/>
          </p:cNvSpPr>
          <p:nvPr>
            <p:ph type="body" sz="quarter" idx="10"/>
          </p:nvPr>
        </p:nvSpPr>
        <p:spPr/>
        <p:txBody>
          <a:bodyPr/>
          <a:lstStyle/>
          <a:p>
            <a:r>
              <a:rPr lang="en-US" dirty="0"/>
              <a:t>O people of the House, and to purify you a thorough purifying.”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جَعَلْتَ أَجْرَ مُحَمَّدٍ صَلَوَاتُكَ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You then decided the reward of Muhammad, your blessings be upon him and his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مَوَدَّتَهُمْ فِي كِتَابِكَ</a:t>
            </a:r>
            <a:endParaRPr lang="en-US" dirty="0"/>
          </a:p>
        </p:txBody>
      </p:sp>
      <p:sp>
        <p:nvSpPr>
          <p:cNvPr id="12" name="Subtitle 4"/>
          <p:cNvSpPr>
            <a:spLocks noGrp="1"/>
          </p:cNvSpPr>
          <p:nvPr>
            <p:ph type="body" sz="quarter" idx="10"/>
          </p:nvPr>
        </p:nvSpPr>
        <p:spPr/>
        <p:txBody>
          <a:bodyPr/>
          <a:lstStyle/>
          <a:p>
            <a:r>
              <a:rPr lang="en-US" dirty="0"/>
              <a:t>to be the love for them; as in Your Book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فَقُلْتَ قُلْ لاَ أَسْأَلُكُمْ عَلَيْهِ أَجْراً</a:t>
            </a:r>
            <a:endParaRPr lang="en-US" dirty="0"/>
          </a:p>
        </p:txBody>
      </p:sp>
      <p:sp>
        <p:nvSpPr>
          <p:cNvPr id="12" name="Subtitle 4"/>
          <p:cNvSpPr>
            <a:spLocks noGrp="1"/>
          </p:cNvSpPr>
          <p:nvPr>
            <p:ph type="body" sz="quarter" idx="10"/>
          </p:nvPr>
        </p:nvSpPr>
        <p:spPr/>
        <p:txBody>
          <a:bodyPr/>
          <a:lstStyle/>
          <a:p>
            <a:r>
              <a:rPr lang="en-US" dirty="0"/>
              <a:t>You said, “Say: I do not ask of you any reward for it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a:t>
            </a:r>
            <a:r>
              <a:rPr lang="ar-SA" dirty="0" err="1"/>
              <a:t>ٱلْمَوَدَّةَ</a:t>
            </a:r>
            <a:r>
              <a:rPr lang="ar-SA" dirty="0"/>
              <a:t> فِي </a:t>
            </a:r>
            <a:r>
              <a:rPr lang="ar-SA" dirty="0" err="1"/>
              <a:t>ٱلْقُرْبٰى</a:t>
            </a:r>
            <a:r>
              <a:rPr lang="ar-SA" dirty="0"/>
              <a:t>.</a:t>
            </a:r>
            <a:endParaRPr lang="en-US" dirty="0"/>
          </a:p>
        </p:txBody>
      </p:sp>
      <p:sp>
        <p:nvSpPr>
          <p:cNvPr id="12" name="Subtitle 4"/>
          <p:cNvSpPr>
            <a:spLocks noGrp="1"/>
          </p:cNvSpPr>
          <p:nvPr>
            <p:ph type="body" sz="quarter" idx="10"/>
          </p:nvPr>
        </p:nvSpPr>
        <p:spPr/>
        <p:txBody>
          <a:bodyPr/>
          <a:lstStyle/>
          <a:p>
            <a:r>
              <a:rPr lang="en-US" dirty="0"/>
              <a:t>but love for my near relatives.”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وَتَمُنَّ عَلَيَّ [اِلَيَ‏] بِالأَمْنِ يَوْمَ الْخَوْفِ</a:t>
            </a:r>
            <a:endParaRPr lang="en-US" dirty="0"/>
          </a:p>
        </p:txBody>
      </p:sp>
      <p:sp>
        <p:nvSpPr>
          <p:cNvPr id="5" name="Subtitle 4"/>
          <p:cNvSpPr>
            <a:spLocks noGrp="1"/>
          </p:cNvSpPr>
          <p:nvPr>
            <p:ph type="body" sz="quarter" idx="10"/>
          </p:nvPr>
        </p:nvSpPr>
        <p:spPr/>
        <p:txBody>
          <a:bodyPr/>
          <a:lstStyle/>
          <a:p>
            <a:r>
              <a:rPr lang="en-US" dirty="0"/>
              <a:t>And bestow upon me with security on the Day of Dread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وَقُلْتَ مَا سَأَلْتُكُمْ مِنْ أَجْرٍ فَهُوَ لَكُمْ.</a:t>
            </a:r>
            <a:endParaRPr lang="en-US" dirty="0"/>
          </a:p>
        </p:txBody>
      </p:sp>
      <p:sp>
        <p:nvSpPr>
          <p:cNvPr id="12" name="Subtitle 4"/>
          <p:cNvSpPr>
            <a:spLocks noGrp="1"/>
          </p:cNvSpPr>
          <p:nvPr>
            <p:ph type="body" sz="quarter" idx="10"/>
          </p:nvPr>
        </p:nvSpPr>
        <p:spPr/>
        <p:txBody>
          <a:bodyPr/>
          <a:lstStyle/>
          <a:p>
            <a:r>
              <a:rPr lang="en-US" dirty="0"/>
              <a:t>You also said, “Whatever reward I have asked of you, that is only for yourselves.”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وَقُلْتَ مَا أَسْأَلُكُمْ عَلَيْهِ مِنْ أَجْرٍ</a:t>
            </a:r>
            <a:endParaRPr lang="en-US" dirty="0"/>
          </a:p>
        </p:txBody>
      </p:sp>
      <p:sp>
        <p:nvSpPr>
          <p:cNvPr id="12" name="Subtitle 4"/>
          <p:cNvSpPr>
            <a:spLocks noGrp="1"/>
          </p:cNvSpPr>
          <p:nvPr>
            <p:ph type="body" sz="quarter" idx="10"/>
          </p:nvPr>
        </p:nvSpPr>
        <p:spPr/>
        <p:txBody>
          <a:bodyPr/>
          <a:lstStyle/>
          <a:p>
            <a:r>
              <a:rPr lang="en-US" dirty="0"/>
              <a:t>You also said, “I do not ask you aught in return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مَنْ شَاءَ أَنْ يَتَّخِذَ إِلٰى رَبِّهِ سَبِيلاَ.</a:t>
            </a:r>
            <a:endParaRPr lang="en-US" dirty="0"/>
          </a:p>
        </p:txBody>
      </p:sp>
      <p:sp>
        <p:nvSpPr>
          <p:cNvPr id="12" name="Subtitle 4"/>
          <p:cNvSpPr>
            <a:spLocks noGrp="1"/>
          </p:cNvSpPr>
          <p:nvPr>
            <p:ph type="body" sz="quarter" idx="10"/>
          </p:nvPr>
        </p:nvSpPr>
        <p:spPr/>
        <p:txBody>
          <a:bodyPr/>
          <a:lstStyle/>
          <a:p>
            <a:r>
              <a:rPr lang="en-US" dirty="0"/>
              <a:t>except that he who wills, may take the way to his Lord.”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فَكَانُوٱ</a:t>
            </a:r>
            <a:r>
              <a:rPr lang="ar-SA" dirty="0"/>
              <a:t> هُمُ </a:t>
            </a:r>
            <a:r>
              <a:rPr lang="ar-SA" dirty="0" err="1"/>
              <a:t>ٱلسَّبِيلَ</a:t>
            </a:r>
            <a:r>
              <a:rPr lang="ar-SA" dirty="0"/>
              <a:t> إِلَيْكَ</a:t>
            </a:r>
            <a:endParaRPr lang="en-US" dirty="0"/>
          </a:p>
        </p:txBody>
      </p:sp>
      <p:sp>
        <p:nvSpPr>
          <p:cNvPr id="12" name="Subtitle 4"/>
          <p:cNvSpPr>
            <a:spLocks noGrp="1"/>
          </p:cNvSpPr>
          <p:nvPr>
            <p:ph type="body" sz="quarter" idx="10"/>
          </p:nvPr>
        </p:nvSpPr>
        <p:spPr/>
        <p:txBody>
          <a:bodyPr/>
          <a:lstStyle/>
          <a:p>
            <a:r>
              <a:rPr lang="en-US" dirty="0"/>
              <a:t>They (i.e. the Prophet’s Household) have therefore been the way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وَٱلْمَسْلَكَ</a:t>
            </a:r>
            <a:r>
              <a:rPr lang="ar-SA" dirty="0"/>
              <a:t> إِلٰى </a:t>
            </a:r>
            <a:r>
              <a:rPr lang="ar-SA" dirty="0" err="1"/>
              <a:t>رِضْوَانِكَ</a:t>
            </a:r>
            <a:endParaRPr lang="en-US" dirty="0"/>
          </a:p>
        </p:txBody>
      </p:sp>
      <p:sp>
        <p:nvSpPr>
          <p:cNvPr id="12" name="Subtitle 4"/>
          <p:cNvSpPr>
            <a:spLocks noGrp="1"/>
          </p:cNvSpPr>
          <p:nvPr>
            <p:ph type="body" sz="quarter" idx="10"/>
          </p:nvPr>
        </p:nvSpPr>
        <p:spPr/>
        <p:txBody>
          <a:bodyPr/>
          <a:lstStyle/>
          <a:p>
            <a:r>
              <a:rPr lang="en-US" dirty="0"/>
              <a:t>and the course to Your pleasure.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فَلَمَّا </a:t>
            </a:r>
            <a:r>
              <a:rPr lang="ar-SA" dirty="0" err="1"/>
              <a:t>ٱنْقَضَتْ</a:t>
            </a:r>
            <a:r>
              <a:rPr lang="ar-SA" dirty="0"/>
              <a:t> أَيَّامُهُ</a:t>
            </a:r>
            <a:endParaRPr lang="en-US" dirty="0"/>
          </a:p>
        </p:txBody>
      </p:sp>
      <p:sp>
        <p:nvSpPr>
          <p:cNvPr id="12" name="Subtitle 4"/>
          <p:cNvSpPr>
            <a:spLocks noGrp="1"/>
          </p:cNvSpPr>
          <p:nvPr>
            <p:ph type="body" sz="quarter" idx="10"/>
          </p:nvPr>
        </p:nvSpPr>
        <p:spPr/>
        <p:txBody>
          <a:bodyPr/>
          <a:lstStyle/>
          <a:p>
            <a:r>
              <a:rPr lang="en-US" dirty="0"/>
              <a:t>When his (i.e. the Prophet) days passed,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أَقَامَ وَلِيَّهُ عَلِيَّ بْنَ أَبِي طَالِبٍ</a:t>
            </a:r>
            <a:endParaRPr lang="en-US" dirty="0"/>
          </a:p>
        </p:txBody>
      </p:sp>
      <p:sp>
        <p:nvSpPr>
          <p:cNvPr id="12" name="Subtitle 4"/>
          <p:cNvSpPr>
            <a:spLocks noGrp="1"/>
          </p:cNvSpPr>
          <p:nvPr>
            <p:ph type="body" sz="quarter" idx="10"/>
          </p:nvPr>
        </p:nvSpPr>
        <p:spPr/>
        <p:txBody>
          <a:bodyPr/>
          <a:lstStyle/>
          <a:p>
            <a:r>
              <a:rPr lang="en-US" dirty="0"/>
              <a:t>he appointed as successor his vicegerent `Ali the son of Abu-</a:t>
            </a:r>
            <a:r>
              <a:rPr lang="en-US" dirty="0" err="1"/>
              <a:t>Talib</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صَلَوَاتُكَ عَلَيْهِمَا </a:t>
            </a:r>
            <a:r>
              <a:rPr lang="ar-SA" dirty="0" err="1"/>
              <a:t>وَآلِهِمَا</a:t>
            </a:r>
            <a:r>
              <a:rPr lang="ar-SA" dirty="0"/>
              <a:t> هَادِياً</a:t>
            </a:r>
            <a:endParaRPr lang="en-US" dirty="0"/>
          </a:p>
        </p:txBody>
      </p:sp>
      <p:sp>
        <p:nvSpPr>
          <p:cNvPr id="12" name="Subtitle 4"/>
          <p:cNvSpPr>
            <a:spLocks noGrp="1"/>
          </p:cNvSpPr>
          <p:nvPr>
            <p:ph type="body" sz="quarter" idx="10"/>
          </p:nvPr>
        </p:nvSpPr>
        <p:spPr/>
        <p:txBody>
          <a:bodyPr/>
          <a:lstStyle/>
          <a:p>
            <a:r>
              <a:rPr lang="en-US" dirty="0"/>
              <a:t>Your blessings be upon both of them and their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إِذْ كَانَ هُوَ </a:t>
            </a:r>
            <a:r>
              <a:rPr lang="ar-SA" dirty="0" err="1"/>
              <a:t>ٱلْمُنْذِرَ</a:t>
            </a:r>
            <a:endParaRPr lang="en-US" dirty="0"/>
          </a:p>
        </p:txBody>
      </p:sp>
      <p:sp>
        <p:nvSpPr>
          <p:cNvPr id="12" name="Subtitle 4"/>
          <p:cNvSpPr>
            <a:spLocks noGrp="1"/>
          </p:cNvSpPr>
          <p:nvPr>
            <p:ph type="body" sz="quarter" idx="10"/>
          </p:nvPr>
        </p:nvSpPr>
        <p:spPr/>
        <p:txBody>
          <a:bodyPr/>
          <a:lstStyle/>
          <a:p>
            <a:r>
              <a:rPr lang="en-US" dirty="0"/>
              <a:t>because he (the Prophet) was the warner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وَلِكُلِّ قَوْمٍ هَادٍ</a:t>
            </a:r>
            <a:endParaRPr lang="en-US" dirty="0"/>
          </a:p>
        </p:txBody>
      </p:sp>
      <p:sp>
        <p:nvSpPr>
          <p:cNvPr id="12" name="Subtitle 4"/>
          <p:cNvSpPr>
            <a:spLocks noGrp="1"/>
          </p:cNvSpPr>
          <p:nvPr>
            <p:ph type="body" sz="quarter" idx="10"/>
          </p:nvPr>
        </p:nvSpPr>
        <p:spPr/>
        <p:txBody>
          <a:bodyPr/>
          <a:lstStyle/>
          <a:p>
            <a:r>
              <a:rPr lang="en-US" dirty="0"/>
              <a:t>and `Ali was the guide for every people.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كُلِّ هَوْلٍ أَعْدَدْتَهُ لِيَوْمِ الْقِيَامَةِ.</a:t>
            </a:r>
            <a:endParaRPr lang="en-US" dirty="0"/>
          </a:p>
        </p:txBody>
      </p:sp>
      <p:sp>
        <p:nvSpPr>
          <p:cNvPr id="5" name="Subtitle 4"/>
          <p:cNvSpPr>
            <a:spLocks noGrp="1"/>
          </p:cNvSpPr>
          <p:nvPr>
            <p:ph type="body" sz="quarter" idx="10"/>
          </p:nvPr>
        </p:nvSpPr>
        <p:spPr/>
        <p:txBody>
          <a:bodyPr/>
          <a:lstStyle/>
          <a:p>
            <a:r>
              <a:rPr lang="en-US" dirty="0"/>
              <a:t>Against all the horrors that You have prepared for the Resurrection Day.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فَقَالَ </a:t>
            </a:r>
            <a:r>
              <a:rPr lang="ar-SA" dirty="0" err="1"/>
              <a:t>وَٱلْمَلَاُ</a:t>
            </a:r>
            <a:r>
              <a:rPr lang="ar-SA" dirty="0"/>
              <a:t> أَمَامَهُ</a:t>
            </a:r>
            <a:endParaRPr lang="en-US" dirty="0"/>
          </a:p>
        </p:txBody>
      </p:sp>
      <p:sp>
        <p:nvSpPr>
          <p:cNvPr id="12" name="Subtitle 4"/>
          <p:cNvSpPr>
            <a:spLocks noGrp="1"/>
          </p:cNvSpPr>
          <p:nvPr>
            <p:ph type="body" sz="quarter" idx="10"/>
          </p:nvPr>
        </p:nvSpPr>
        <p:spPr/>
        <p:txBody>
          <a:bodyPr/>
          <a:lstStyle/>
          <a:p>
            <a:r>
              <a:rPr lang="en-US" dirty="0"/>
              <a:t>So, he (the Prophet) said in the presence of the people,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كُنْتُ مَوْلاَهُ</a:t>
            </a:r>
            <a:endParaRPr lang="en-US" dirty="0"/>
          </a:p>
        </p:txBody>
      </p:sp>
      <p:sp>
        <p:nvSpPr>
          <p:cNvPr id="12" name="Subtitle 4"/>
          <p:cNvSpPr>
            <a:spLocks noGrp="1"/>
          </p:cNvSpPr>
          <p:nvPr>
            <p:ph type="body" sz="quarter" idx="10"/>
          </p:nvPr>
        </p:nvSpPr>
        <p:spPr/>
        <p:txBody>
          <a:bodyPr/>
          <a:lstStyle/>
          <a:p>
            <a:r>
              <a:rPr lang="en-US" dirty="0"/>
              <a:t>“As for each one who has taken me as his master,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فَعَلِيٌّ مَوْلاَهُ</a:t>
            </a:r>
            <a:endParaRPr lang="en-US" dirty="0"/>
          </a:p>
        </p:txBody>
      </p:sp>
      <p:sp>
        <p:nvSpPr>
          <p:cNvPr id="12" name="Subtitle 4"/>
          <p:cNvSpPr>
            <a:spLocks noGrp="1"/>
          </p:cNvSpPr>
          <p:nvPr>
            <p:ph type="body" sz="quarter" idx="10"/>
          </p:nvPr>
        </p:nvSpPr>
        <p:spPr/>
        <p:txBody>
          <a:bodyPr/>
          <a:lstStyle/>
          <a:p>
            <a:r>
              <a:rPr lang="en-US" dirty="0"/>
              <a:t>`Ali is now his master.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وَالِ مَنْ وَالاَهُ</a:t>
            </a:r>
            <a:endParaRPr lang="en-US" dirty="0"/>
          </a:p>
        </p:txBody>
      </p:sp>
      <p:sp>
        <p:nvSpPr>
          <p:cNvPr id="12" name="Subtitle 4"/>
          <p:cNvSpPr>
            <a:spLocks noGrp="1"/>
          </p:cNvSpPr>
          <p:nvPr>
            <p:ph type="body" sz="quarter" idx="10"/>
          </p:nvPr>
        </p:nvSpPr>
        <p:spPr/>
        <p:txBody>
          <a:bodyPr/>
          <a:lstStyle/>
          <a:p>
            <a:r>
              <a:rPr lang="en-US" dirty="0"/>
              <a:t>O Allah, guard anyone who is loyal to `Ali,</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وَعَادِ مَنْ عَادَاهُ</a:t>
            </a:r>
            <a:endParaRPr lang="en-US" dirty="0"/>
          </a:p>
        </p:txBody>
      </p:sp>
      <p:sp>
        <p:nvSpPr>
          <p:cNvPr id="12" name="Subtitle 4"/>
          <p:cNvSpPr>
            <a:spLocks noGrp="1"/>
          </p:cNvSpPr>
          <p:nvPr>
            <p:ph type="body" sz="quarter" idx="10"/>
          </p:nvPr>
        </p:nvSpPr>
        <p:spPr/>
        <p:txBody>
          <a:bodyPr/>
          <a:lstStyle/>
          <a:p>
            <a:r>
              <a:rPr lang="en-US" dirty="0"/>
              <a:t>be the enemy of anyone who antagonizes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وَٱنْصُرْ</a:t>
            </a:r>
            <a:r>
              <a:rPr lang="ar-SA" dirty="0"/>
              <a:t> مَنْ نَصَرَهُ</a:t>
            </a:r>
            <a:endParaRPr lang="en-US" dirty="0"/>
          </a:p>
        </p:txBody>
      </p:sp>
      <p:sp>
        <p:nvSpPr>
          <p:cNvPr id="12" name="Subtitle 4"/>
          <p:cNvSpPr>
            <a:spLocks noGrp="1"/>
          </p:cNvSpPr>
          <p:nvPr>
            <p:ph type="body" sz="quarter" idx="10"/>
          </p:nvPr>
        </p:nvSpPr>
        <p:spPr/>
        <p:txBody>
          <a:bodyPr/>
          <a:lstStyle/>
          <a:p>
            <a:r>
              <a:rPr lang="en-US" dirty="0"/>
              <a:t>support anyone who supports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وَٱخْذُلْ</a:t>
            </a:r>
            <a:r>
              <a:rPr lang="ar-SA" dirty="0"/>
              <a:t> مَنْ خَذَلَهُ.</a:t>
            </a:r>
            <a:endParaRPr lang="en-US" dirty="0"/>
          </a:p>
        </p:txBody>
      </p:sp>
      <p:sp>
        <p:nvSpPr>
          <p:cNvPr id="12" name="Subtitle 4"/>
          <p:cNvSpPr>
            <a:spLocks noGrp="1"/>
          </p:cNvSpPr>
          <p:nvPr>
            <p:ph type="body" sz="quarter" idx="10"/>
          </p:nvPr>
        </p:nvSpPr>
        <p:spPr/>
        <p:txBody>
          <a:bodyPr/>
          <a:lstStyle/>
          <a:p>
            <a:r>
              <a:rPr lang="en-US" dirty="0"/>
              <a:t>and disappoint anyone who disappoints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وَقَالَ مَنْ كُنْتُ أَنَا نَبِيَّهُ فَعَلِيٌّ أَمِيرُهُ</a:t>
            </a:r>
            <a:endParaRPr lang="en-US" dirty="0"/>
          </a:p>
        </p:txBody>
      </p:sp>
      <p:sp>
        <p:nvSpPr>
          <p:cNvPr id="12" name="Subtitle 4"/>
          <p:cNvSpPr>
            <a:spLocks noGrp="1"/>
          </p:cNvSpPr>
          <p:nvPr>
            <p:ph type="body" sz="quarter" idx="10"/>
          </p:nvPr>
        </p:nvSpPr>
        <p:spPr/>
        <p:txBody>
          <a:bodyPr/>
          <a:lstStyle/>
          <a:p>
            <a:r>
              <a:rPr lang="en-US" dirty="0"/>
              <a:t>He also said, “As for anyone who has considered me as his Prophet, `Ali is now his commander.”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وَقَالَ أَنَا وَعَلِيٌّ مِنْ شَجَرَةٍ وَاحِدَةٍ</a:t>
            </a:r>
            <a:endParaRPr lang="en-US" dirty="0"/>
          </a:p>
        </p:txBody>
      </p:sp>
      <p:sp>
        <p:nvSpPr>
          <p:cNvPr id="12" name="Subtitle 4"/>
          <p:cNvSpPr>
            <a:spLocks noGrp="1"/>
          </p:cNvSpPr>
          <p:nvPr>
            <p:ph type="body" sz="quarter" idx="10"/>
          </p:nvPr>
        </p:nvSpPr>
        <p:spPr/>
        <p:txBody>
          <a:bodyPr/>
          <a:lstStyle/>
          <a:p>
            <a:r>
              <a:rPr lang="en-US" dirty="0"/>
              <a:t>He also said, “`Ali and I are of the same tree,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وَسَائِرُ </a:t>
            </a:r>
            <a:r>
              <a:rPr lang="ar-SA" dirty="0" err="1"/>
              <a:t>ٱلنَّاسِ</a:t>
            </a:r>
            <a:r>
              <a:rPr lang="ar-SA" dirty="0"/>
              <a:t> مِنْ شَجَرٍ شَتّٰى</a:t>
            </a:r>
            <a:endParaRPr lang="en-US" dirty="0"/>
          </a:p>
        </p:txBody>
      </p:sp>
      <p:sp>
        <p:nvSpPr>
          <p:cNvPr id="12" name="Subtitle 4"/>
          <p:cNvSpPr>
            <a:spLocks noGrp="1"/>
          </p:cNvSpPr>
          <p:nvPr>
            <p:ph type="body" sz="quarter" idx="10"/>
          </p:nvPr>
        </p:nvSpPr>
        <p:spPr/>
        <p:txBody>
          <a:bodyPr/>
          <a:lstStyle/>
          <a:p>
            <a:r>
              <a:rPr lang="en-US" dirty="0"/>
              <a:t>while all the other peoples are from various trees.”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إِلٰهِي وَأَعُوذُ بِوَجْهِكَ الْكَرِيمِ</a:t>
            </a:r>
            <a:endParaRPr lang="en-US" dirty="0"/>
          </a:p>
        </p:txBody>
      </p:sp>
      <p:sp>
        <p:nvSpPr>
          <p:cNvPr id="5" name="Subtitle 4"/>
          <p:cNvSpPr>
            <a:spLocks noGrp="1"/>
          </p:cNvSpPr>
          <p:nvPr>
            <p:ph type="body" sz="quarter" idx="10"/>
          </p:nvPr>
        </p:nvSpPr>
        <p:spPr/>
        <p:txBody>
          <a:bodyPr/>
          <a:lstStyle/>
          <a:p>
            <a:r>
              <a:rPr lang="en-US" dirty="0"/>
              <a:t>O my God: I seek the protection of Your Noble Face,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وَأَحَلَّهُ مَحَلَّ هَارُونَ مِنْ مُوسٰى</a:t>
            </a:r>
            <a:endParaRPr lang="en-US" dirty="0"/>
          </a:p>
        </p:txBody>
      </p:sp>
      <p:sp>
        <p:nvSpPr>
          <p:cNvPr id="12" name="Subtitle 4"/>
          <p:cNvSpPr>
            <a:spLocks noGrp="1"/>
          </p:cNvSpPr>
          <p:nvPr>
            <p:ph type="body" sz="quarter" idx="10"/>
          </p:nvPr>
        </p:nvSpPr>
        <p:spPr/>
        <p:txBody>
          <a:bodyPr/>
          <a:lstStyle/>
          <a:p>
            <a:r>
              <a:rPr lang="en-US" dirty="0"/>
              <a:t>He endued him (i.e. `Ali) with the position that (Prophet) Aaron had with regard to (Prophet) Moses,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فَقَالَ لَهُ أَنْتَ مِنِّي بِمَنْزِلَةِ هَارُونَ مِنْ مُوسٰى</a:t>
            </a:r>
            <a:endParaRPr lang="en-US" dirty="0"/>
          </a:p>
        </p:txBody>
      </p:sp>
      <p:sp>
        <p:nvSpPr>
          <p:cNvPr id="12" name="Subtitle 4"/>
          <p:cNvSpPr>
            <a:spLocks noGrp="1"/>
          </p:cNvSpPr>
          <p:nvPr>
            <p:ph type="body" sz="quarter" idx="10"/>
          </p:nvPr>
        </p:nvSpPr>
        <p:spPr/>
        <p:txBody>
          <a:bodyPr/>
          <a:lstStyle/>
          <a:p>
            <a:r>
              <a:rPr lang="en-US" dirty="0"/>
              <a:t>saying, “Your position to me is as same as Aaron’s position to Moses (in every thing)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أَنَّهُ لاَ نَبِيَّ بَعْدِي</a:t>
            </a:r>
            <a:endParaRPr lang="en-US" dirty="0"/>
          </a:p>
        </p:txBody>
      </p:sp>
      <p:sp>
        <p:nvSpPr>
          <p:cNvPr id="12" name="Subtitle 4"/>
          <p:cNvSpPr>
            <a:spLocks noGrp="1"/>
          </p:cNvSpPr>
          <p:nvPr>
            <p:ph type="body" sz="quarter" idx="10"/>
          </p:nvPr>
        </p:nvSpPr>
        <p:spPr/>
        <p:txBody>
          <a:bodyPr/>
          <a:lstStyle/>
          <a:p>
            <a:r>
              <a:rPr lang="en-US" dirty="0"/>
              <a:t>except that there shall be no prophet after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وَزَوَّجَهُ </a:t>
            </a:r>
            <a:r>
              <a:rPr lang="ar-SA" dirty="0" err="1"/>
              <a:t>ٱبْنَتَهُ</a:t>
            </a:r>
            <a:r>
              <a:rPr lang="ar-SA" dirty="0"/>
              <a:t> سَيِّدَةَ نِسَاءِ </a:t>
            </a:r>
            <a:r>
              <a:rPr lang="ar-SA" dirty="0" err="1"/>
              <a:t>ٱلْعَالَمِينَ</a:t>
            </a:r>
            <a:endParaRPr lang="en-US" dirty="0"/>
          </a:p>
        </p:txBody>
      </p:sp>
      <p:sp>
        <p:nvSpPr>
          <p:cNvPr id="12" name="Subtitle 4"/>
          <p:cNvSpPr>
            <a:spLocks noGrp="1"/>
          </p:cNvSpPr>
          <p:nvPr>
            <p:ph type="body" sz="quarter" idx="10"/>
          </p:nvPr>
        </p:nvSpPr>
        <p:spPr/>
        <p:txBody>
          <a:bodyPr/>
          <a:lstStyle/>
          <a:p>
            <a:r>
              <a:rPr lang="en-US" dirty="0"/>
              <a:t>He gave him in marriage his daughter the doyenne of the women of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وَأَحَلَّ لَهُ مِنْ مَسْجِدِهِ مَا حَلَّ لَهُ</a:t>
            </a:r>
            <a:endParaRPr lang="en-US" dirty="0"/>
          </a:p>
        </p:txBody>
      </p:sp>
      <p:sp>
        <p:nvSpPr>
          <p:cNvPr id="12" name="Subtitle 4"/>
          <p:cNvSpPr>
            <a:spLocks noGrp="1"/>
          </p:cNvSpPr>
          <p:nvPr>
            <p:ph type="body" sz="quarter" idx="10"/>
          </p:nvPr>
        </p:nvSpPr>
        <p:spPr/>
        <p:txBody>
          <a:bodyPr/>
          <a:lstStyle/>
          <a:p>
            <a:r>
              <a:rPr lang="en-US" dirty="0"/>
              <a:t>He allowed him (alone) to do whatever he himself is allowed to do in his Mosque.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وَسَدَّ </a:t>
            </a:r>
            <a:r>
              <a:rPr lang="ar-SA" dirty="0" err="1"/>
              <a:t>ٱلْأَبْوَابَ</a:t>
            </a:r>
            <a:r>
              <a:rPr lang="ar-SA" dirty="0"/>
              <a:t> إِلاَّ بَابَهُ</a:t>
            </a:r>
            <a:endParaRPr lang="en-US" dirty="0"/>
          </a:p>
        </p:txBody>
      </p:sp>
      <p:sp>
        <p:nvSpPr>
          <p:cNvPr id="12" name="Subtitle 4"/>
          <p:cNvSpPr>
            <a:spLocks noGrp="1"/>
          </p:cNvSpPr>
          <p:nvPr>
            <p:ph type="body" sz="quarter" idx="10"/>
          </p:nvPr>
        </p:nvSpPr>
        <p:spPr/>
        <p:txBody>
          <a:bodyPr/>
          <a:lstStyle/>
          <a:p>
            <a:r>
              <a:rPr lang="en-US" dirty="0"/>
              <a:t>He closed all the doors (to the Mosque) except his (i.e. `Ali) door.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أَوْدَعَهُ عِلْمَهُ وَحِكْمَتَهُ</a:t>
            </a:r>
            <a:endParaRPr lang="en-US" dirty="0"/>
          </a:p>
        </p:txBody>
      </p:sp>
      <p:sp>
        <p:nvSpPr>
          <p:cNvPr id="12" name="Subtitle 4"/>
          <p:cNvSpPr>
            <a:spLocks noGrp="1"/>
          </p:cNvSpPr>
          <p:nvPr>
            <p:ph type="body" sz="quarter" idx="10"/>
          </p:nvPr>
        </p:nvSpPr>
        <p:spPr/>
        <p:txBody>
          <a:bodyPr/>
          <a:lstStyle/>
          <a:p>
            <a:r>
              <a:rPr lang="en-US" dirty="0"/>
              <a:t>He then entrusted with him his knowledge and his wisdom,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فَقَالَ أَنَا مَدِينَةُ </a:t>
            </a:r>
            <a:r>
              <a:rPr lang="ar-SA" dirty="0" err="1"/>
              <a:t>ٱلْعِلْمِ</a:t>
            </a:r>
            <a:endParaRPr lang="en-US" dirty="0"/>
          </a:p>
        </p:txBody>
      </p:sp>
      <p:sp>
        <p:nvSpPr>
          <p:cNvPr id="12" name="Subtitle 4"/>
          <p:cNvSpPr>
            <a:spLocks noGrp="1"/>
          </p:cNvSpPr>
          <p:nvPr>
            <p:ph type="body" sz="quarter" idx="10"/>
          </p:nvPr>
        </p:nvSpPr>
        <p:spPr/>
        <p:txBody>
          <a:bodyPr/>
          <a:lstStyle/>
          <a:p>
            <a:r>
              <a:rPr lang="en-US" dirty="0"/>
              <a:t>saying, “I am the city of knowledge,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وَعَلِيٌّ بَابُهَا</a:t>
            </a:r>
            <a:endParaRPr lang="en-US" dirty="0"/>
          </a:p>
        </p:txBody>
      </p:sp>
      <p:sp>
        <p:nvSpPr>
          <p:cNvPr id="12" name="Subtitle 4"/>
          <p:cNvSpPr>
            <a:spLocks noGrp="1"/>
          </p:cNvSpPr>
          <p:nvPr>
            <p:ph type="body" sz="quarter" idx="10"/>
          </p:nvPr>
        </p:nvSpPr>
        <p:spPr/>
        <p:txBody>
          <a:bodyPr/>
          <a:lstStyle/>
          <a:p>
            <a:r>
              <a:rPr lang="en-US" dirty="0"/>
              <a:t>and `Ali is its door.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فَمَنْ أَرَادَ </a:t>
            </a:r>
            <a:r>
              <a:rPr lang="ar-SA" dirty="0" err="1"/>
              <a:t>ٱلْمَدِينَةَ</a:t>
            </a:r>
            <a:r>
              <a:rPr lang="ar-SA" dirty="0"/>
              <a:t> </a:t>
            </a:r>
            <a:r>
              <a:rPr lang="ar-SA" dirty="0" err="1"/>
              <a:t>وَٱلْحِكْمَةَ</a:t>
            </a:r>
            <a:endParaRPr lang="en-US" dirty="0"/>
          </a:p>
        </p:txBody>
      </p:sp>
      <p:sp>
        <p:nvSpPr>
          <p:cNvPr id="12" name="Subtitle 4"/>
          <p:cNvSpPr>
            <a:spLocks noGrp="1"/>
          </p:cNvSpPr>
          <p:nvPr>
            <p:ph type="body" sz="quarter" idx="10"/>
          </p:nvPr>
        </p:nvSpPr>
        <p:spPr/>
        <p:txBody>
          <a:bodyPr/>
          <a:lstStyle/>
          <a:p>
            <a:r>
              <a:rPr lang="en-US" dirty="0"/>
              <a:t>So, whoever wants this city and wisdom,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وَبِجَلالِكَ الْعَظِيمِ</a:t>
            </a:r>
            <a:endParaRPr lang="en-US" dirty="0"/>
          </a:p>
        </p:txBody>
      </p:sp>
      <p:sp>
        <p:nvSpPr>
          <p:cNvPr id="5" name="Subtitle 4"/>
          <p:cNvSpPr>
            <a:spLocks noGrp="1"/>
          </p:cNvSpPr>
          <p:nvPr>
            <p:ph type="body" sz="quarter" idx="10"/>
          </p:nvPr>
        </p:nvSpPr>
        <p:spPr/>
        <p:txBody>
          <a:bodyPr/>
          <a:lstStyle/>
          <a:p>
            <a:r>
              <a:rPr lang="en-US" dirty="0"/>
              <a:t>And Your Great Majesty,</a:t>
            </a:r>
          </a:p>
          <a:p>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فَلْيَأْتِهَا</a:t>
            </a:r>
            <a:r>
              <a:rPr lang="ar-SA" dirty="0"/>
              <a:t> مِنْ بَابِهَا</a:t>
            </a:r>
            <a:endParaRPr lang="en-US" dirty="0"/>
          </a:p>
        </p:txBody>
      </p:sp>
      <p:sp>
        <p:nvSpPr>
          <p:cNvPr id="12" name="Subtitle 4"/>
          <p:cNvSpPr>
            <a:spLocks noGrp="1"/>
          </p:cNvSpPr>
          <p:nvPr>
            <p:ph type="body" sz="quarter" idx="10"/>
          </p:nvPr>
        </p:nvSpPr>
        <p:spPr/>
        <p:txBody>
          <a:bodyPr/>
          <a:lstStyle/>
          <a:p>
            <a:r>
              <a:rPr lang="en-US" dirty="0"/>
              <a:t>must come to it from its door.”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قَالَ أَنْتَ أَخِي وَوَصِيِّي وَوَارِثِي</a:t>
            </a:r>
            <a:endParaRPr lang="en-US" dirty="0"/>
          </a:p>
        </p:txBody>
      </p:sp>
      <p:sp>
        <p:nvSpPr>
          <p:cNvPr id="12" name="Subtitle 4"/>
          <p:cNvSpPr>
            <a:spLocks noGrp="1"/>
          </p:cNvSpPr>
          <p:nvPr>
            <p:ph type="body" sz="quarter" idx="10"/>
          </p:nvPr>
        </p:nvSpPr>
        <p:spPr/>
        <p:txBody>
          <a:bodyPr/>
          <a:lstStyle/>
          <a:p>
            <a:r>
              <a:rPr lang="en-US" dirty="0"/>
              <a:t>He then said (to `Ali), “You are my brother, successor, and inheritor.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لَحْمُكَ مِنْ لَحْمِي</a:t>
            </a:r>
            <a:endParaRPr lang="en-US" dirty="0"/>
          </a:p>
        </p:txBody>
      </p:sp>
      <p:sp>
        <p:nvSpPr>
          <p:cNvPr id="12" name="Subtitle 4"/>
          <p:cNvSpPr>
            <a:spLocks noGrp="1"/>
          </p:cNvSpPr>
          <p:nvPr>
            <p:ph type="body" sz="quarter" idx="10"/>
          </p:nvPr>
        </p:nvSpPr>
        <p:spPr/>
        <p:txBody>
          <a:bodyPr/>
          <a:lstStyle/>
          <a:p>
            <a:r>
              <a:rPr lang="en-US" dirty="0"/>
              <a:t>Your flesh is part of my flesh,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وَدَمُكَ مِنْ دَمِي</a:t>
            </a:r>
            <a:endParaRPr lang="en-US" dirty="0"/>
          </a:p>
        </p:txBody>
      </p:sp>
      <p:sp>
        <p:nvSpPr>
          <p:cNvPr id="12" name="Subtitle 4"/>
          <p:cNvSpPr>
            <a:spLocks noGrp="1"/>
          </p:cNvSpPr>
          <p:nvPr>
            <p:ph type="body" sz="quarter" idx="10"/>
          </p:nvPr>
        </p:nvSpPr>
        <p:spPr/>
        <p:txBody>
          <a:bodyPr/>
          <a:lstStyle/>
          <a:p>
            <a:r>
              <a:rPr lang="en-US"/>
              <a:t>your blood is part of my blood,</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وَسِلْمُكَ سِلْمِي</a:t>
            </a:r>
            <a:endParaRPr lang="en-US" dirty="0"/>
          </a:p>
        </p:txBody>
      </p:sp>
      <p:sp>
        <p:nvSpPr>
          <p:cNvPr id="12" name="Subtitle 4"/>
          <p:cNvSpPr>
            <a:spLocks noGrp="1"/>
          </p:cNvSpPr>
          <p:nvPr>
            <p:ph type="body" sz="quarter" idx="10"/>
          </p:nvPr>
        </p:nvSpPr>
        <p:spPr/>
        <p:txBody>
          <a:bodyPr/>
          <a:lstStyle/>
          <a:p>
            <a:r>
              <a:rPr lang="en-US" dirty="0"/>
              <a:t>your peace is my peace,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وَحَرْبُكَ حَرْبِي</a:t>
            </a:r>
            <a:endParaRPr lang="en-US" dirty="0"/>
          </a:p>
        </p:txBody>
      </p:sp>
      <p:sp>
        <p:nvSpPr>
          <p:cNvPr id="12" name="Subtitle 4"/>
          <p:cNvSpPr>
            <a:spLocks noGrp="1"/>
          </p:cNvSpPr>
          <p:nvPr>
            <p:ph type="body" sz="quarter" idx="10"/>
          </p:nvPr>
        </p:nvSpPr>
        <p:spPr/>
        <p:txBody>
          <a:bodyPr/>
          <a:lstStyle/>
          <a:p>
            <a:r>
              <a:rPr lang="en-US" dirty="0"/>
              <a:t>your war is my war,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وَٱلْإِيمَانُ</a:t>
            </a:r>
            <a:r>
              <a:rPr lang="ar-SA" dirty="0"/>
              <a:t> مُخَالِطٌ لَحْمَكَ وَدَمَكَ</a:t>
            </a:r>
            <a:endParaRPr lang="en-US" dirty="0"/>
          </a:p>
        </p:txBody>
      </p:sp>
      <p:sp>
        <p:nvSpPr>
          <p:cNvPr id="12" name="Subtitle 4"/>
          <p:cNvSpPr>
            <a:spLocks noGrp="1"/>
          </p:cNvSpPr>
          <p:nvPr>
            <p:ph type="body" sz="quarter" idx="10"/>
          </p:nvPr>
        </p:nvSpPr>
        <p:spPr/>
        <p:txBody>
          <a:bodyPr/>
          <a:lstStyle/>
          <a:p>
            <a:r>
              <a:rPr lang="en-US"/>
              <a:t>and faith is mixed with your flesh and blood</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كَمَا خَالَطَ لَحْمِي وَدَمِي</a:t>
            </a:r>
            <a:endParaRPr lang="en-US" dirty="0"/>
          </a:p>
        </p:txBody>
      </p:sp>
      <p:sp>
        <p:nvSpPr>
          <p:cNvPr id="12" name="Subtitle 4"/>
          <p:cNvSpPr>
            <a:spLocks noGrp="1"/>
          </p:cNvSpPr>
          <p:nvPr>
            <p:ph type="body" sz="quarter" idx="10"/>
          </p:nvPr>
        </p:nvSpPr>
        <p:spPr/>
        <p:txBody>
          <a:bodyPr/>
          <a:lstStyle/>
          <a:p>
            <a:r>
              <a:rPr lang="en-US"/>
              <a:t>as same as it is mixed with my flesh and blood.</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وَأَنْتَ غَداً عَلَى الْحَوْضِ خَلِيفَتِي</a:t>
            </a:r>
            <a:endParaRPr lang="en-US" dirty="0"/>
          </a:p>
        </p:txBody>
      </p:sp>
      <p:sp>
        <p:nvSpPr>
          <p:cNvPr id="12" name="Subtitle 4"/>
          <p:cNvSpPr>
            <a:spLocks noGrp="1"/>
          </p:cNvSpPr>
          <p:nvPr>
            <p:ph type="body" sz="quarter" idx="10"/>
          </p:nvPr>
        </p:nvSpPr>
        <p:spPr/>
        <p:txBody>
          <a:bodyPr/>
          <a:lstStyle/>
          <a:p>
            <a:r>
              <a:rPr lang="en-US" dirty="0"/>
              <a:t>On the morrow, you shall be my vicegerent on the (Divine) Pond.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وَأَنْتَ تَقْضِي دَيْنِي</a:t>
            </a:r>
            <a:endParaRPr lang="en-US" dirty="0"/>
          </a:p>
        </p:txBody>
      </p:sp>
      <p:sp>
        <p:nvSpPr>
          <p:cNvPr id="12" name="Subtitle 4"/>
          <p:cNvSpPr>
            <a:spLocks noGrp="1"/>
          </p:cNvSpPr>
          <p:nvPr>
            <p:ph type="body" sz="quarter" idx="10"/>
          </p:nvPr>
        </p:nvSpPr>
        <p:spPr/>
        <p:txBody>
          <a:bodyPr/>
          <a:lstStyle/>
          <a:p>
            <a:r>
              <a:rPr lang="en-US" dirty="0"/>
              <a:t>You also settle my debts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a:t>
            </a:r>
            <a:endParaRPr lang="en-CA" dirty="0"/>
          </a:p>
        </p:txBody>
      </p:sp>
      <p:sp>
        <p:nvSpPr>
          <p:cNvPr id="4" name="TextBox 3">
            <a:extLst>
              <a:ext uri="{FF2B5EF4-FFF2-40B4-BE49-F238E27FC236}">
                <a16:creationId xmlns:a16="http://schemas.microsoft.com/office/drawing/2014/main" id="{BBB903FC-ED33-C89E-DA5D-5E44CA8636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1372A465-2FF4-656D-C4F0-1A7E5D21885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48CC85B-30E3-7805-1921-C18DDDA847B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5665AA5-60BD-CE13-B30A-C380859E708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B4EE21D1-07C9-1B5B-7055-BDC5FFDAB03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EB96919F-1C6F-67AD-3ABD-1BB01E81DD0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927BB1A3-03B4-4E74-D299-51A08BB04BE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CC75378C-E1A0-02D4-A502-AA0477334E3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64058AA9-A3FD-8F24-B65B-81B5DF8F39E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E9EE49AF-1638-AC09-5410-D8DE69B68C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93613544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أَنْ تَنْقَضِيَ أَيَّامُ شَهْرِ رَمَضَانَ وَلَيَالِيهِ</a:t>
            </a:r>
            <a:endParaRPr lang="en-US" dirty="0"/>
          </a:p>
        </p:txBody>
      </p:sp>
      <p:sp>
        <p:nvSpPr>
          <p:cNvPr id="5" name="Subtitle 4"/>
          <p:cNvSpPr>
            <a:spLocks noGrp="1"/>
          </p:cNvSpPr>
          <p:nvPr>
            <p:ph type="body" sz="quarter" idx="10"/>
          </p:nvPr>
        </p:nvSpPr>
        <p:spPr/>
        <p:txBody>
          <a:bodyPr/>
          <a:lstStyle/>
          <a:p>
            <a:r>
              <a:rPr lang="en-US" dirty="0"/>
              <a:t>Against that the days and nights of the month of Ramadan elapse,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وَتُنْجِزُ عِدَاتِي</a:t>
            </a:r>
            <a:endParaRPr lang="en-US" dirty="0"/>
          </a:p>
        </p:txBody>
      </p:sp>
      <p:sp>
        <p:nvSpPr>
          <p:cNvPr id="12" name="Subtitle 4"/>
          <p:cNvSpPr>
            <a:spLocks noGrp="1"/>
          </p:cNvSpPr>
          <p:nvPr>
            <p:ph type="body" sz="quarter" idx="10"/>
          </p:nvPr>
        </p:nvSpPr>
        <p:spPr/>
        <p:txBody>
          <a:bodyPr/>
          <a:lstStyle/>
          <a:p>
            <a:r>
              <a:rPr lang="en-US"/>
              <a:t>and fulfill my commitments.</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وَشِيعَتُكَ عَلٰى مَنَابِرَ مِنْ نُورٍ</a:t>
            </a:r>
            <a:endParaRPr lang="en-US" dirty="0"/>
          </a:p>
        </p:txBody>
      </p:sp>
      <p:sp>
        <p:nvSpPr>
          <p:cNvPr id="12" name="Subtitle 4"/>
          <p:cNvSpPr>
            <a:spLocks noGrp="1"/>
          </p:cNvSpPr>
          <p:nvPr>
            <p:ph type="body" sz="quarter" idx="10"/>
          </p:nvPr>
        </p:nvSpPr>
        <p:spPr/>
        <p:txBody>
          <a:bodyPr/>
          <a:lstStyle/>
          <a:p>
            <a:r>
              <a:rPr lang="en-US" dirty="0"/>
              <a:t>Your </a:t>
            </a:r>
            <a:r>
              <a:rPr lang="en-US" dirty="0" err="1"/>
              <a:t>Shi`ah</a:t>
            </a:r>
            <a:r>
              <a:rPr lang="en-US" dirty="0"/>
              <a:t> (i.e. adherents) shall be on pulpits of light,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مُبْيَضَّةً وُجُوهُهُمْ حَوْلِي فِي </a:t>
            </a:r>
            <a:r>
              <a:rPr lang="ar-SA" dirty="0" err="1"/>
              <a:t>ٱلْجَنَّةِ</a:t>
            </a:r>
            <a:endParaRPr lang="en-US" dirty="0"/>
          </a:p>
        </p:txBody>
      </p:sp>
      <p:sp>
        <p:nvSpPr>
          <p:cNvPr id="12" name="Subtitle 4"/>
          <p:cNvSpPr>
            <a:spLocks noGrp="1"/>
          </p:cNvSpPr>
          <p:nvPr>
            <p:ph type="body" sz="quarter" idx="10"/>
          </p:nvPr>
        </p:nvSpPr>
        <p:spPr/>
        <p:txBody>
          <a:bodyPr/>
          <a:lstStyle/>
          <a:p>
            <a:r>
              <a:rPr lang="en-US"/>
              <a:t>white-faced, around me in Paradise.</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وَهُمْ جِيرَانِي</a:t>
            </a:r>
            <a:endParaRPr lang="en-US" dirty="0"/>
          </a:p>
        </p:txBody>
      </p:sp>
      <p:sp>
        <p:nvSpPr>
          <p:cNvPr id="12" name="Subtitle 4"/>
          <p:cNvSpPr>
            <a:spLocks noGrp="1"/>
          </p:cNvSpPr>
          <p:nvPr>
            <p:ph type="body" sz="quarter" idx="10"/>
          </p:nvPr>
        </p:nvSpPr>
        <p:spPr/>
        <p:txBody>
          <a:bodyPr/>
          <a:lstStyle/>
          <a:p>
            <a:r>
              <a:rPr lang="en-US"/>
              <a:t>They are my neighbors (therein).</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وَلَوْلاَ أَنْتَ يَا عَلِيُّ</a:t>
            </a:r>
            <a:endParaRPr lang="en-US" dirty="0"/>
          </a:p>
        </p:txBody>
      </p:sp>
      <p:sp>
        <p:nvSpPr>
          <p:cNvPr id="12" name="Subtitle 4"/>
          <p:cNvSpPr>
            <a:spLocks noGrp="1"/>
          </p:cNvSpPr>
          <p:nvPr>
            <p:ph type="body" sz="quarter" idx="10"/>
          </p:nvPr>
        </p:nvSpPr>
        <p:spPr/>
        <p:txBody>
          <a:bodyPr/>
          <a:lstStyle/>
          <a:p>
            <a:r>
              <a:rPr lang="en-US"/>
              <a:t>Were it not for you `Ali,</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لَمْ يُعْرَفِ </a:t>
            </a:r>
            <a:r>
              <a:rPr lang="ar-SA" dirty="0" err="1"/>
              <a:t>ٱلْمُؤْمِنُونَ</a:t>
            </a:r>
            <a:r>
              <a:rPr lang="ar-SA" dirty="0"/>
              <a:t> بَعْدِي</a:t>
            </a:r>
            <a:endParaRPr lang="en-US" dirty="0"/>
          </a:p>
        </p:txBody>
      </p:sp>
      <p:sp>
        <p:nvSpPr>
          <p:cNvPr id="12" name="Subtitle 4"/>
          <p:cNvSpPr>
            <a:spLocks noGrp="1"/>
          </p:cNvSpPr>
          <p:nvPr>
            <p:ph type="body" sz="quarter" idx="10"/>
          </p:nvPr>
        </p:nvSpPr>
        <p:spPr/>
        <p:txBody>
          <a:bodyPr/>
          <a:lstStyle/>
          <a:p>
            <a:r>
              <a:rPr lang="en-US" dirty="0"/>
              <a:t>true believers would not be recognized after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وَكَانَ بَعْدَهُ هُدًى مِنَ </a:t>
            </a:r>
            <a:r>
              <a:rPr lang="ar-SA" dirty="0" err="1"/>
              <a:t>ٱلضَّلاَلِ</a:t>
            </a:r>
            <a:endParaRPr lang="en-US" dirty="0"/>
          </a:p>
        </p:txBody>
      </p:sp>
      <p:sp>
        <p:nvSpPr>
          <p:cNvPr id="12" name="Subtitle 4"/>
          <p:cNvSpPr>
            <a:spLocks noGrp="1"/>
          </p:cNvSpPr>
          <p:nvPr>
            <p:ph type="body" sz="quarter" idx="10"/>
          </p:nvPr>
        </p:nvSpPr>
        <p:spPr/>
        <p:txBody>
          <a:bodyPr/>
          <a:lstStyle/>
          <a:p>
            <a:r>
              <a:rPr lang="en-US" dirty="0"/>
              <a:t>Hence, he (i.e. `Ali), after the Prophet, was true guidance against straying off,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وَنُوراً مِنَ </a:t>
            </a:r>
            <a:r>
              <a:rPr lang="ar-SA" dirty="0" err="1"/>
              <a:t>ٱلْعَمٰى</a:t>
            </a:r>
            <a:endParaRPr lang="en-US" dirty="0"/>
          </a:p>
        </p:txBody>
      </p:sp>
      <p:sp>
        <p:nvSpPr>
          <p:cNvPr id="12" name="Subtitle 4"/>
          <p:cNvSpPr>
            <a:spLocks noGrp="1"/>
          </p:cNvSpPr>
          <p:nvPr>
            <p:ph type="body" sz="quarter" idx="10"/>
          </p:nvPr>
        </p:nvSpPr>
        <p:spPr/>
        <p:txBody>
          <a:bodyPr/>
          <a:lstStyle/>
          <a:p>
            <a:r>
              <a:rPr lang="en-US" dirty="0"/>
              <a:t>light against blindness,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وَحَبْلَ </a:t>
            </a:r>
            <a:r>
              <a:rPr lang="ar-SA" dirty="0" err="1"/>
              <a:t>ٱللّٰهِ</a:t>
            </a:r>
            <a:r>
              <a:rPr lang="ar-SA" dirty="0"/>
              <a:t> </a:t>
            </a:r>
            <a:r>
              <a:rPr lang="ar-SA" dirty="0" err="1"/>
              <a:t>ٱلْمَتِينَ</a:t>
            </a:r>
            <a:endParaRPr lang="en-US" dirty="0"/>
          </a:p>
        </p:txBody>
      </p:sp>
      <p:sp>
        <p:nvSpPr>
          <p:cNvPr id="12" name="Subtitle 4"/>
          <p:cNvSpPr>
            <a:spLocks noGrp="1"/>
          </p:cNvSpPr>
          <p:nvPr>
            <p:ph type="body" sz="quarter" idx="10"/>
          </p:nvPr>
        </p:nvSpPr>
        <p:spPr/>
        <p:txBody>
          <a:bodyPr/>
          <a:lstStyle/>
          <a:p>
            <a:r>
              <a:rPr lang="en-US" dirty="0"/>
              <a:t>the firmest rope of Allah,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وَصِرَاطَهُ </a:t>
            </a:r>
            <a:r>
              <a:rPr lang="ar-SA" dirty="0" err="1"/>
              <a:t>ٱلْمُسْتَقِيمَ</a:t>
            </a:r>
            <a:endParaRPr lang="en-US" dirty="0"/>
          </a:p>
        </p:txBody>
      </p:sp>
      <p:sp>
        <p:nvSpPr>
          <p:cNvPr id="12" name="Subtitle 4"/>
          <p:cNvSpPr>
            <a:spLocks noGrp="1"/>
          </p:cNvSpPr>
          <p:nvPr>
            <p:ph type="body" sz="quarter" idx="10"/>
          </p:nvPr>
        </p:nvSpPr>
        <p:spPr/>
        <p:txBody>
          <a:bodyPr/>
          <a:lstStyle/>
          <a:p>
            <a:r>
              <a:rPr lang="en-US" dirty="0"/>
              <a:t>and His straight path.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وَلَكَ قِبَلِي تَبِعَةٌ أَوْ ذَنْبٌ تُؤَاخِذُنِي بِهِ</a:t>
            </a:r>
            <a:endParaRPr lang="en-US" dirty="0"/>
          </a:p>
        </p:txBody>
      </p:sp>
      <p:sp>
        <p:nvSpPr>
          <p:cNvPr id="5" name="Subtitle 4"/>
          <p:cNvSpPr>
            <a:spLocks noGrp="1"/>
          </p:cNvSpPr>
          <p:nvPr>
            <p:ph type="body" sz="quarter" idx="10"/>
          </p:nvPr>
        </p:nvSpPr>
        <p:spPr/>
        <p:txBody>
          <a:bodyPr/>
          <a:lstStyle/>
          <a:p>
            <a:r>
              <a:rPr lang="en-US" dirty="0"/>
              <a:t>While there is still a sin or an offense for which You may punish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لاَ يُسْبَقُ بِقَرَابَةٍ فِي رَحِمٍ</a:t>
            </a:r>
            <a:endParaRPr lang="en-US" dirty="0"/>
          </a:p>
        </p:txBody>
      </p:sp>
      <p:sp>
        <p:nvSpPr>
          <p:cNvPr id="12" name="Subtitle 4"/>
          <p:cNvSpPr>
            <a:spLocks noGrp="1"/>
          </p:cNvSpPr>
          <p:nvPr>
            <p:ph type="body" sz="quarter" idx="10"/>
          </p:nvPr>
        </p:nvSpPr>
        <p:spPr/>
        <p:txBody>
          <a:bodyPr/>
          <a:lstStyle/>
          <a:p>
            <a:r>
              <a:rPr lang="en-US" dirty="0"/>
              <a:t>None would precede him in blood relation (with the Prophet)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بِسَابِقَةٍ فِي دِينٍ</a:t>
            </a:r>
            <a:endParaRPr lang="en-US" dirty="0"/>
          </a:p>
        </p:txBody>
      </p:sp>
      <p:sp>
        <p:nvSpPr>
          <p:cNvPr id="12" name="Subtitle 4"/>
          <p:cNvSpPr>
            <a:spLocks noGrp="1"/>
          </p:cNvSpPr>
          <p:nvPr>
            <p:ph type="body" sz="quarter" idx="10"/>
          </p:nvPr>
        </p:nvSpPr>
        <p:spPr/>
        <p:txBody>
          <a:bodyPr/>
          <a:lstStyle/>
          <a:p>
            <a:r>
              <a:rPr lang="en-US" dirty="0"/>
              <a:t>or any priority in a religious affair,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يُلْحَقُ فِي مَنْقَبَةٍ مِنْ مَنَاقِبِهِ</a:t>
            </a:r>
            <a:endParaRPr lang="en-US" dirty="0"/>
          </a:p>
        </p:txBody>
      </p:sp>
      <p:sp>
        <p:nvSpPr>
          <p:cNvPr id="12" name="Subtitle 4"/>
          <p:cNvSpPr>
            <a:spLocks noGrp="1"/>
          </p:cNvSpPr>
          <p:nvPr>
            <p:ph type="body" sz="quarter" idx="10"/>
          </p:nvPr>
        </p:nvSpPr>
        <p:spPr/>
        <p:txBody>
          <a:bodyPr/>
          <a:lstStyle/>
          <a:p>
            <a:r>
              <a:rPr lang="en-US" dirty="0"/>
              <a:t>and none would ever match him in any item of virtue.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يَحْذُو حَذْوَ </a:t>
            </a:r>
            <a:r>
              <a:rPr lang="ar-SA" dirty="0" err="1"/>
              <a:t>ٱلرَّسُولِ</a:t>
            </a:r>
            <a:endParaRPr lang="en-US" dirty="0"/>
          </a:p>
        </p:txBody>
      </p:sp>
      <p:sp>
        <p:nvSpPr>
          <p:cNvPr id="12" name="Subtitle 4"/>
          <p:cNvSpPr>
            <a:spLocks noGrp="1"/>
          </p:cNvSpPr>
          <p:nvPr>
            <p:ph type="body" sz="quarter" idx="10"/>
          </p:nvPr>
        </p:nvSpPr>
        <p:spPr/>
        <p:txBody>
          <a:bodyPr/>
          <a:lstStyle/>
          <a:p>
            <a:r>
              <a:rPr lang="en-US" dirty="0"/>
              <a:t>He patterned after the Messenger,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عَلَيْهِمَا </a:t>
            </a:r>
            <a:r>
              <a:rPr lang="ar-SA" dirty="0" err="1"/>
              <a:t>وَآلِهِمَا</a:t>
            </a:r>
            <a:endParaRPr lang="en-US" dirty="0"/>
          </a:p>
        </p:txBody>
      </p:sp>
      <p:sp>
        <p:nvSpPr>
          <p:cNvPr id="12" name="Subtitle 4"/>
          <p:cNvSpPr>
            <a:spLocks noGrp="1"/>
          </p:cNvSpPr>
          <p:nvPr>
            <p:ph type="body" sz="quarter" idx="10"/>
          </p:nvPr>
        </p:nvSpPr>
        <p:spPr/>
        <p:txBody>
          <a:bodyPr/>
          <a:lstStyle/>
          <a:p>
            <a:r>
              <a:rPr lang="en-US" dirty="0"/>
              <a:t>may Allah’s blessings be upon both of them and their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وَيُقَاتِلُ عَلَى </a:t>
            </a:r>
            <a:r>
              <a:rPr lang="ar-SA" dirty="0" err="1"/>
              <a:t>ٱلتَّأْوِيلِ</a:t>
            </a:r>
            <a:endParaRPr lang="en-US" dirty="0"/>
          </a:p>
        </p:txBody>
      </p:sp>
      <p:sp>
        <p:nvSpPr>
          <p:cNvPr id="12" name="Subtitle 4"/>
          <p:cNvSpPr>
            <a:spLocks noGrp="1"/>
          </p:cNvSpPr>
          <p:nvPr>
            <p:ph type="body" sz="quarter" idx="10"/>
          </p:nvPr>
        </p:nvSpPr>
        <p:spPr/>
        <p:txBody>
          <a:bodyPr/>
          <a:lstStyle/>
          <a:p>
            <a:r>
              <a:rPr lang="en-US" dirty="0"/>
              <a:t>He fought for the sake of true interpretation (of the Qur'an).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تَأْخُذُهُ فِي </a:t>
            </a:r>
            <a:r>
              <a:rPr lang="ar-SA" dirty="0" err="1"/>
              <a:t>ٱللّٰهِ</a:t>
            </a:r>
            <a:r>
              <a:rPr lang="ar-SA" dirty="0"/>
              <a:t> لَوْمَةُ لاَئِمٍ</a:t>
            </a:r>
            <a:endParaRPr lang="en-US" dirty="0"/>
          </a:p>
        </p:txBody>
      </p:sp>
      <p:sp>
        <p:nvSpPr>
          <p:cNvPr id="12" name="Subtitle 4"/>
          <p:cNvSpPr>
            <a:spLocks noGrp="1"/>
          </p:cNvSpPr>
          <p:nvPr>
            <p:ph type="body" sz="quarter" idx="10"/>
          </p:nvPr>
        </p:nvSpPr>
        <p:spPr/>
        <p:txBody>
          <a:bodyPr/>
          <a:lstStyle/>
          <a:p>
            <a:r>
              <a:rPr lang="en-US" dirty="0"/>
              <a:t>The blame of any blamer would never stop him from doing anything for the sake of Allah.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قَدْ وَتَرَ فِيهِ صَنَادِيدَ </a:t>
            </a:r>
            <a:r>
              <a:rPr lang="ar-SA" dirty="0" err="1"/>
              <a:t>ٱلْعَرَبِ</a:t>
            </a:r>
            <a:endParaRPr lang="en-US" dirty="0"/>
          </a:p>
        </p:txBody>
      </p:sp>
      <p:sp>
        <p:nvSpPr>
          <p:cNvPr id="12" name="Subtitle 4"/>
          <p:cNvSpPr>
            <a:spLocks noGrp="1"/>
          </p:cNvSpPr>
          <p:nvPr>
            <p:ph type="body" sz="quarter" idx="10"/>
          </p:nvPr>
        </p:nvSpPr>
        <p:spPr/>
        <p:txBody>
          <a:bodyPr/>
          <a:lstStyle/>
          <a:p>
            <a:r>
              <a:rPr lang="en-US" dirty="0"/>
              <a:t>He thus exterminated the villains of the Arabs,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وَقَتَلَ أَبْطَالَهُمْ</a:t>
            </a:r>
            <a:endParaRPr lang="en-US" dirty="0"/>
          </a:p>
        </p:txBody>
      </p:sp>
      <p:sp>
        <p:nvSpPr>
          <p:cNvPr id="12" name="Subtitle 4"/>
          <p:cNvSpPr>
            <a:spLocks noGrp="1"/>
          </p:cNvSpPr>
          <p:nvPr>
            <p:ph type="body" sz="quarter" idx="10"/>
          </p:nvPr>
        </p:nvSpPr>
        <p:spPr/>
        <p:txBody>
          <a:bodyPr/>
          <a:lstStyle/>
          <a:p>
            <a:r>
              <a:rPr lang="en-US" dirty="0"/>
              <a:t>killed their heroes,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وَنَاوَشَ [نَاهَشَ‏] ذُؤْبَانَهُمْ</a:t>
            </a:r>
            <a:endParaRPr lang="en-US" dirty="0"/>
          </a:p>
        </p:txBody>
      </p:sp>
      <p:sp>
        <p:nvSpPr>
          <p:cNvPr id="12" name="Subtitle 4"/>
          <p:cNvSpPr>
            <a:spLocks noGrp="1"/>
          </p:cNvSpPr>
          <p:nvPr>
            <p:ph type="body" sz="quarter" idx="10"/>
          </p:nvPr>
        </p:nvSpPr>
        <p:spPr/>
        <p:txBody>
          <a:bodyPr/>
          <a:lstStyle/>
          <a:p>
            <a:r>
              <a:rPr lang="en-US" dirty="0"/>
              <a:t>and eradicated their ferocious fighters.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خَطِيئَةٌ تُرِيدُ أَنْ تَقْتَصَّهَا مِنِّي لَمْ تَغْفِرْهَا لِي</a:t>
            </a:r>
            <a:endParaRPr lang="en-US" dirty="0"/>
          </a:p>
        </p:txBody>
      </p:sp>
      <p:sp>
        <p:nvSpPr>
          <p:cNvPr id="5" name="Subtitle 4"/>
          <p:cNvSpPr>
            <a:spLocks noGrp="1"/>
          </p:cNvSpPr>
          <p:nvPr>
            <p:ph type="body" sz="quarter" idx="10"/>
          </p:nvPr>
        </p:nvSpPr>
        <p:spPr/>
        <p:txBody>
          <a:bodyPr/>
          <a:lstStyle/>
          <a:p>
            <a:r>
              <a:rPr lang="en-US" dirty="0"/>
              <a:t>Or a wrongdoing for which You want to chastise me; and You have not yet forgiven them for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فَأَوْدَعَ قُلُوبَهُمْ أَحْقَاداً</a:t>
            </a:r>
            <a:endParaRPr lang="en-US" dirty="0"/>
          </a:p>
        </p:txBody>
      </p:sp>
      <p:sp>
        <p:nvSpPr>
          <p:cNvPr id="12" name="Subtitle 4"/>
          <p:cNvSpPr>
            <a:spLocks noGrp="1"/>
          </p:cNvSpPr>
          <p:nvPr>
            <p:ph type="body" sz="quarter" idx="10"/>
          </p:nvPr>
        </p:nvSpPr>
        <p:spPr/>
        <p:txBody>
          <a:bodyPr/>
          <a:lstStyle/>
          <a:p>
            <a:r>
              <a:rPr lang="en-US" dirty="0"/>
              <a:t>He therefore filled in their hearts with malice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بَدْرِيَّةً </a:t>
            </a:r>
            <a:r>
              <a:rPr lang="ar-SA" dirty="0" err="1"/>
              <a:t>وَخَيْبَرِيَّةً</a:t>
            </a:r>
            <a:r>
              <a:rPr lang="ar-SA" dirty="0"/>
              <a:t> </a:t>
            </a:r>
            <a:r>
              <a:rPr lang="ar-SA" dirty="0" err="1"/>
              <a:t>وَحُنَيْنِيَّةً</a:t>
            </a:r>
            <a:r>
              <a:rPr lang="ar-SA" dirty="0"/>
              <a:t> وَغَيْرَهُنَّ</a:t>
            </a:r>
            <a:endParaRPr lang="en-US" dirty="0"/>
          </a:p>
        </p:txBody>
      </p:sp>
      <p:sp>
        <p:nvSpPr>
          <p:cNvPr id="12" name="Subtitle 4"/>
          <p:cNvSpPr>
            <a:spLocks noGrp="1"/>
          </p:cNvSpPr>
          <p:nvPr>
            <p:ph type="body" sz="quarter" idx="10"/>
          </p:nvPr>
        </p:nvSpPr>
        <p:spPr/>
        <p:txBody>
          <a:bodyPr/>
          <a:lstStyle/>
          <a:p>
            <a:r>
              <a:rPr lang="en-US" dirty="0"/>
              <a:t>from the battles of </a:t>
            </a:r>
            <a:r>
              <a:rPr lang="en-US" dirty="0" err="1"/>
              <a:t>Badr</a:t>
            </a:r>
            <a:r>
              <a:rPr lang="en-US" dirty="0"/>
              <a:t>, </a:t>
            </a:r>
            <a:r>
              <a:rPr lang="en-US" dirty="0" err="1"/>
              <a:t>Khaybar</a:t>
            </a:r>
            <a:r>
              <a:rPr lang="en-US" dirty="0"/>
              <a:t>, and </a:t>
            </a:r>
            <a:r>
              <a:rPr lang="en-US" dirty="0" err="1"/>
              <a:t>Hunayn</a:t>
            </a:r>
            <a:r>
              <a:rPr lang="en-US" dirty="0"/>
              <a:t> as well as others.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فَأَضَبَّتْ [فَأَصَنَّتْ‏] [فَأَصَنَ‏] عَلٰى عَدَاوَتِهِ</a:t>
            </a:r>
            <a:endParaRPr lang="en-US" dirty="0"/>
          </a:p>
        </p:txBody>
      </p:sp>
      <p:sp>
        <p:nvSpPr>
          <p:cNvPr id="12" name="Subtitle 4"/>
          <p:cNvSpPr>
            <a:spLocks noGrp="1"/>
          </p:cNvSpPr>
          <p:nvPr>
            <p:ph type="body" sz="quarter" idx="10"/>
          </p:nvPr>
        </p:nvSpPr>
        <p:spPr/>
        <p:txBody>
          <a:bodyPr/>
          <a:lstStyle/>
          <a:p>
            <a:r>
              <a:rPr lang="en-US" dirty="0"/>
              <a:t>Therefore, they clang inseparably to opposing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وَأَكَبَّتْ عَلٰى مُنَابَذَتِهِ</a:t>
            </a:r>
            <a:endParaRPr lang="en-US" dirty="0"/>
          </a:p>
        </p:txBody>
      </p:sp>
      <p:sp>
        <p:nvSpPr>
          <p:cNvPr id="12" name="Subtitle 4"/>
          <p:cNvSpPr>
            <a:spLocks noGrp="1"/>
          </p:cNvSpPr>
          <p:nvPr>
            <p:ph type="body" sz="quarter" idx="10"/>
          </p:nvPr>
        </p:nvSpPr>
        <p:spPr/>
        <p:txBody>
          <a:bodyPr/>
          <a:lstStyle/>
          <a:p>
            <a:r>
              <a:rPr lang="en-US" dirty="0"/>
              <a:t>and attached upon dissenting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حَتّٰى قَتَلَ </a:t>
            </a:r>
            <a:r>
              <a:rPr lang="ar-SA" dirty="0" err="1"/>
              <a:t>ٱلنَّاكِثِينَ</a:t>
            </a:r>
            <a:r>
              <a:rPr lang="ar-SA" dirty="0"/>
              <a:t> </a:t>
            </a:r>
            <a:r>
              <a:rPr lang="ar-SA" dirty="0" err="1"/>
              <a:t>وَٱلْقَاسِطِينَ</a:t>
            </a:r>
            <a:r>
              <a:rPr lang="ar-SA" dirty="0"/>
              <a:t> </a:t>
            </a:r>
            <a:r>
              <a:rPr lang="ar-SA" dirty="0" err="1"/>
              <a:t>وَٱلْمَارِقِينَ</a:t>
            </a:r>
            <a:endParaRPr lang="en-US" dirty="0"/>
          </a:p>
        </p:txBody>
      </p:sp>
      <p:sp>
        <p:nvSpPr>
          <p:cNvPr id="12" name="Subtitle 4"/>
          <p:cNvSpPr>
            <a:spLocks noGrp="1"/>
          </p:cNvSpPr>
          <p:nvPr>
            <p:ph type="body" sz="quarter" idx="10"/>
          </p:nvPr>
        </p:nvSpPr>
        <p:spPr/>
        <p:txBody>
          <a:bodyPr/>
          <a:lstStyle/>
          <a:p>
            <a:r>
              <a:rPr lang="en-US" dirty="0"/>
              <a:t>until he had to kill the preachers, the unjust, and the apostates.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وَلَمَّا قَضٰى نَحْبَهُ</a:t>
            </a:r>
            <a:endParaRPr lang="en-US" dirty="0"/>
          </a:p>
        </p:txBody>
      </p:sp>
      <p:sp>
        <p:nvSpPr>
          <p:cNvPr id="12" name="Subtitle 4"/>
          <p:cNvSpPr>
            <a:spLocks noGrp="1"/>
          </p:cNvSpPr>
          <p:nvPr>
            <p:ph type="body" sz="quarter" idx="10"/>
          </p:nvPr>
        </p:nvSpPr>
        <p:spPr/>
        <p:txBody>
          <a:bodyPr/>
          <a:lstStyle/>
          <a:p>
            <a:r>
              <a:rPr lang="en-US" dirty="0"/>
              <a:t>When he passed away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وَقَتَلَهُ أَشْقَى [</a:t>
            </a:r>
            <a:r>
              <a:rPr lang="ar-SA" dirty="0" err="1"/>
              <a:t>الْاَشْقِيَاءِ</a:t>
            </a:r>
            <a:r>
              <a:rPr lang="ar-SA" dirty="0"/>
              <a:t> مِنَ </a:t>
            </a:r>
            <a:r>
              <a:rPr lang="ar-SA" dirty="0" err="1"/>
              <a:t>الْاَوَّلِينَ</a:t>
            </a:r>
            <a:r>
              <a:rPr lang="ar-SA" dirty="0"/>
              <a:t> وَ]</a:t>
            </a:r>
            <a:r>
              <a:rPr lang="ar-SA" dirty="0" err="1"/>
              <a:t>ٱلْآخِرِينَ</a:t>
            </a:r>
            <a:br>
              <a:rPr lang="ar-SA" dirty="0"/>
            </a:br>
            <a:r>
              <a:rPr lang="ar-SA" dirty="0"/>
              <a:t>يَتْبَعُ أَشْقَى </a:t>
            </a:r>
            <a:r>
              <a:rPr lang="ar-SA" dirty="0" err="1"/>
              <a:t>ٱلْأَوَّلِينَ</a:t>
            </a:r>
            <a:endParaRPr lang="en-US" dirty="0"/>
          </a:p>
        </p:txBody>
      </p:sp>
      <p:sp>
        <p:nvSpPr>
          <p:cNvPr id="12" name="Subtitle 4"/>
          <p:cNvSpPr>
            <a:spLocks noGrp="1"/>
          </p:cNvSpPr>
          <p:nvPr>
            <p:ph type="body" sz="quarter" idx="10"/>
          </p:nvPr>
        </p:nvSpPr>
        <p:spPr/>
        <p:txBody>
          <a:bodyPr/>
          <a:lstStyle/>
          <a:p>
            <a:r>
              <a:rPr lang="en-US" dirty="0"/>
              <a:t>and he was killed by the most miserable of all of the late generations who will be attached to the most miserable of the past generations,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لَمْ يُمْتَثَلْ أَمْرُ رَسُولِ </a:t>
            </a:r>
            <a:r>
              <a:rPr lang="ar-SA" dirty="0" err="1"/>
              <a:t>ٱللّٰهِ</a:t>
            </a:r>
            <a:endParaRPr lang="en-US" dirty="0"/>
          </a:p>
        </p:txBody>
      </p:sp>
      <p:sp>
        <p:nvSpPr>
          <p:cNvPr id="12" name="Subtitle 4"/>
          <p:cNvSpPr>
            <a:spLocks noGrp="1"/>
          </p:cNvSpPr>
          <p:nvPr>
            <p:ph type="body" sz="quarter" idx="10"/>
          </p:nvPr>
        </p:nvSpPr>
        <p:spPr/>
        <p:txBody>
          <a:bodyPr/>
          <a:lstStyle/>
          <a:p>
            <a:r>
              <a:rPr lang="en-US" dirty="0"/>
              <a:t>the decree of Allah’s Messenger,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may Allah bless him and his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 </a:t>
            </a:r>
            <a:r>
              <a:rPr lang="ar-SA" dirty="0" err="1"/>
              <a:t>ٱلْهَادِينَ</a:t>
            </a:r>
            <a:r>
              <a:rPr lang="ar-SA" dirty="0"/>
              <a:t> بَعْدَ </a:t>
            </a:r>
            <a:r>
              <a:rPr lang="ar-SA" dirty="0" err="1"/>
              <a:t>ٱلْهَادِينَ</a:t>
            </a:r>
            <a:endParaRPr lang="en-US" dirty="0"/>
          </a:p>
        </p:txBody>
      </p:sp>
      <p:sp>
        <p:nvSpPr>
          <p:cNvPr id="12" name="Subtitle 4"/>
          <p:cNvSpPr>
            <a:spLocks noGrp="1"/>
          </p:cNvSpPr>
          <p:nvPr>
            <p:ph type="body" sz="quarter" idx="10"/>
          </p:nvPr>
        </p:nvSpPr>
        <p:spPr/>
        <p:txBody>
          <a:bodyPr/>
          <a:lstStyle/>
          <a:p>
            <a:r>
              <a:rPr lang="en-US" dirty="0"/>
              <a:t>about the leadership of the successive guiding ones was not carried out;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سَيِّدِي </a:t>
            </a:r>
            <a:r>
              <a:rPr lang="ar-SA" dirty="0" err="1"/>
              <a:t>سَيِّدِي</a:t>
            </a:r>
            <a:r>
              <a:rPr lang="ar-SA" dirty="0"/>
              <a:t> </a:t>
            </a:r>
            <a:r>
              <a:rPr lang="ar-SA" dirty="0" err="1"/>
              <a:t>سَيِّدِي</a:t>
            </a:r>
            <a:endParaRPr lang="en-US" dirty="0"/>
          </a:p>
        </p:txBody>
      </p:sp>
      <p:sp>
        <p:nvSpPr>
          <p:cNvPr id="5" name="Subtitle 4"/>
          <p:cNvSpPr>
            <a:spLocks noGrp="1"/>
          </p:cNvSpPr>
          <p:nvPr>
            <p:ph type="body" sz="quarter" idx="10"/>
          </p:nvPr>
        </p:nvSpPr>
        <p:spPr/>
        <p:txBody>
          <a:bodyPr/>
          <a:lstStyle/>
          <a:p>
            <a:r>
              <a:rPr lang="pl-PL" dirty="0"/>
              <a:t>O my Master; O my Master; O my Master;</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وَٱلْأُمَّةُ</a:t>
            </a:r>
            <a:r>
              <a:rPr lang="ar-SA" dirty="0"/>
              <a:t> مُصِرَّةٌ عَلٰى مَقْتِهِ</a:t>
            </a:r>
            <a:endParaRPr lang="en-US" dirty="0"/>
          </a:p>
        </p:txBody>
      </p:sp>
      <p:sp>
        <p:nvSpPr>
          <p:cNvPr id="12" name="Subtitle 4"/>
          <p:cNvSpPr>
            <a:spLocks noGrp="1"/>
          </p:cNvSpPr>
          <p:nvPr>
            <p:ph type="body" sz="quarter" idx="10"/>
          </p:nvPr>
        </p:nvSpPr>
        <p:spPr/>
        <p:txBody>
          <a:bodyPr/>
          <a:lstStyle/>
          <a:p>
            <a:r>
              <a:rPr lang="en-US" dirty="0"/>
              <a:t>rather, the people insisted on detesting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مُجْتَمِعَةٌ عَلٰى قَطِيعَةِ رَحِمِهِ</a:t>
            </a:r>
            <a:endParaRPr lang="en-US" dirty="0"/>
          </a:p>
        </p:txBody>
      </p:sp>
      <p:sp>
        <p:nvSpPr>
          <p:cNvPr id="12" name="Subtitle 4"/>
          <p:cNvSpPr>
            <a:spLocks noGrp="1"/>
          </p:cNvSpPr>
          <p:nvPr>
            <p:ph type="body" sz="quarter" idx="10"/>
          </p:nvPr>
        </p:nvSpPr>
        <p:spPr/>
        <p:txBody>
          <a:bodyPr/>
          <a:lstStyle/>
          <a:p>
            <a:r>
              <a:rPr lang="en-US" dirty="0"/>
              <a:t>and agreed unanimously on rupturing their relations with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وَإِقْصَاءِ وُلْدِهِ</a:t>
            </a:r>
            <a:endParaRPr lang="en-US" dirty="0"/>
          </a:p>
        </p:txBody>
      </p:sp>
      <p:sp>
        <p:nvSpPr>
          <p:cNvPr id="12" name="Subtitle 4"/>
          <p:cNvSpPr>
            <a:spLocks noGrp="1"/>
          </p:cNvSpPr>
          <p:nvPr>
            <p:ph type="body" sz="quarter" idx="10"/>
          </p:nvPr>
        </p:nvSpPr>
        <p:spPr/>
        <p:txBody>
          <a:bodyPr/>
          <a:lstStyle/>
          <a:p>
            <a:r>
              <a:rPr lang="en-US" dirty="0"/>
              <a:t>and moving away his descendants (from leadership),</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a:t>
            </a:r>
            <a:r>
              <a:rPr lang="ar-SA" dirty="0" err="1"/>
              <a:t>ٱلْقَلِيلَ</a:t>
            </a:r>
            <a:r>
              <a:rPr lang="ar-SA" dirty="0"/>
              <a:t> مِمَّنْ وَفٰى لِرِعَايَةِ </a:t>
            </a:r>
            <a:r>
              <a:rPr lang="ar-SA" dirty="0" err="1"/>
              <a:t>ٱلْحَقِّ</a:t>
            </a:r>
            <a:r>
              <a:rPr lang="ar-SA" dirty="0"/>
              <a:t> فِيهِمْ</a:t>
            </a:r>
            <a:endParaRPr lang="en-US" dirty="0"/>
          </a:p>
        </p:txBody>
      </p:sp>
      <p:sp>
        <p:nvSpPr>
          <p:cNvPr id="12" name="Subtitle 4"/>
          <p:cNvSpPr>
            <a:spLocks noGrp="1"/>
          </p:cNvSpPr>
          <p:nvPr>
            <p:ph type="body" sz="quarter" idx="10"/>
          </p:nvPr>
        </p:nvSpPr>
        <p:spPr/>
        <p:txBody>
          <a:bodyPr/>
          <a:lstStyle/>
          <a:p>
            <a:r>
              <a:rPr lang="en-US" dirty="0"/>
              <a:t>except for a few ones who fulfilled the duty of observing their rights.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فَقُتِلَ مَنْ قُتِلَ</a:t>
            </a:r>
            <a:endParaRPr lang="en-US" dirty="0"/>
          </a:p>
        </p:txBody>
      </p:sp>
      <p:sp>
        <p:nvSpPr>
          <p:cNvPr id="12" name="Subtitle 4"/>
          <p:cNvSpPr>
            <a:spLocks noGrp="1"/>
          </p:cNvSpPr>
          <p:nvPr>
            <p:ph type="body" sz="quarter" idx="10"/>
          </p:nvPr>
        </p:nvSpPr>
        <p:spPr/>
        <p:txBody>
          <a:bodyPr/>
          <a:lstStyle/>
          <a:p>
            <a:r>
              <a:rPr lang="en-US" dirty="0"/>
              <a:t>Many (of `Ali’s descendants) were therefore slain,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وَسُبِيَ مَنْ سُبِيَ</a:t>
            </a:r>
            <a:endParaRPr lang="en-US" dirty="0"/>
          </a:p>
        </p:txBody>
      </p:sp>
      <p:sp>
        <p:nvSpPr>
          <p:cNvPr id="12" name="Subtitle 4"/>
          <p:cNvSpPr>
            <a:spLocks noGrp="1"/>
          </p:cNvSpPr>
          <p:nvPr>
            <p:ph type="body" sz="quarter" idx="10"/>
          </p:nvPr>
        </p:nvSpPr>
        <p:spPr/>
        <p:txBody>
          <a:bodyPr/>
          <a:lstStyle/>
          <a:p>
            <a:r>
              <a:rPr lang="en-US" dirty="0"/>
              <a:t>many others were taken as captives,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وَأُقْصِيَ مَنْ أُقْصِيَ</a:t>
            </a:r>
            <a:endParaRPr lang="en-US" dirty="0"/>
          </a:p>
        </p:txBody>
      </p:sp>
      <p:sp>
        <p:nvSpPr>
          <p:cNvPr id="12" name="Subtitle 4"/>
          <p:cNvSpPr>
            <a:spLocks noGrp="1"/>
          </p:cNvSpPr>
          <p:nvPr>
            <p:ph type="body" sz="quarter" idx="10"/>
          </p:nvPr>
        </p:nvSpPr>
        <p:spPr/>
        <p:txBody>
          <a:bodyPr/>
          <a:lstStyle/>
          <a:p>
            <a:r>
              <a:rPr lang="en-US" dirty="0"/>
              <a:t>and many others were banished.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وَجَرَى </a:t>
            </a:r>
            <a:r>
              <a:rPr lang="ar-SA" dirty="0" err="1"/>
              <a:t>ٱلْقَضَاءُ</a:t>
            </a:r>
            <a:r>
              <a:rPr lang="ar-SA" dirty="0"/>
              <a:t> لَهُمْ</a:t>
            </a:r>
            <a:endParaRPr lang="en-US" dirty="0"/>
          </a:p>
        </p:txBody>
      </p:sp>
      <p:sp>
        <p:nvSpPr>
          <p:cNvPr id="12" name="Subtitle 4"/>
          <p:cNvSpPr>
            <a:spLocks noGrp="1"/>
          </p:cNvSpPr>
          <p:nvPr>
            <p:ph type="body" sz="quarter" idx="10"/>
          </p:nvPr>
        </p:nvSpPr>
        <p:spPr/>
        <p:txBody>
          <a:bodyPr/>
          <a:lstStyle/>
          <a:p>
            <a:r>
              <a:rPr lang="en-US" dirty="0"/>
              <a:t>Decrees were thus applied to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بِمَا يُرْجٰى لَهُ حُسْنُ </a:t>
            </a:r>
            <a:r>
              <a:rPr lang="ar-SA" dirty="0" err="1"/>
              <a:t>ٱلْمَثُوبَةِ</a:t>
            </a:r>
            <a:endParaRPr lang="en-US" dirty="0"/>
          </a:p>
        </p:txBody>
      </p:sp>
      <p:sp>
        <p:nvSpPr>
          <p:cNvPr id="12" name="Subtitle 4"/>
          <p:cNvSpPr>
            <a:spLocks noGrp="1"/>
          </p:cNvSpPr>
          <p:nvPr>
            <p:ph type="body" sz="quarter" idx="10"/>
          </p:nvPr>
        </p:nvSpPr>
        <p:spPr/>
        <p:txBody>
          <a:bodyPr/>
          <a:lstStyle/>
          <a:p>
            <a:r>
              <a:rPr lang="en-US" dirty="0"/>
              <a:t>in a form expected to grant them excellent reward for that.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إِذْ كَانَتِ </a:t>
            </a:r>
            <a:r>
              <a:rPr lang="ar-SA" dirty="0" err="1"/>
              <a:t>ٱلْأَرْضُ</a:t>
            </a:r>
            <a:r>
              <a:rPr lang="ar-SA" dirty="0"/>
              <a:t> لِلّٰهِ</a:t>
            </a:r>
            <a:endParaRPr lang="en-US" dirty="0"/>
          </a:p>
        </p:txBody>
      </p:sp>
      <p:sp>
        <p:nvSpPr>
          <p:cNvPr id="12" name="Subtitle 4"/>
          <p:cNvSpPr>
            <a:spLocks noGrp="1"/>
          </p:cNvSpPr>
          <p:nvPr>
            <p:ph type="body" sz="quarter" idx="10"/>
          </p:nvPr>
        </p:nvSpPr>
        <p:spPr/>
        <p:txBody>
          <a:bodyPr/>
          <a:lstStyle/>
          <a:p>
            <a:r>
              <a:rPr lang="en-US" dirty="0"/>
              <a:t>Verily, the earth is Allah’s;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أَسْأَلُكَ يَا لا إِلٰهَ إِلاَّ أَنْتَ</a:t>
            </a:r>
            <a:endParaRPr lang="en-US" dirty="0"/>
          </a:p>
        </p:txBody>
      </p:sp>
      <p:sp>
        <p:nvSpPr>
          <p:cNvPr id="5" name="Subtitle 4"/>
          <p:cNvSpPr>
            <a:spLocks noGrp="1"/>
          </p:cNvSpPr>
          <p:nvPr>
            <p:ph type="body" sz="quarter" idx="10"/>
          </p:nvPr>
        </p:nvSpPr>
        <p:spPr/>
        <p:txBody>
          <a:bodyPr/>
          <a:lstStyle/>
          <a:p>
            <a:r>
              <a:rPr lang="en-US" dirty="0"/>
              <a:t>I beseech You, O He save Whom there is no god,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يُورِثُهَا مَنْ يَشَاءُ مِنْ عِبَادِهِ</a:t>
            </a:r>
            <a:endParaRPr lang="en-US" dirty="0"/>
          </a:p>
        </p:txBody>
      </p:sp>
      <p:sp>
        <p:nvSpPr>
          <p:cNvPr id="12" name="Subtitle 4"/>
          <p:cNvSpPr>
            <a:spLocks noGrp="1"/>
          </p:cNvSpPr>
          <p:nvPr>
            <p:ph type="body" sz="quarter" idx="10"/>
          </p:nvPr>
        </p:nvSpPr>
        <p:spPr/>
        <p:txBody>
          <a:bodyPr/>
          <a:lstStyle/>
          <a:p>
            <a:r>
              <a:rPr lang="en-US" dirty="0"/>
              <a:t>He gives it in inheritance to whomever of His servants that He wishes;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وَٱلْعَاقِبَةُ</a:t>
            </a:r>
            <a:r>
              <a:rPr lang="ar-SA" dirty="0"/>
              <a:t> لِلْمُتَّقِينَ</a:t>
            </a:r>
            <a:endParaRPr lang="en-US" dirty="0"/>
          </a:p>
        </p:txBody>
      </p:sp>
      <p:sp>
        <p:nvSpPr>
          <p:cNvPr id="12" name="Subtitle 4"/>
          <p:cNvSpPr>
            <a:spLocks noGrp="1"/>
          </p:cNvSpPr>
          <p:nvPr>
            <p:ph type="body" sz="quarter" idx="10"/>
          </p:nvPr>
        </p:nvSpPr>
        <p:spPr/>
        <p:txBody>
          <a:bodyPr/>
          <a:lstStyle/>
          <a:p>
            <a:r>
              <a:rPr lang="en-US" dirty="0"/>
              <a:t>and the end result shall be for the pious.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وَسُبْحَانَ رَبِّنَا</a:t>
            </a:r>
            <a:endParaRPr lang="en-US" dirty="0"/>
          </a:p>
        </p:txBody>
      </p:sp>
      <p:sp>
        <p:nvSpPr>
          <p:cNvPr id="12" name="Subtitle 4"/>
          <p:cNvSpPr>
            <a:spLocks noGrp="1"/>
          </p:cNvSpPr>
          <p:nvPr>
            <p:ph type="body" sz="quarter" idx="10"/>
          </p:nvPr>
        </p:nvSpPr>
        <p:spPr/>
        <p:txBody>
          <a:bodyPr/>
          <a:lstStyle/>
          <a:p>
            <a:r>
              <a:rPr lang="en-US" dirty="0"/>
              <a:t>All glory be to our Lord.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إِنْ كَانَ وَعْدُ رَبِّنَا لَمَفْعُولاَ</a:t>
            </a:r>
            <a:endParaRPr lang="en-US" dirty="0"/>
          </a:p>
        </p:txBody>
      </p:sp>
      <p:sp>
        <p:nvSpPr>
          <p:cNvPr id="12" name="Subtitle 4"/>
          <p:cNvSpPr>
            <a:spLocks noGrp="1"/>
          </p:cNvSpPr>
          <p:nvPr>
            <p:ph type="body" sz="quarter" idx="10"/>
          </p:nvPr>
        </p:nvSpPr>
        <p:spPr/>
        <p:txBody>
          <a:bodyPr/>
          <a:lstStyle/>
          <a:p>
            <a:r>
              <a:rPr lang="en-US" dirty="0"/>
              <a:t>Most certainly, the promise of our Lord shall come to pass.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وَلَنْ يُخْلِفَ </a:t>
            </a:r>
            <a:r>
              <a:rPr lang="ar-SA" dirty="0" err="1"/>
              <a:t>ٱللّٰهُ</a:t>
            </a:r>
            <a:r>
              <a:rPr lang="ar-SA" dirty="0"/>
              <a:t> وَعْدَهُ</a:t>
            </a:r>
            <a:endParaRPr lang="en-US" dirty="0"/>
          </a:p>
        </p:txBody>
      </p:sp>
      <p:sp>
        <p:nvSpPr>
          <p:cNvPr id="12" name="Subtitle 4"/>
          <p:cNvSpPr>
            <a:spLocks noGrp="1"/>
          </p:cNvSpPr>
          <p:nvPr>
            <p:ph type="body" sz="quarter" idx="10"/>
          </p:nvPr>
        </p:nvSpPr>
        <p:spPr/>
        <p:txBody>
          <a:bodyPr/>
          <a:lstStyle/>
          <a:p>
            <a:r>
              <a:rPr lang="en-US" dirty="0"/>
              <a:t>Allah shall never fail to fulfill His promise.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وَهُوَ </a:t>
            </a:r>
            <a:r>
              <a:rPr lang="ar-SA" dirty="0" err="1"/>
              <a:t>ٱلْعَزِيزُ</a:t>
            </a:r>
            <a:r>
              <a:rPr lang="ar-SA" dirty="0"/>
              <a:t> </a:t>
            </a:r>
            <a:r>
              <a:rPr lang="ar-SA" dirty="0" err="1"/>
              <a:t>ٱلْحَكِيمُ</a:t>
            </a:r>
            <a:endParaRPr lang="en-US" dirty="0"/>
          </a:p>
        </p:txBody>
      </p:sp>
      <p:sp>
        <p:nvSpPr>
          <p:cNvPr id="12" name="Subtitle 4"/>
          <p:cNvSpPr>
            <a:spLocks noGrp="1"/>
          </p:cNvSpPr>
          <p:nvPr>
            <p:ph type="body" sz="quarter" idx="10"/>
          </p:nvPr>
        </p:nvSpPr>
        <p:spPr/>
        <p:txBody>
          <a:bodyPr/>
          <a:lstStyle/>
          <a:p>
            <a:r>
              <a:rPr lang="en-US" dirty="0"/>
              <a:t>He is the Almighty, the All-wise.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فَعَلَى </a:t>
            </a:r>
            <a:r>
              <a:rPr lang="ar-SA" dirty="0" err="1"/>
              <a:t>ٱلْأَطَائِبِ</a:t>
            </a:r>
            <a:r>
              <a:rPr lang="ar-SA" dirty="0"/>
              <a:t> مِنْ أَهْلِ بَيْتِ مُحَمَّدٍ وَعَلِيٍّ</a:t>
            </a:r>
            <a:endParaRPr lang="en-US" dirty="0"/>
          </a:p>
        </p:txBody>
      </p:sp>
      <p:sp>
        <p:nvSpPr>
          <p:cNvPr id="12" name="Subtitle 4"/>
          <p:cNvSpPr>
            <a:spLocks noGrp="1"/>
          </p:cNvSpPr>
          <p:nvPr>
            <p:ph type="body" sz="quarter" idx="10"/>
          </p:nvPr>
        </p:nvSpPr>
        <p:spPr/>
        <p:txBody>
          <a:bodyPr/>
          <a:lstStyle/>
          <a:p>
            <a:r>
              <a:rPr lang="en-US" dirty="0"/>
              <a:t>For the immaculate ones from the household of Muhammad and `Ali,</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عَلَيْهِمَا </a:t>
            </a:r>
            <a:r>
              <a:rPr lang="ar-SA" dirty="0" err="1"/>
              <a:t>وَآلِهِمَا</a:t>
            </a:r>
            <a:endParaRPr lang="en-US" dirty="0"/>
          </a:p>
        </p:txBody>
      </p:sp>
      <p:sp>
        <p:nvSpPr>
          <p:cNvPr id="12" name="Subtitle 4"/>
          <p:cNvSpPr>
            <a:spLocks noGrp="1"/>
          </p:cNvSpPr>
          <p:nvPr>
            <p:ph type="body" sz="quarter" idx="10"/>
          </p:nvPr>
        </p:nvSpPr>
        <p:spPr/>
        <p:txBody>
          <a:bodyPr/>
          <a:lstStyle/>
          <a:p>
            <a:r>
              <a:rPr lang="en-US" dirty="0"/>
              <a:t>may Allah bless both of them and their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فَلْيَبْكِ</a:t>
            </a:r>
            <a:r>
              <a:rPr lang="ar-SA" dirty="0"/>
              <a:t> </a:t>
            </a:r>
            <a:r>
              <a:rPr lang="ar-SA" dirty="0" err="1"/>
              <a:t>ٱلْبَاكُونَ</a:t>
            </a:r>
            <a:endParaRPr lang="en-US" dirty="0"/>
          </a:p>
        </p:txBody>
      </p:sp>
      <p:sp>
        <p:nvSpPr>
          <p:cNvPr id="12" name="Subtitle 4"/>
          <p:cNvSpPr>
            <a:spLocks noGrp="1"/>
          </p:cNvSpPr>
          <p:nvPr>
            <p:ph type="body" sz="quarter" idx="10"/>
          </p:nvPr>
        </p:nvSpPr>
        <p:spPr/>
        <p:txBody>
          <a:bodyPr/>
          <a:lstStyle/>
          <a:p>
            <a:r>
              <a:rPr lang="en-US" dirty="0"/>
              <a:t>let weepers weep.</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وَإِيَّاهُمْ فَلْيَنْدُبِ </a:t>
            </a:r>
            <a:r>
              <a:rPr lang="ar-SA" dirty="0" err="1"/>
              <a:t>ٱلنَّادِبُونَ</a:t>
            </a:r>
            <a:endParaRPr lang="en-US" dirty="0"/>
          </a:p>
        </p:txBody>
      </p:sp>
      <p:sp>
        <p:nvSpPr>
          <p:cNvPr id="12" name="Subtitle 4"/>
          <p:cNvSpPr>
            <a:spLocks noGrp="1"/>
          </p:cNvSpPr>
          <p:nvPr>
            <p:ph type="body" sz="quarter" idx="10"/>
          </p:nvPr>
        </p:nvSpPr>
        <p:spPr/>
        <p:txBody>
          <a:bodyPr/>
          <a:lstStyle/>
          <a:p>
            <a:r>
              <a:rPr lang="en-US" dirty="0"/>
              <a:t>For them too, let lamenters lament.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إِذْ لا إِلٰهَ إِلاَّ أَنْتَ</a:t>
            </a:r>
            <a:endParaRPr lang="en-US" dirty="0"/>
          </a:p>
        </p:txBody>
      </p:sp>
      <p:sp>
        <p:nvSpPr>
          <p:cNvPr id="5" name="Subtitle 4"/>
          <p:cNvSpPr>
            <a:spLocks noGrp="1"/>
          </p:cNvSpPr>
          <p:nvPr>
            <p:ph type="body" sz="quarter" idx="10"/>
          </p:nvPr>
        </p:nvSpPr>
        <p:spPr/>
        <p:txBody>
          <a:bodyPr/>
          <a:lstStyle/>
          <a:p>
            <a:r>
              <a:rPr lang="en-US" dirty="0"/>
              <a:t>Indeed, there is no god save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وَلِمِثْلِهِمْ فَلْتُذْرَفِ [فَلْتَدُرَّ] </a:t>
            </a:r>
            <a:r>
              <a:rPr lang="ar-SA" dirty="0" err="1"/>
              <a:t>ٱلدُّمُوعُ</a:t>
            </a:r>
            <a:endParaRPr lang="en-US" dirty="0"/>
          </a:p>
        </p:txBody>
      </p:sp>
      <p:sp>
        <p:nvSpPr>
          <p:cNvPr id="12" name="Subtitle 4"/>
          <p:cNvSpPr>
            <a:spLocks noGrp="1"/>
          </p:cNvSpPr>
          <p:nvPr>
            <p:ph type="body" sz="quarter" idx="10"/>
          </p:nvPr>
        </p:nvSpPr>
        <p:spPr/>
        <p:txBody>
          <a:bodyPr/>
          <a:lstStyle/>
          <a:p>
            <a:r>
              <a:rPr lang="en-US" dirty="0"/>
              <a:t>For the like of them, let tears be shed,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وَلْيَصْرُخِ </a:t>
            </a:r>
            <a:r>
              <a:rPr lang="ar-SA" dirty="0" err="1"/>
              <a:t>ٱلصَّارِخُونَ</a:t>
            </a:r>
            <a:endParaRPr lang="en-US" dirty="0"/>
          </a:p>
        </p:txBody>
      </p:sp>
      <p:sp>
        <p:nvSpPr>
          <p:cNvPr id="12" name="Subtitle 4"/>
          <p:cNvSpPr>
            <a:spLocks noGrp="1"/>
          </p:cNvSpPr>
          <p:nvPr>
            <p:ph type="body" sz="quarter" idx="10"/>
          </p:nvPr>
        </p:nvSpPr>
        <p:spPr/>
        <p:txBody>
          <a:bodyPr/>
          <a:lstStyle/>
          <a:p>
            <a:r>
              <a:rPr lang="en-US" dirty="0"/>
              <a:t>screamers scream,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وَيَضِجُّ [يَضِجَ‏] </a:t>
            </a:r>
            <a:r>
              <a:rPr lang="ar-SA" dirty="0" err="1"/>
              <a:t>ٱلضَّاجُّونَ</a:t>
            </a:r>
            <a:endParaRPr lang="en-US" dirty="0"/>
          </a:p>
        </p:txBody>
      </p:sp>
      <p:sp>
        <p:nvSpPr>
          <p:cNvPr id="12" name="Subtitle 4"/>
          <p:cNvSpPr>
            <a:spLocks noGrp="1"/>
          </p:cNvSpPr>
          <p:nvPr>
            <p:ph type="body" sz="quarter" idx="10"/>
          </p:nvPr>
        </p:nvSpPr>
        <p:spPr/>
        <p:txBody>
          <a:bodyPr/>
          <a:lstStyle/>
          <a:p>
            <a:r>
              <a:rPr lang="en-US" dirty="0"/>
              <a:t>yellers yell,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وَيَعِجُّ [يَعِجَ‏] </a:t>
            </a:r>
            <a:r>
              <a:rPr lang="ar-SA" dirty="0" err="1"/>
              <a:t>ٱلْعَاجُّوَنَ</a:t>
            </a:r>
            <a:endParaRPr lang="en-US" dirty="0"/>
          </a:p>
        </p:txBody>
      </p:sp>
      <p:sp>
        <p:nvSpPr>
          <p:cNvPr id="12" name="Subtitle 4"/>
          <p:cNvSpPr>
            <a:spLocks noGrp="1"/>
          </p:cNvSpPr>
          <p:nvPr>
            <p:ph type="body" sz="quarter" idx="10"/>
          </p:nvPr>
        </p:nvSpPr>
        <p:spPr/>
        <p:txBody>
          <a:bodyPr/>
          <a:lstStyle/>
          <a:p>
            <a:r>
              <a:rPr lang="en-US" dirty="0"/>
              <a:t>and wailers wail.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ٱلْحَسَنُ</a:t>
            </a:r>
            <a:r>
              <a:rPr lang="ar-SA" dirty="0"/>
              <a:t> أَيْنَ </a:t>
            </a:r>
            <a:r>
              <a:rPr lang="ar-SA" dirty="0" err="1"/>
              <a:t>ٱلْحُسَيْنُ</a:t>
            </a:r>
            <a:endParaRPr lang="en-US" dirty="0"/>
          </a:p>
        </p:txBody>
      </p:sp>
      <p:sp>
        <p:nvSpPr>
          <p:cNvPr id="12" name="Subtitle 4"/>
          <p:cNvSpPr>
            <a:spLocks noGrp="1"/>
          </p:cNvSpPr>
          <p:nvPr>
            <p:ph type="body" sz="quarter" idx="10"/>
          </p:nvPr>
        </p:nvSpPr>
        <p:spPr/>
        <p:txBody>
          <a:bodyPr/>
          <a:lstStyle/>
          <a:p>
            <a:r>
              <a:rPr lang="en-US" dirty="0"/>
              <a:t>Where is al-</a:t>
            </a:r>
            <a:r>
              <a:rPr lang="en-US" dirty="0" err="1"/>
              <a:t>Hasan</a:t>
            </a:r>
            <a:r>
              <a:rPr lang="en-US" dirty="0"/>
              <a:t>? Where is al-</a:t>
            </a:r>
            <a:r>
              <a:rPr lang="en-US" dirty="0" err="1"/>
              <a:t>Husayn</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ابْنَاءُ </a:t>
            </a:r>
            <a:r>
              <a:rPr lang="ar-SA" dirty="0" err="1"/>
              <a:t>ٱلْحُسَيْنِ</a:t>
            </a:r>
            <a:endParaRPr lang="en-US" dirty="0"/>
          </a:p>
        </p:txBody>
      </p:sp>
      <p:sp>
        <p:nvSpPr>
          <p:cNvPr id="12" name="Subtitle 4"/>
          <p:cNvSpPr>
            <a:spLocks noGrp="1"/>
          </p:cNvSpPr>
          <p:nvPr>
            <p:ph type="body" sz="quarter" idx="10"/>
          </p:nvPr>
        </p:nvSpPr>
        <p:spPr/>
        <p:txBody>
          <a:bodyPr/>
          <a:lstStyle/>
          <a:p>
            <a:r>
              <a:rPr lang="en-US" dirty="0"/>
              <a:t>Where are the sons of al-</a:t>
            </a:r>
            <a:r>
              <a:rPr lang="en-US" dirty="0" err="1"/>
              <a:t>Husayn</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صَالِحٌ بَعْدَ صَالِحٍ</a:t>
            </a:r>
            <a:endParaRPr lang="en-US" dirty="0"/>
          </a:p>
        </p:txBody>
      </p:sp>
      <p:sp>
        <p:nvSpPr>
          <p:cNvPr id="12" name="Subtitle 4"/>
          <p:cNvSpPr>
            <a:spLocks noGrp="1"/>
          </p:cNvSpPr>
          <p:nvPr>
            <p:ph type="body" sz="quarter" idx="10"/>
          </p:nvPr>
        </p:nvSpPr>
        <p:spPr/>
        <p:txBody>
          <a:bodyPr/>
          <a:lstStyle/>
          <a:p>
            <a:r>
              <a:rPr lang="en-US" dirty="0"/>
              <a:t>a virtuous one after another,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وَصَادِقٌ بَعْدَ صَادِقٍ</a:t>
            </a:r>
            <a:endParaRPr lang="en-US" dirty="0"/>
          </a:p>
        </p:txBody>
      </p:sp>
      <p:sp>
        <p:nvSpPr>
          <p:cNvPr id="12" name="Subtitle 4"/>
          <p:cNvSpPr>
            <a:spLocks noGrp="1"/>
          </p:cNvSpPr>
          <p:nvPr>
            <p:ph type="body" sz="quarter" idx="10"/>
          </p:nvPr>
        </p:nvSpPr>
        <p:spPr/>
        <p:txBody>
          <a:bodyPr/>
          <a:lstStyle/>
          <a:p>
            <a:r>
              <a:rPr lang="en-US" dirty="0"/>
              <a:t>and a veracious one after another?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ٱلسَّبِيلُ</a:t>
            </a:r>
            <a:r>
              <a:rPr lang="ar-SA" dirty="0"/>
              <a:t> بَعْدَ </a:t>
            </a:r>
            <a:r>
              <a:rPr lang="ar-SA" dirty="0" err="1"/>
              <a:t>ٱلسَّبِيلِ</a:t>
            </a:r>
            <a:endParaRPr lang="en-US" dirty="0"/>
          </a:p>
        </p:txBody>
      </p:sp>
      <p:sp>
        <p:nvSpPr>
          <p:cNvPr id="12" name="Subtitle 4"/>
          <p:cNvSpPr>
            <a:spLocks noGrp="1"/>
          </p:cNvSpPr>
          <p:nvPr>
            <p:ph type="body" sz="quarter" idx="10"/>
          </p:nvPr>
        </p:nvSpPr>
        <p:spPr/>
        <p:txBody>
          <a:bodyPr/>
          <a:lstStyle/>
          <a:p>
            <a:r>
              <a:rPr lang="en-US" dirty="0"/>
              <a:t>Where is the course (to Allah) after a course?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ٱلْخِيَرَةُ</a:t>
            </a:r>
            <a:r>
              <a:rPr lang="ar-SA" dirty="0"/>
              <a:t> بَعْدَ </a:t>
            </a:r>
            <a:r>
              <a:rPr lang="ar-SA" dirty="0" err="1"/>
              <a:t>ٱلْخِيَرَةِ</a:t>
            </a:r>
            <a:endParaRPr lang="en-US" dirty="0"/>
          </a:p>
        </p:txBody>
      </p:sp>
      <p:sp>
        <p:nvSpPr>
          <p:cNvPr id="12" name="Subtitle 4"/>
          <p:cNvSpPr>
            <a:spLocks noGrp="1"/>
          </p:cNvSpPr>
          <p:nvPr>
            <p:ph type="body" sz="quarter" idx="10"/>
          </p:nvPr>
        </p:nvSpPr>
        <p:spPr/>
        <p:txBody>
          <a:bodyPr/>
          <a:lstStyle/>
          <a:p>
            <a:r>
              <a:rPr lang="en-US" dirty="0"/>
              <a:t>Where is the best after the best?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 كُنْتَ رَضِيتَ عَنِّي فِي هٰذَا الشَّهْرِ</a:t>
            </a:r>
            <a:endParaRPr lang="en-US" dirty="0"/>
          </a:p>
        </p:txBody>
      </p:sp>
      <p:sp>
        <p:nvSpPr>
          <p:cNvPr id="5" name="Subtitle 4"/>
          <p:cNvSpPr>
            <a:spLocks noGrp="1"/>
          </p:cNvSpPr>
          <p:nvPr>
            <p:ph type="body" sz="quarter" idx="10"/>
          </p:nvPr>
        </p:nvSpPr>
        <p:spPr/>
        <p:txBody>
          <a:bodyPr/>
          <a:lstStyle/>
          <a:p>
            <a:r>
              <a:rPr lang="en-US" dirty="0"/>
              <a:t>If You have been pleased with me in this month,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ٱلشُّمُوسُ</a:t>
            </a:r>
            <a:r>
              <a:rPr lang="ar-SA" dirty="0"/>
              <a:t> </a:t>
            </a:r>
            <a:r>
              <a:rPr lang="ar-SA" dirty="0" err="1"/>
              <a:t>ٱلطَّالِعَةُ</a:t>
            </a:r>
            <a:endParaRPr lang="en-US" dirty="0"/>
          </a:p>
        </p:txBody>
      </p:sp>
      <p:sp>
        <p:nvSpPr>
          <p:cNvPr id="12" name="Subtitle 4"/>
          <p:cNvSpPr>
            <a:spLocks noGrp="1"/>
          </p:cNvSpPr>
          <p:nvPr>
            <p:ph type="body" sz="quarter" idx="10"/>
          </p:nvPr>
        </p:nvSpPr>
        <p:spPr/>
        <p:txBody>
          <a:bodyPr/>
          <a:lstStyle/>
          <a:p>
            <a:r>
              <a:rPr lang="en-US" dirty="0"/>
              <a:t>Where are the rising suns?</a:t>
            </a:r>
          </a:p>
        </p:txBody>
      </p:sp>
      <p:sp>
        <p:nvSpPr>
          <p:cNvPr id="16" name="Subtitle 4">
            <a:extLst>
              <a:ext uri="{FF2B5EF4-FFF2-40B4-BE49-F238E27FC236}">
                <a16:creationId xmlns:a16="http://schemas.microsoft.com/office/drawing/2014/main" id="{E3DFD314-DDB6-56BF-27C0-5A1110551F55}"/>
              </a:ext>
            </a:extLst>
          </p:cNvPr>
          <p:cNvSpPr txBox="1">
            <a:spLocks/>
          </p:cNvSpPr>
          <p:nvPr/>
        </p:nvSpPr>
        <p:spPr bwMode="auto">
          <a:xfrm>
            <a:off x="2171700" y="4495802"/>
            <a:ext cx="7848600" cy="190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ctr" rtl="0" eaLnBrk="0" fontAlgn="base" hangingPunct="0">
              <a:spcBef>
                <a:spcPct val="20000"/>
              </a:spcBef>
              <a:spcAft>
                <a:spcPct val="0"/>
              </a:spcAft>
              <a:buNone/>
              <a:defRPr sz="3200">
                <a:solidFill>
                  <a:srgbClr val="000066"/>
                </a:solidFill>
                <a:latin typeface="Calibri Light" panose="020F0302020204030204" pitchFamily="34" charset="0"/>
                <a:ea typeface="+mn-ea"/>
                <a:cs typeface="Calibri Light" panose="020F0302020204030204" pitchFamily="34" charset="0"/>
              </a:defRPr>
            </a:lvl1pPr>
            <a:lvl2pPr marL="457200" indent="0" algn="l" rtl="0" eaLnBrk="0" fontAlgn="base" hangingPunct="0">
              <a:spcBef>
                <a:spcPct val="20000"/>
              </a:spcBef>
              <a:spcAft>
                <a:spcPct val="0"/>
              </a:spcAft>
              <a:buNone/>
              <a:defRPr sz="3200">
                <a:solidFill>
                  <a:srgbClr val="000066"/>
                </a:solidFill>
                <a:latin typeface="Calibri Light" panose="020F0302020204030204" pitchFamily="34" charset="0"/>
                <a:cs typeface="Calibri Light" panose="020F0302020204030204" pitchFamily="34" charset="0"/>
              </a:defRPr>
            </a:lvl2pPr>
            <a:lvl3pPr marL="1143000" indent="-228600" algn="l" rtl="0" eaLnBrk="0" fontAlgn="base" hangingPunct="0">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3pPr>
            <a:lvl4pPr marL="1600200" indent="-228600" algn="l" rtl="0" eaLnBrk="0" fontAlgn="base" hangingPunct="0">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4pPr>
            <a:lvl5pPr marL="2057400" indent="-228600" algn="l" rtl="0" eaLnBrk="0" fontAlgn="base" hangingPunct="0">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5pPr>
            <a:lvl6pPr marL="2514600" indent="-228600" algn="l" rtl="0" fontAlgn="base">
              <a:spcBef>
                <a:spcPct val="20000"/>
              </a:spcBef>
              <a:spcAft>
                <a:spcPct val="0"/>
              </a:spcAft>
              <a:buChar char="»"/>
              <a:defRPr sz="2000">
                <a:solidFill>
                  <a:srgbClr val="000066"/>
                </a:solidFill>
                <a:latin typeface="+mn-lt"/>
                <a:cs typeface="+mn-cs"/>
              </a:defRPr>
            </a:lvl6pPr>
            <a:lvl7pPr marL="2971800" indent="-228600" algn="l" rtl="0" fontAlgn="base">
              <a:spcBef>
                <a:spcPct val="20000"/>
              </a:spcBef>
              <a:spcAft>
                <a:spcPct val="0"/>
              </a:spcAft>
              <a:buChar char="»"/>
              <a:defRPr sz="2000">
                <a:solidFill>
                  <a:srgbClr val="000066"/>
                </a:solidFill>
                <a:latin typeface="+mn-lt"/>
                <a:cs typeface="+mn-cs"/>
              </a:defRPr>
            </a:lvl7pPr>
            <a:lvl8pPr marL="3429000" indent="-228600" algn="l" rtl="0" fontAlgn="base">
              <a:spcBef>
                <a:spcPct val="20000"/>
              </a:spcBef>
              <a:spcAft>
                <a:spcPct val="0"/>
              </a:spcAft>
              <a:buChar char="»"/>
              <a:defRPr sz="2000">
                <a:solidFill>
                  <a:srgbClr val="000066"/>
                </a:solidFill>
                <a:latin typeface="+mn-lt"/>
                <a:cs typeface="+mn-cs"/>
              </a:defRPr>
            </a:lvl8pPr>
            <a:lvl9pPr marL="3886200" indent="-228600" algn="l" rtl="0" fontAlgn="base">
              <a:spcBef>
                <a:spcPct val="20000"/>
              </a:spcBef>
              <a:spcAft>
                <a:spcPct val="0"/>
              </a:spcAft>
              <a:buChar char="»"/>
              <a:defRPr sz="2000">
                <a:solidFill>
                  <a:srgbClr val="000066"/>
                </a:solidFill>
                <a:latin typeface="+mn-lt"/>
                <a:cs typeface="+mn-cs"/>
              </a:defRPr>
            </a:lvl9pPr>
          </a:lstStyle>
          <a:p>
            <a:r>
              <a:rPr lang="en-US" kern="0"/>
              <a:t>Where are the rising suns?</a:t>
            </a:r>
            <a:endParaRPr lang="en-US" kern="0"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ٱلْأَقْمَارُ</a:t>
            </a:r>
            <a:r>
              <a:rPr lang="ar-SA" dirty="0"/>
              <a:t> </a:t>
            </a:r>
            <a:r>
              <a:rPr lang="ar-SA" dirty="0" err="1"/>
              <a:t>ٱلْمُنِيرَةُ</a:t>
            </a:r>
            <a:endParaRPr lang="en-US" dirty="0"/>
          </a:p>
        </p:txBody>
      </p:sp>
      <p:sp>
        <p:nvSpPr>
          <p:cNvPr id="12" name="Subtitle 4"/>
          <p:cNvSpPr>
            <a:spLocks noGrp="1"/>
          </p:cNvSpPr>
          <p:nvPr>
            <p:ph type="body" sz="quarter" idx="10"/>
          </p:nvPr>
        </p:nvSpPr>
        <p:spPr/>
        <p:txBody>
          <a:bodyPr/>
          <a:lstStyle/>
          <a:p>
            <a:r>
              <a:rPr lang="en-US" dirty="0"/>
              <a:t>Where are the shining moons?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ٱلْأَنْجُمُ</a:t>
            </a:r>
            <a:r>
              <a:rPr lang="ar-SA" dirty="0"/>
              <a:t> </a:t>
            </a:r>
            <a:r>
              <a:rPr lang="ar-SA" dirty="0" err="1"/>
              <a:t>ٱلزَّاهِرَةُ</a:t>
            </a:r>
            <a:endParaRPr lang="en-US" dirty="0"/>
          </a:p>
        </p:txBody>
      </p:sp>
      <p:sp>
        <p:nvSpPr>
          <p:cNvPr id="12" name="Subtitle 4"/>
          <p:cNvSpPr>
            <a:spLocks noGrp="1"/>
          </p:cNvSpPr>
          <p:nvPr>
            <p:ph type="body" sz="quarter" idx="10"/>
          </p:nvPr>
        </p:nvSpPr>
        <p:spPr/>
        <p:txBody>
          <a:bodyPr/>
          <a:lstStyle/>
          <a:p>
            <a:r>
              <a:rPr lang="en-US" dirty="0"/>
              <a:t>Where are the brilliant stars?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أَعْلاَمُ </a:t>
            </a:r>
            <a:r>
              <a:rPr lang="ar-SA" dirty="0" err="1"/>
              <a:t>ٱلدِّينِ</a:t>
            </a:r>
            <a:endParaRPr lang="en-US" dirty="0"/>
          </a:p>
        </p:txBody>
      </p:sp>
      <p:sp>
        <p:nvSpPr>
          <p:cNvPr id="12" name="Subtitle 4"/>
          <p:cNvSpPr>
            <a:spLocks noGrp="1"/>
          </p:cNvSpPr>
          <p:nvPr>
            <p:ph type="body" sz="quarter" idx="10"/>
          </p:nvPr>
        </p:nvSpPr>
        <p:spPr/>
        <p:txBody>
          <a:bodyPr/>
          <a:lstStyle/>
          <a:p>
            <a:r>
              <a:rPr lang="en-US" dirty="0"/>
              <a:t>Where are the authorities of the religion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وَقَوَاعِدُ </a:t>
            </a:r>
            <a:r>
              <a:rPr lang="ar-SA" dirty="0" err="1"/>
              <a:t>ٱلْعِلْمِ</a:t>
            </a:r>
            <a:endParaRPr lang="en-US" dirty="0"/>
          </a:p>
        </p:txBody>
      </p:sp>
      <p:sp>
        <p:nvSpPr>
          <p:cNvPr id="12" name="Subtitle 4"/>
          <p:cNvSpPr>
            <a:spLocks noGrp="1"/>
          </p:cNvSpPr>
          <p:nvPr>
            <p:ph type="body" sz="quarter" idx="10"/>
          </p:nvPr>
        </p:nvSpPr>
        <p:spPr/>
        <p:txBody>
          <a:bodyPr/>
          <a:lstStyle/>
          <a:p>
            <a:r>
              <a:rPr lang="en-US" dirty="0"/>
              <a:t>and the foundations of knowledge?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بَقِيَّةُ </a:t>
            </a:r>
            <a:r>
              <a:rPr lang="ar-SA" dirty="0" err="1"/>
              <a:t>ٱللّٰهِ</a:t>
            </a:r>
            <a:endParaRPr lang="en-US" dirty="0"/>
          </a:p>
        </p:txBody>
      </p:sp>
      <p:sp>
        <p:nvSpPr>
          <p:cNvPr id="12" name="Subtitle 4"/>
          <p:cNvSpPr>
            <a:spLocks noGrp="1"/>
          </p:cNvSpPr>
          <p:nvPr>
            <p:ph type="body" sz="quarter" idx="10"/>
          </p:nvPr>
        </p:nvSpPr>
        <p:spPr/>
        <p:txBody>
          <a:bodyPr/>
          <a:lstStyle/>
          <a:p>
            <a:r>
              <a:rPr lang="en-US" dirty="0"/>
              <a:t>Where is the left by Allah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ٱلَّتِي</a:t>
            </a:r>
            <a:r>
              <a:rPr lang="ar-SA" dirty="0"/>
              <a:t> لاَ تَخْلُو مِنَ </a:t>
            </a:r>
            <a:r>
              <a:rPr lang="ar-SA" dirty="0" err="1"/>
              <a:t>ٱلْعِتْرَةِ</a:t>
            </a:r>
            <a:r>
              <a:rPr lang="ar-SA" dirty="0"/>
              <a:t> </a:t>
            </a:r>
            <a:r>
              <a:rPr lang="ar-SA" dirty="0" err="1"/>
              <a:t>ٱلْهَادِيةِ</a:t>
            </a:r>
            <a:endParaRPr lang="en-US" dirty="0"/>
          </a:p>
        </p:txBody>
      </p:sp>
      <p:sp>
        <p:nvSpPr>
          <p:cNvPr id="12" name="Subtitle 4"/>
          <p:cNvSpPr>
            <a:spLocks noGrp="1"/>
          </p:cNvSpPr>
          <p:nvPr>
            <p:ph type="body" sz="quarter" idx="10"/>
          </p:nvPr>
        </p:nvSpPr>
        <p:spPr/>
        <p:txBody>
          <a:bodyPr/>
          <a:lstStyle/>
          <a:p>
            <a:r>
              <a:rPr lang="en-US" dirty="0"/>
              <a:t>that is always represented by individuals from the guiding (Prophetic) offspring?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ٱلْمُعَدُّ</a:t>
            </a:r>
            <a:r>
              <a:rPr lang="ar-SA" dirty="0"/>
              <a:t> لِقَطْعِ دَابِرِ </a:t>
            </a:r>
            <a:r>
              <a:rPr lang="ar-SA" dirty="0" err="1"/>
              <a:t>ٱلظَّلَمَةِ</a:t>
            </a:r>
            <a:endParaRPr lang="en-US" dirty="0"/>
          </a:p>
        </p:txBody>
      </p:sp>
      <p:sp>
        <p:nvSpPr>
          <p:cNvPr id="12" name="Subtitle 4"/>
          <p:cNvSpPr>
            <a:spLocks noGrp="1"/>
          </p:cNvSpPr>
          <p:nvPr>
            <p:ph type="body" sz="quarter" idx="10"/>
          </p:nvPr>
        </p:nvSpPr>
        <p:spPr/>
        <p:txBody>
          <a:bodyPr/>
          <a:lstStyle/>
          <a:p>
            <a:r>
              <a:rPr lang="en-US" dirty="0"/>
              <a:t>Where is the one prepared for cutting off the roots of the wrongdoers?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ٱلْمُنْتَظَرُ</a:t>
            </a:r>
            <a:r>
              <a:rPr lang="ar-SA" dirty="0"/>
              <a:t> لِإِقَامَةِ </a:t>
            </a:r>
            <a:r>
              <a:rPr lang="ar-SA" dirty="0" err="1"/>
              <a:t>ٱلْأَمْتِ</a:t>
            </a:r>
            <a:r>
              <a:rPr lang="ar-SA" dirty="0"/>
              <a:t> </a:t>
            </a:r>
            <a:r>
              <a:rPr lang="ar-SA" dirty="0" err="1"/>
              <a:t>وَٱلْعِوَجِ</a:t>
            </a:r>
            <a:endParaRPr lang="en-US" dirty="0"/>
          </a:p>
        </p:txBody>
      </p:sp>
      <p:sp>
        <p:nvSpPr>
          <p:cNvPr id="12" name="Subtitle 4"/>
          <p:cNvSpPr>
            <a:spLocks noGrp="1"/>
          </p:cNvSpPr>
          <p:nvPr>
            <p:ph type="body" sz="quarter" idx="10"/>
          </p:nvPr>
        </p:nvSpPr>
        <p:spPr/>
        <p:txBody>
          <a:bodyPr/>
          <a:lstStyle/>
          <a:p>
            <a:r>
              <a:rPr lang="en-US" dirty="0"/>
              <a:t>Where is the one awaited for mending every unevenness and crookedness?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ٱلْمُرْتَجٰى</a:t>
            </a:r>
            <a:r>
              <a:rPr lang="ar-SA" dirty="0"/>
              <a:t> لِإِزَالَةِ </a:t>
            </a:r>
            <a:r>
              <a:rPr lang="ar-SA" dirty="0" err="1"/>
              <a:t>ٱلْجَوْرِ</a:t>
            </a:r>
            <a:r>
              <a:rPr lang="ar-SA" dirty="0"/>
              <a:t> </a:t>
            </a:r>
            <a:r>
              <a:rPr lang="ar-SA" dirty="0" err="1"/>
              <a:t>وَٱلْعُدْوَانِ</a:t>
            </a:r>
            <a:endParaRPr lang="en-US" dirty="0"/>
          </a:p>
        </p:txBody>
      </p:sp>
      <p:sp>
        <p:nvSpPr>
          <p:cNvPr id="12" name="Subtitle 4"/>
          <p:cNvSpPr>
            <a:spLocks noGrp="1"/>
          </p:cNvSpPr>
          <p:nvPr>
            <p:ph type="body" sz="quarter" idx="10"/>
          </p:nvPr>
        </p:nvSpPr>
        <p:spPr/>
        <p:txBody>
          <a:bodyPr/>
          <a:lstStyle/>
          <a:p>
            <a:r>
              <a:rPr lang="en-US" dirty="0"/>
              <a:t>Where is the one hoped for removing oppression and aggression?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فَازْدَدْ عَنِّي رِضًا</a:t>
            </a:r>
            <a:endParaRPr lang="en-US" dirty="0"/>
          </a:p>
        </p:txBody>
      </p:sp>
      <p:sp>
        <p:nvSpPr>
          <p:cNvPr id="5" name="Subtitle 4"/>
          <p:cNvSpPr>
            <a:spLocks noGrp="1"/>
          </p:cNvSpPr>
          <p:nvPr>
            <p:ph type="body" sz="quarter" idx="10"/>
          </p:nvPr>
        </p:nvSpPr>
        <p:spPr/>
        <p:txBody>
          <a:bodyPr/>
          <a:lstStyle/>
          <a:p>
            <a:r>
              <a:rPr lang="en-US" dirty="0"/>
              <a:t>Then (please) increase Your satisfaction with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ٱلْمُدَّخَرُ</a:t>
            </a:r>
            <a:r>
              <a:rPr lang="ar-SA" dirty="0"/>
              <a:t> لِتَجْدِيدِ </a:t>
            </a:r>
            <a:r>
              <a:rPr lang="ar-SA" dirty="0" err="1"/>
              <a:t>ٱلْفَرَائِضِ</a:t>
            </a:r>
            <a:r>
              <a:rPr lang="ar-SA" dirty="0"/>
              <a:t> </a:t>
            </a:r>
            <a:r>
              <a:rPr lang="ar-SA" dirty="0" err="1"/>
              <a:t>وَٱلسُّنَنِ</a:t>
            </a:r>
            <a:endParaRPr lang="en-US" dirty="0"/>
          </a:p>
        </p:txBody>
      </p:sp>
      <p:sp>
        <p:nvSpPr>
          <p:cNvPr id="12" name="Subtitle 4"/>
          <p:cNvSpPr>
            <a:spLocks noGrp="1"/>
          </p:cNvSpPr>
          <p:nvPr>
            <p:ph type="body" sz="quarter" idx="10"/>
          </p:nvPr>
        </p:nvSpPr>
        <p:spPr/>
        <p:txBody>
          <a:bodyPr/>
          <a:lstStyle/>
          <a:p>
            <a:r>
              <a:rPr lang="en-US" dirty="0"/>
              <a:t>Where is the one spared for refreshing the duties and traditions?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ٱلْمُتَخَيَّرُ</a:t>
            </a:r>
            <a:r>
              <a:rPr lang="ar-SA" dirty="0"/>
              <a:t> [الْمُتَّخَذُ] لِإِعَادَةِ </a:t>
            </a:r>
            <a:r>
              <a:rPr lang="ar-SA" dirty="0" err="1"/>
              <a:t>ٱلْمِلَّةِ</a:t>
            </a:r>
            <a:r>
              <a:rPr lang="ar-SA" dirty="0"/>
              <a:t> </a:t>
            </a:r>
            <a:r>
              <a:rPr lang="ar-SA" dirty="0" err="1"/>
              <a:t>وَٱلشَّرِيعَةِ</a:t>
            </a:r>
            <a:endParaRPr lang="en-US" dirty="0"/>
          </a:p>
        </p:txBody>
      </p:sp>
      <p:sp>
        <p:nvSpPr>
          <p:cNvPr id="12" name="Subtitle 4"/>
          <p:cNvSpPr>
            <a:spLocks noGrp="1"/>
          </p:cNvSpPr>
          <p:nvPr>
            <p:ph type="body" sz="quarter" idx="10"/>
          </p:nvPr>
        </p:nvSpPr>
        <p:spPr/>
        <p:txBody>
          <a:bodyPr/>
          <a:lstStyle/>
          <a:p>
            <a:r>
              <a:rPr lang="en-US" dirty="0"/>
              <a:t>Where is the one chosen for restoring the faith and the code of law?</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ٱلْمُؤَمَّلُ</a:t>
            </a:r>
            <a:r>
              <a:rPr lang="ar-SA" dirty="0"/>
              <a:t> لِإِحْيَاءِ </a:t>
            </a:r>
            <a:r>
              <a:rPr lang="ar-SA" dirty="0" err="1"/>
              <a:t>ٱلْكِتَابِ</a:t>
            </a:r>
            <a:r>
              <a:rPr lang="ar-SA" dirty="0"/>
              <a:t> وَحُدُودِهِ</a:t>
            </a:r>
            <a:endParaRPr lang="en-US" dirty="0"/>
          </a:p>
        </p:txBody>
      </p:sp>
      <p:sp>
        <p:nvSpPr>
          <p:cNvPr id="12" name="Subtitle 4"/>
          <p:cNvSpPr>
            <a:spLocks noGrp="1"/>
          </p:cNvSpPr>
          <p:nvPr>
            <p:ph type="body" sz="quarter" idx="10"/>
          </p:nvPr>
        </p:nvSpPr>
        <p:spPr/>
        <p:txBody>
          <a:bodyPr/>
          <a:lstStyle/>
          <a:p>
            <a:r>
              <a:rPr lang="en-US" dirty="0"/>
              <a:t>Where is the one expected to restore to life the Book and its provisions?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مُحْيِي مَعَالِمِ </a:t>
            </a:r>
            <a:r>
              <a:rPr lang="ar-SA" dirty="0" err="1"/>
              <a:t>ٱلدِّينِ</a:t>
            </a:r>
            <a:r>
              <a:rPr lang="ar-SA" dirty="0"/>
              <a:t> وَاهْلِهِ</a:t>
            </a:r>
            <a:endParaRPr lang="en-US" dirty="0"/>
          </a:p>
        </p:txBody>
      </p:sp>
      <p:sp>
        <p:nvSpPr>
          <p:cNvPr id="12" name="Subtitle 4"/>
          <p:cNvSpPr>
            <a:spLocks noGrp="1"/>
          </p:cNvSpPr>
          <p:nvPr>
            <p:ph type="body" sz="quarter" idx="10"/>
          </p:nvPr>
        </p:nvSpPr>
        <p:spPr/>
        <p:txBody>
          <a:bodyPr/>
          <a:lstStyle/>
          <a:p>
            <a:r>
              <a:rPr lang="en-US" dirty="0"/>
              <a:t>Where is the reviver of the elements of the religion and its people?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قَاصِمُ شَوْكَةِ </a:t>
            </a:r>
            <a:r>
              <a:rPr lang="ar-SA" dirty="0" err="1"/>
              <a:t>ٱلْمُعْتَدِينَ</a:t>
            </a:r>
            <a:endParaRPr lang="en-US" dirty="0"/>
          </a:p>
        </p:txBody>
      </p:sp>
      <p:sp>
        <p:nvSpPr>
          <p:cNvPr id="12" name="Subtitle 4"/>
          <p:cNvSpPr>
            <a:spLocks noGrp="1"/>
          </p:cNvSpPr>
          <p:nvPr>
            <p:ph type="body" sz="quarter" idx="10"/>
          </p:nvPr>
        </p:nvSpPr>
        <p:spPr/>
        <p:txBody>
          <a:bodyPr/>
          <a:lstStyle/>
          <a:p>
            <a:r>
              <a:rPr lang="en-US" dirty="0"/>
              <a:t>Where is the one shattering the arms of the aggressors?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هَادِمُ أَبْنِيَةِ </a:t>
            </a:r>
            <a:r>
              <a:rPr lang="ar-SA" dirty="0" err="1"/>
              <a:t>ٱلشِّرْكِ</a:t>
            </a:r>
            <a:r>
              <a:rPr lang="ar-SA" dirty="0"/>
              <a:t> </a:t>
            </a:r>
            <a:r>
              <a:rPr lang="ar-SA" dirty="0" err="1"/>
              <a:t>وَٱلنِّفَاقِ</a:t>
            </a:r>
            <a:endParaRPr lang="en-US" dirty="0"/>
          </a:p>
        </p:txBody>
      </p:sp>
      <p:sp>
        <p:nvSpPr>
          <p:cNvPr id="12" name="Subtitle 4"/>
          <p:cNvSpPr>
            <a:spLocks noGrp="1"/>
          </p:cNvSpPr>
          <p:nvPr>
            <p:ph type="body" sz="quarter" idx="10"/>
          </p:nvPr>
        </p:nvSpPr>
        <p:spPr/>
        <p:txBody>
          <a:bodyPr/>
          <a:lstStyle/>
          <a:p>
            <a:r>
              <a:rPr lang="en-US" dirty="0"/>
              <a:t>Where is the one demolishing the edifices of polytheism and hypocrisy?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مُبِيدُ أَهْلِ </a:t>
            </a:r>
            <a:r>
              <a:rPr lang="ar-SA" dirty="0" err="1"/>
              <a:t>ٱلْفُسُوقِ</a:t>
            </a:r>
            <a:endParaRPr lang="en-US" dirty="0"/>
          </a:p>
        </p:txBody>
      </p:sp>
      <p:sp>
        <p:nvSpPr>
          <p:cNvPr id="12" name="Subtitle 4"/>
          <p:cNvSpPr>
            <a:spLocks noGrp="1"/>
          </p:cNvSpPr>
          <p:nvPr>
            <p:ph type="body" sz="quarter" idx="10"/>
          </p:nvPr>
        </p:nvSpPr>
        <p:spPr/>
        <p:txBody>
          <a:bodyPr/>
          <a:lstStyle/>
          <a:p>
            <a:r>
              <a:rPr lang="en-US" dirty="0"/>
              <a:t>Where is the one annihilating the people of wickedness,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وَٱلْعِصْيَانِ</a:t>
            </a:r>
            <a:r>
              <a:rPr lang="ar-SA" dirty="0"/>
              <a:t> </a:t>
            </a:r>
            <a:r>
              <a:rPr lang="ar-SA" dirty="0" err="1"/>
              <a:t>وَٱلطُّغْيَانِ</a:t>
            </a:r>
            <a:endParaRPr lang="en-US" dirty="0"/>
          </a:p>
        </p:txBody>
      </p:sp>
      <p:sp>
        <p:nvSpPr>
          <p:cNvPr id="12" name="Subtitle 4"/>
          <p:cNvSpPr>
            <a:spLocks noGrp="1"/>
          </p:cNvSpPr>
          <p:nvPr>
            <p:ph type="body" sz="quarter" idx="10"/>
          </p:nvPr>
        </p:nvSpPr>
        <p:spPr/>
        <p:txBody>
          <a:bodyPr/>
          <a:lstStyle/>
          <a:p>
            <a:r>
              <a:rPr lang="en-US" dirty="0"/>
              <a:t>disobedience, and tyranny?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حَاصِدُ فُرُوعِ </a:t>
            </a:r>
            <a:r>
              <a:rPr lang="ar-SA" dirty="0" err="1"/>
              <a:t>ٱلْغَيِّ</a:t>
            </a:r>
            <a:r>
              <a:rPr lang="ar-SA" dirty="0"/>
              <a:t> </a:t>
            </a:r>
            <a:r>
              <a:rPr lang="ar-SA" dirty="0" err="1"/>
              <a:t>وَٱلشِّقَاقِ</a:t>
            </a:r>
            <a:r>
              <a:rPr lang="ar-SA" dirty="0"/>
              <a:t> [النِّفَاقِ‏]</a:t>
            </a:r>
            <a:endParaRPr lang="en-US" dirty="0"/>
          </a:p>
        </p:txBody>
      </p:sp>
      <p:sp>
        <p:nvSpPr>
          <p:cNvPr id="12" name="Subtitle 4"/>
          <p:cNvSpPr>
            <a:spLocks noGrp="1"/>
          </p:cNvSpPr>
          <p:nvPr>
            <p:ph type="body" sz="quarter" idx="10"/>
          </p:nvPr>
        </p:nvSpPr>
        <p:spPr/>
        <p:txBody>
          <a:bodyPr/>
          <a:lstStyle/>
          <a:p>
            <a:r>
              <a:rPr lang="en-US" dirty="0"/>
              <a:t>Where is the one uprooting the branches of error and insurgence?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طَامِسُ آثَارِ </a:t>
            </a:r>
            <a:r>
              <a:rPr lang="ar-SA" dirty="0" err="1"/>
              <a:t>ٱلزَّيْغِ</a:t>
            </a:r>
            <a:r>
              <a:rPr lang="ar-SA" dirty="0"/>
              <a:t> </a:t>
            </a:r>
            <a:r>
              <a:rPr lang="ar-SA" dirty="0" err="1"/>
              <a:t>وَٱلْأَهْوَاءِ</a:t>
            </a:r>
            <a:endParaRPr lang="en-US" dirty="0"/>
          </a:p>
        </p:txBody>
      </p:sp>
      <p:sp>
        <p:nvSpPr>
          <p:cNvPr id="12" name="Subtitle 4"/>
          <p:cNvSpPr>
            <a:spLocks noGrp="1"/>
          </p:cNvSpPr>
          <p:nvPr>
            <p:ph type="body" sz="quarter" idx="10"/>
          </p:nvPr>
        </p:nvSpPr>
        <p:spPr/>
        <p:txBody>
          <a:bodyPr/>
          <a:lstStyle/>
          <a:p>
            <a:r>
              <a:rPr lang="en-US" dirty="0"/>
              <a:t>Where is the one effacing the traces of evasiveness and personal desires?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لَمْ تَكُنْ رَضِيتَ عَنِّي</a:t>
            </a:r>
            <a:endParaRPr lang="en-US" dirty="0"/>
          </a:p>
        </p:txBody>
      </p:sp>
      <p:sp>
        <p:nvSpPr>
          <p:cNvPr id="5" name="Subtitle 4"/>
          <p:cNvSpPr>
            <a:spLocks noGrp="1"/>
          </p:cNvSpPr>
          <p:nvPr>
            <p:ph type="body" sz="quarter" idx="10"/>
          </p:nvPr>
        </p:nvSpPr>
        <p:spPr/>
        <p:txBody>
          <a:bodyPr/>
          <a:lstStyle/>
          <a:p>
            <a:r>
              <a:rPr lang="en-US" dirty="0"/>
              <a:t>And if You have not been pleased with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قَاطِعُ حَبَائِلِ </a:t>
            </a:r>
            <a:r>
              <a:rPr lang="ar-SA" dirty="0" err="1"/>
              <a:t>ٱلْكِذْبِ</a:t>
            </a:r>
            <a:r>
              <a:rPr lang="ar-SA" dirty="0"/>
              <a:t> [الْكَذِبِ‏] </a:t>
            </a:r>
            <a:r>
              <a:rPr lang="ar-SA" dirty="0" err="1"/>
              <a:t>وَٱلْأِفْتِرَاءِ</a:t>
            </a:r>
            <a:endParaRPr lang="en-US" dirty="0"/>
          </a:p>
        </p:txBody>
      </p:sp>
      <p:sp>
        <p:nvSpPr>
          <p:cNvPr id="12" name="Subtitle 4"/>
          <p:cNvSpPr>
            <a:spLocks noGrp="1"/>
          </p:cNvSpPr>
          <p:nvPr>
            <p:ph type="body" sz="quarter" idx="10"/>
          </p:nvPr>
        </p:nvSpPr>
        <p:spPr/>
        <p:txBody>
          <a:bodyPr/>
          <a:lstStyle/>
          <a:p>
            <a:r>
              <a:rPr lang="en-US" dirty="0"/>
              <a:t>Where is the one severing the ropes of fabrication and forgery?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مُبِيدُ </a:t>
            </a:r>
            <a:r>
              <a:rPr lang="ar-SA" dirty="0" err="1"/>
              <a:t>ٱلْعُتَاةِ</a:t>
            </a:r>
            <a:r>
              <a:rPr lang="ar-SA" dirty="0"/>
              <a:t> </a:t>
            </a:r>
            <a:r>
              <a:rPr lang="ar-SA" dirty="0" err="1"/>
              <a:t>وَٱلْمَرَدَةِ</a:t>
            </a:r>
            <a:endParaRPr lang="en-US" dirty="0"/>
          </a:p>
        </p:txBody>
      </p:sp>
      <p:sp>
        <p:nvSpPr>
          <p:cNvPr id="12" name="Subtitle 4"/>
          <p:cNvSpPr>
            <a:spLocks noGrp="1"/>
          </p:cNvSpPr>
          <p:nvPr>
            <p:ph type="body" sz="quarter" idx="10"/>
          </p:nvPr>
        </p:nvSpPr>
        <p:spPr/>
        <p:txBody>
          <a:bodyPr/>
          <a:lstStyle/>
          <a:p>
            <a:r>
              <a:rPr lang="en-US" dirty="0"/>
              <a:t>Where is the one terminating the insolent defiant and persistent rebels?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مُسْتَأْصِلُ أَهْلِ </a:t>
            </a:r>
            <a:r>
              <a:rPr lang="ar-SA" dirty="0" err="1"/>
              <a:t>ٱلْعِنَادِ</a:t>
            </a:r>
            <a:r>
              <a:rPr lang="ar-SA" dirty="0"/>
              <a:t> </a:t>
            </a:r>
            <a:r>
              <a:rPr lang="ar-SA" dirty="0" err="1"/>
              <a:t>وَٱلتَّضْلِيلِ</a:t>
            </a:r>
            <a:r>
              <a:rPr lang="ar-SA" dirty="0"/>
              <a:t> </a:t>
            </a:r>
            <a:r>
              <a:rPr lang="ar-SA" dirty="0" err="1"/>
              <a:t>وَٱلْإِلْحَادِ</a:t>
            </a:r>
            <a:endParaRPr lang="en-US" dirty="0"/>
          </a:p>
        </p:txBody>
      </p:sp>
      <p:sp>
        <p:nvSpPr>
          <p:cNvPr id="12" name="Subtitle 4"/>
          <p:cNvSpPr>
            <a:spLocks noGrp="1"/>
          </p:cNvSpPr>
          <p:nvPr>
            <p:ph type="body" sz="quarter" idx="10"/>
          </p:nvPr>
        </p:nvSpPr>
        <p:spPr/>
        <p:txBody>
          <a:bodyPr/>
          <a:lstStyle/>
          <a:p>
            <a:r>
              <a:rPr lang="en-US" dirty="0"/>
              <a:t>Where is the one tearing up the people of obstinacy, misleading, and atheism?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مُعِزُّ </a:t>
            </a:r>
            <a:r>
              <a:rPr lang="ar-SA" dirty="0" err="1"/>
              <a:t>ٱلْأَوْلِيَاءِ</a:t>
            </a:r>
            <a:r>
              <a:rPr lang="ar-SA" dirty="0"/>
              <a:t> وَمُذِلُّ </a:t>
            </a:r>
            <a:r>
              <a:rPr lang="ar-SA" dirty="0" err="1"/>
              <a:t>ٱلْأَعْدَاءِ</a:t>
            </a:r>
            <a:endParaRPr lang="en-US" dirty="0"/>
          </a:p>
        </p:txBody>
      </p:sp>
      <p:sp>
        <p:nvSpPr>
          <p:cNvPr id="12" name="Subtitle 4"/>
          <p:cNvSpPr>
            <a:spLocks noGrp="1"/>
          </p:cNvSpPr>
          <p:nvPr>
            <p:ph type="body" sz="quarter" idx="10"/>
          </p:nvPr>
        </p:nvSpPr>
        <p:spPr/>
        <p:txBody>
          <a:bodyPr/>
          <a:lstStyle/>
          <a:p>
            <a:r>
              <a:rPr lang="en-US" dirty="0"/>
              <a:t>Where is the one ennobling the saints and humiliating the enemies?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جَامِعُ </a:t>
            </a:r>
            <a:r>
              <a:rPr lang="ar-SA" dirty="0" err="1"/>
              <a:t>ٱلْكَلِمَةِ</a:t>
            </a:r>
            <a:r>
              <a:rPr lang="ar-SA" dirty="0"/>
              <a:t> [الْكَلِمِ‏] عَلَى </a:t>
            </a:r>
            <a:r>
              <a:rPr lang="ar-SA" dirty="0" err="1"/>
              <a:t>ٱلتَّقْوٰى</a:t>
            </a:r>
            <a:endParaRPr lang="en-US" dirty="0"/>
          </a:p>
        </p:txBody>
      </p:sp>
      <p:sp>
        <p:nvSpPr>
          <p:cNvPr id="12" name="Subtitle 4"/>
          <p:cNvSpPr>
            <a:spLocks noGrp="1"/>
          </p:cNvSpPr>
          <p:nvPr>
            <p:ph type="body" sz="quarter" idx="10"/>
          </p:nvPr>
        </p:nvSpPr>
        <p:spPr/>
        <p:txBody>
          <a:bodyPr/>
          <a:lstStyle/>
          <a:p>
            <a:r>
              <a:rPr lang="en-US" dirty="0"/>
              <a:t>Where is the one bringing together (all scattered) words to piety?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بَابُ </a:t>
            </a:r>
            <a:r>
              <a:rPr lang="ar-SA" dirty="0" err="1"/>
              <a:t>ٱللّٰهِ</a:t>
            </a:r>
            <a:r>
              <a:rPr lang="ar-SA" dirty="0"/>
              <a:t> </a:t>
            </a:r>
            <a:r>
              <a:rPr lang="ar-SA" dirty="0" err="1"/>
              <a:t>ٱلَّذِي</a:t>
            </a:r>
            <a:r>
              <a:rPr lang="ar-SA" dirty="0"/>
              <a:t> مِنْهُ يُؤْتٰى</a:t>
            </a:r>
            <a:endParaRPr lang="en-US" dirty="0"/>
          </a:p>
        </p:txBody>
      </p:sp>
      <p:sp>
        <p:nvSpPr>
          <p:cNvPr id="12" name="Subtitle 4"/>
          <p:cNvSpPr>
            <a:spLocks noGrp="1"/>
          </p:cNvSpPr>
          <p:nvPr>
            <p:ph type="body" sz="quarter" idx="10"/>
          </p:nvPr>
        </p:nvSpPr>
        <p:spPr/>
        <p:txBody>
          <a:bodyPr/>
          <a:lstStyle/>
          <a:p>
            <a:r>
              <a:rPr lang="en-US" dirty="0"/>
              <a:t>Where is the door of Allah from which brought him close?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وَجْهُ </a:t>
            </a:r>
            <a:r>
              <a:rPr lang="ar-SA" dirty="0" err="1"/>
              <a:t>ٱللّٰهِ</a:t>
            </a:r>
            <a:r>
              <a:rPr lang="ar-SA" dirty="0"/>
              <a:t> </a:t>
            </a:r>
            <a:r>
              <a:rPr lang="ar-SA" dirty="0" err="1"/>
              <a:t>ٱلَّذِي</a:t>
            </a:r>
            <a:r>
              <a:rPr lang="ar-SA" dirty="0"/>
              <a:t> إِلَيْهِ يَتَوَجَّهُ </a:t>
            </a:r>
            <a:r>
              <a:rPr lang="ar-SA" dirty="0" err="1"/>
              <a:t>ٱلْأَوْلِيَاءُ</a:t>
            </a:r>
            <a:endParaRPr lang="en-US" dirty="0"/>
          </a:p>
        </p:txBody>
      </p:sp>
      <p:sp>
        <p:nvSpPr>
          <p:cNvPr id="12" name="Subtitle 4"/>
          <p:cNvSpPr>
            <a:spLocks noGrp="1"/>
          </p:cNvSpPr>
          <p:nvPr>
            <p:ph type="body" sz="quarter" idx="10"/>
          </p:nvPr>
        </p:nvSpPr>
        <p:spPr/>
        <p:txBody>
          <a:bodyPr/>
          <a:lstStyle/>
          <a:p>
            <a:r>
              <a:rPr lang="en-US" dirty="0"/>
              <a:t>Where is the Face of Allah towards whom the saints turn their faces.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ٱلسَّبَبُ</a:t>
            </a:r>
            <a:r>
              <a:rPr lang="ar-SA" dirty="0"/>
              <a:t> </a:t>
            </a:r>
            <a:r>
              <a:rPr lang="ar-SA" dirty="0" err="1"/>
              <a:t>ٱلْمُتَّصِلُ</a:t>
            </a:r>
            <a:r>
              <a:rPr lang="ar-SA" dirty="0"/>
              <a:t> بَيْنَ </a:t>
            </a:r>
            <a:r>
              <a:rPr lang="ar-SA" dirty="0" err="1"/>
              <a:t>ٱلْأَرْضِ</a:t>
            </a:r>
            <a:r>
              <a:rPr lang="ar-SA" dirty="0"/>
              <a:t> </a:t>
            </a:r>
            <a:r>
              <a:rPr lang="ar-SA" dirty="0" err="1"/>
              <a:t>وَٱلسَّمَاءِ</a:t>
            </a:r>
            <a:endParaRPr lang="en-US" dirty="0"/>
          </a:p>
        </p:txBody>
      </p:sp>
      <p:sp>
        <p:nvSpPr>
          <p:cNvPr id="12" name="Subtitle 4"/>
          <p:cNvSpPr>
            <a:spLocks noGrp="1"/>
          </p:cNvSpPr>
          <p:nvPr>
            <p:ph type="body" sz="quarter" idx="10"/>
          </p:nvPr>
        </p:nvSpPr>
        <p:spPr/>
        <p:txBody>
          <a:bodyPr/>
          <a:lstStyle/>
          <a:p>
            <a:r>
              <a:rPr lang="en-US" dirty="0"/>
              <a:t>Where is the means of access that is connectedly extended between the earth and the heavens.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صَاحِبُ يَوْمِ </a:t>
            </a:r>
            <a:r>
              <a:rPr lang="ar-SA" dirty="0" err="1"/>
              <a:t>ٱلْفَتْحِ</a:t>
            </a:r>
            <a:endParaRPr lang="en-US" dirty="0"/>
          </a:p>
        </p:txBody>
      </p:sp>
      <p:sp>
        <p:nvSpPr>
          <p:cNvPr id="12" name="Subtitle 4"/>
          <p:cNvSpPr>
            <a:spLocks noGrp="1"/>
          </p:cNvSpPr>
          <p:nvPr>
            <p:ph type="body" sz="quarter" idx="10"/>
          </p:nvPr>
        </p:nvSpPr>
        <p:spPr/>
        <p:txBody>
          <a:bodyPr/>
          <a:lstStyle/>
          <a:p>
            <a:r>
              <a:rPr lang="en-US" dirty="0"/>
              <a:t>Where is the patron of the Conquest Day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وَنَاشِرُ رَايَةِ </a:t>
            </a:r>
            <a:r>
              <a:rPr lang="ar-SA" dirty="0" err="1"/>
              <a:t>ٱلْهُدٰى</a:t>
            </a:r>
            <a:endParaRPr lang="en-US" dirty="0"/>
          </a:p>
        </p:txBody>
      </p:sp>
      <p:sp>
        <p:nvSpPr>
          <p:cNvPr id="12" name="Subtitle 4"/>
          <p:cNvSpPr>
            <a:spLocks noGrp="1"/>
          </p:cNvSpPr>
          <p:nvPr>
            <p:ph type="body" sz="quarter" idx="10"/>
          </p:nvPr>
        </p:nvSpPr>
        <p:spPr/>
        <p:txBody>
          <a:bodyPr/>
          <a:lstStyle/>
          <a:p>
            <a:r>
              <a:rPr lang="en-US" dirty="0"/>
              <a:t>and the stretcher of the pennon of true guidance?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فَمِنَ الْآنَ فَارْضَ عَنِّي</a:t>
            </a:r>
            <a:endParaRPr lang="en-US" dirty="0"/>
          </a:p>
        </p:txBody>
      </p:sp>
      <p:sp>
        <p:nvSpPr>
          <p:cNvPr id="5" name="Subtitle 4"/>
          <p:cNvSpPr>
            <a:spLocks noGrp="1"/>
          </p:cNvSpPr>
          <p:nvPr>
            <p:ph type="body" sz="quarter" idx="10"/>
          </p:nvPr>
        </p:nvSpPr>
        <p:spPr/>
        <p:txBody>
          <a:bodyPr/>
          <a:lstStyle/>
          <a:p>
            <a:r>
              <a:rPr lang="en-US" dirty="0"/>
              <a:t>Then (please) be satisfied with me from this moment,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مُؤَلِّفُ شَمْلِ </a:t>
            </a:r>
            <a:r>
              <a:rPr lang="ar-SA" dirty="0" err="1"/>
              <a:t>ٱلصَّلاَحِ</a:t>
            </a:r>
            <a:r>
              <a:rPr lang="ar-SA" dirty="0"/>
              <a:t> </a:t>
            </a:r>
            <a:r>
              <a:rPr lang="ar-SA" dirty="0" err="1"/>
              <a:t>وَٱلرِّضَا</a:t>
            </a:r>
            <a:endParaRPr lang="en-US" dirty="0"/>
          </a:p>
        </p:txBody>
      </p:sp>
      <p:sp>
        <p:nvSpPr>
          <p:cNvPr id="12" name="Subtitle 4"/>
          <p:cNvSpPr>
            <a:spLocks noGrp="1"/>
          </p:cNvSpPr>
          <p:nvPr>
            <p:ph type="body" sz="quarter" idx="10"/>
          </p:nvPr>
        </p:nvSpPr>
        <p:spPr/>
        <p:txBody>
          <a:bodyPr/>
          <a:lstStyle/>
          <a:p>
            <a:r>
              <a:rPr lang="en-US" dirty="0"/>
              <a:t>Where is the one reunifying the dispersed parts of uprightness and contentment?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ٱلطَّالِبُ</a:t>
            </a:r>
            <a:r>
              <a:rPr lang="ar-SA" dirty="0"/>
              <a:t> بِذُحُولِ </a:t>
            </a:r>
            <a:r>
              <a:rPr lang="ar-SA" dirty="0" err="1"/>
              <a:t>ٱلْأَنْبِيَاءِ</a:t>
            </a:r>
            <a:r>
              <a:rPr lang="ar-SA" dirty="0"/>
              <a:t> وَأَبْنَاءِ </a:t>
            </a:r>
            <a:r>
              <a:rPr lang="ar-SA" dirty="0" err="1"/>
              <a:t>ٱلْأَنْبِيَاءِ</a:t>
            </a:r>
            <a:endParaRPr lang="en-US" dirty="0"/>
          </a:p>
        </p:txBody>
      </p:sp>
      <p:sp>
        <p:nvSpPr>
          <p:cNvPr id="12" name="Subtitle 4"/>
          <p:cNvSpPr>
            <a:spLocks noGrp="1"/>
          </p:cNvSpPr>
          <p:nvPr>
            <p:ph type="body" sz="quarter" idx="10"/>
          </p:nvPr>
        </p:nvSpPr>
        <p:spPr/>
        <p:txBody>
          <a:bodyPr/>
          <a:lstStyle/>
          <a:p>
            <a:r>
              <a:rPr lang="en-US" dirty="0"/>
              <a:t>Where is the one demanding with the vengeance of the Prophets and their sons?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ٱلطَّالِبُ</a:t>
            </a:r>
            <a:r>
              <a:rPr lang="ar-SA" dirty="0"/>
              <a:t> [الْمُطَالِبُ‏] بِدَمِ </a:t>
            </a:r>
            <a:r>
              <a:rPr lang="ar-SA" dirty="0" err="1"/>
              <a:t>ٱلْمَقْتُولِ</a:t>
            </a:r>
            <a:r>
              <a:rPr lang="ar-SA" dirty="0"/>
              <a:t> بِكَرْبَلاَءَ</a:t>
            </a:r>
            <a:endParaRPr lang="en-US" dirty="0"/>
          </a:p>
        </p:txBody>
      </p:sp>
      <p:sp>
        <p:nvSpPr>
          <p:cNvPr id="12" name="Subtitle 4"/>
          <p:cNvSpPr>
            <a:spLocks noGrp="1"/>
          </p:cNvSpPr>
          <p:nvPr>
            <p:ph type="body" sz="quarter" idx="10"/>
          </p:nvPr>
        </p:nvSpPr>
        <p:spPr/>
        <p:txBody>
          <a:bodyPr/>
          <a:lstStyle/>
          <a:p>
            <a:r>
              <a:rPr lang="en-US" dirty="0"/>
              <a:t>Where is the one demanding with the blood of the one slain in Karbala'?</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ٱلْمَنْصُورُ</a:t>
            </a:r>
            <a:r>
              <a:rPr lang="ar-SA" dirty="0"/>
              <a:t> عَلٰى مَنِ </a:t>
            </a:r>
            <a:r>
              <a:rPr lang="ar-SA" dirty="0" err="1"/>
              <a:t>ٱعْتَدٰى</a:t>
            </a:r>
            <a:r>
              <a:rPr lang="ar-SA" dirty="0"/>
              <a:t> عَلَيْهِ </a:t>
            </a:r>
            <a:r>
              <a:rPr lang="ar-SA" dirty="0" err="1"/>
              <a:t>وَٱفْتَرٰى</a:t>
            </a:r>
            <a:endParaRPr lang="en-US" dirty="0"/>
          </a:p>
        </p:txBody>
      </p:sp>
      <p:sp>
        <p:nvSpPr>
          <p:cNvPr id="12" name="Subtitle 4"/>
          <p:cNvSpPr>
            <a:spLocks noGrp="1"/>
          </p:cNvSpPr>
          <p:nvPr>
            <p:ph type="body" sz="quarter" idx="10"/>
          </p:nvPr>
        </p:nvSpPr>
        <p:spPr/>
        <p:txBody>
          <a:bodyPr/>
          <a:lstStyle/>
          <a:p>
            <a:r>
              <a:rPr lang="en-US" dirty="0"/>
              <a:t>Where is the one granted aid against whomever transgresses and forges lies against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ٱلْمُضْطَرُّ</a:t>
            </a:r>
            <a:r>
              <a:rPr lang="ar-SA" dirty="0"/>
              <a:t> </a:t>
            </a:r>
            <a:r>
              <a:rPr lang="ar-SA" dirty="0" err="1"/>
              <a:t>ٱلَّذِي</a:t>
            </a:r>
            <a:r>
              <a:rPr lang="ar-SA" dirty="0"/>
              <a:t> يُجَابُ إِذَا دَعَا</a:t>
            </a:r>
            <a:endParaRPr lang="en-US" dirty="0"/>
          </a:p>
        </p:txBody>
      </p:sp>
      <p:sp>
        <p:nvSpPr>
          <p:cNvPr id="12" name="Subtitle 4"/>
          <p:cNvSpPr>
            <a:spLocks noGrp="1"/>
          </p:cNvSpPr>
          <p:nvPr>
            <p:ph type="body" sz="quarter" idx="10"/>
          </p:nvPr>
        </p:nvSpPr>
        <p:spPr/>
        <p:txBody>
          <a:bodyPr/>
          <a:lstStyle/>
          <a:p>
            <a:r>
              <a:rPr lang="en-US" dirty="0"/>
              <a:t>Where is the distressed who is answered when he prays?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صَدْرُ </a:t>
            </a:r>
            <a:r>
              <a:rPr lang="ar-SA" dirty="0" err="1"/>
              <a:t>ٱلْخَلاَئِقِ</a:t>
            </a:r>
            <a:r>
              <a:rPr lang="ar-SA" dirty="0"/>
              <a:t> [</a:t>
            </a:r>
            <a:r>
              <a:rPr lang="ar-SA" dirty="0" err="1"/>
              <a:t>ٱلْخَلائِفِ</a:t>
            </a:r>
            <a:r>
              <a:rPr lang="ar-SA" dirty="0"/>
              <a:t>‏] ذُو </a:t>
            </a:r>
            <a:r>
              <a:rPr lang="ar-SA" dirty="0" err="1"/>
              <a:t>ٱلْبِرِّ</a:t>
            </a:r>
            <a:r>
              <a:rPr lang="ar-SA" dirty="0"/>
              <a:t> </a:t>
            </a:r>
            <a:r>
              <a:rPr lang="ar-SA" dirty="0" err="1"/>
              <a:t>وَٱلتَّقْوٰى</a:t>
            </a:r>
            <a:endParaRPr lang="en-US" dirty="0"/>
          </a:p>
        </p:txBody>
      </p:sp>
      <p:sp>
        <p:nvSpPr>
          <p:cNvPr id="12" name="Subtitle 4"/>
          <p:cNvSpPr>
            <a:spLocks noGrp="1"/>
          </p:cNvSpPr>
          <p:nvPr>
            <p:ph type="body" sz="quarter" idx="10"/>
          </p:nvPr>
        </p:nvSpPr>
        <p:spPr/>
        <p:txBody>
          <a:bodyPr/>
          <a:lstStyle/>
          <a:p>
            <a:r>
              <a:rPr lang="en-US" dirty="0"/>
              <a:t>Where is the forepart of the creatures who enjoys dutifulness and piety?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ٱبْنُ</a:t>
            </a:r>
            <a:r>
              <a:rPr lang="ar-SA" dirty="0"/>
              <a:t> </a:t>
            </a:r>
            <a:r>
              <a:rPr lang="ar-SA" dirty="0" err="1"/>
              <a:t>ٱلنَّبِيِّ</a:t>
            </a:r>
            <a:r>
              <a:rPr lang="ar-SA" dirty="0"/>
              <a:t> </a:t>
            </a:r>
            <a:r>
              <a:rPr lang="ar-SA" dirty="0" err="1"/>
              <a:t>ٱلْمُصْطَفٰى</a:t>
            </a:r>
            <a:endParaRPr lang="en-US" dirty="0"/>
          </a:p>
        </p:txBody>
      </p:sp>
      <p:sp>
        <p:nvSpPr>
          <p:cNvPr id="12" name="Subtitle 4"/>
          <p:cNvSpPr>
            <a:spLocks noGrp="1"/>
          </p:cNvSpPr>
          <p:nvPr>
            <p:ph type="body" sz="quarter" idx="10"/>
          </p:nvPr>
        </p:nvSpPr>
        <p:spPr/>
        <p:txBody>
          <a:bodyPr/>
          <a:lstStyle/>
          <a:p>
            <a:r>
              <a:rPr lang="en-US" dirty="0"/>
              <a:t>Where is the son of the well-chosen Prophet,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وَٱبْنُ</a:t>
            </a:r>
            <a:r>
              <a:rPr lang="ar-SA" dirty="0"/>
              <a:t> عَلِيٍّ </a:t>
            </a:r>
            <a:r>
              <a:rPr lang="ar-SA" dirty="0" err="1"/>
              <a:t>ٱلْمُرْتَضٰى</a:t>
            </a:r>
            <a:endParaRPr lang="en-US" dirty="0"/>
          </a:p>
        </p:txBody>
      </p:sp>
      <p:sp>
        <p:nvSpPr>
          <p:cNvPr id="12" name="Subtitle 4"/>
          <p:cNvSpPr>
            <a:spLocks noGrp="1"/>
          </p:cNvSpPr>
          <p:nvPr>
            <p:ph type="body" sz="quarter" idx="10"/>
          </p:nvPr>
        </p:nvSpPr>
        <p:spPr/>
        <p:txBody>
          <a:bodyPr/>
          <a:lstStyle/>
          <a:p>
            <a:r>
              <a:rPr lang="en-US" dirty="0"/>
              <a:t>the son of `Ali the well-pleased,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وَٱبْنُ</a:t>
            </a:r>
            <a:r>
              <a:rPr lang="ar-SA" dirty="0"/>
              <a:t> خَدِيجَةَ </a:t>
            </a:r>
            <a:r>
              <a:rPr lang="ar-SA" dirty="0" err="1"/>
              <a:t>ٱلْغَرَّاءِ</a:t>
            </a:r>
            <a:endParaRPr lang="en-US" dirty="0"/>
          </a:p>
        </p:txBody>
      </p:sp>
      <p:sp>
        <p:nvSpPr>
          <p:cNvPr id="12" name="Subtitle 4"/>
          <p:cNvSpPr>
            <a:spLocks noGrp="1"/>
          </p:cNvSpPr>
          <p:nvPr>
            <p:ph type="body" sz="quarter" idx="10"/>
          </p:nvPr>
        </p:nvSpPr>
        <p:spPr/>
        <p:txBody>
          <a:bodyPr/>
          <a:lstStyle/>
          <a:p>
            <a:r>
              <a:rPr lang="en-US" dirty="0"/>
              <a:t>the son of </a:t>
            </a:r>
            <a:r>
              <a:rPr lang="en-US" dirty="0" err="1"/>
              <a:t>Khadijah</a:t>
            </a:r>
            <a:r>
              <a:rPr lang="en-US" dirty="0"/>
              <a:t> the glittery lady,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وَٱبْنُ</a:t>
            </a:r>
            <a:r>
              <a:rPr lang="ar-SA" dirty="0"/>
              <a:t> فَاطِمَةَ </a:t>
            </a:r>
            <a:r>
              <a:rPr lang="ar-SA" dirty="0" err="1"/>
              <a:t>ٱلْكُبْرٰى</a:t>
            </a:r>
            <a:endParaRPr lang="en-US" dirty="0"/>
          </a:p>
        </p:txBody>
      </p:sp>
      <p:sp>
        <p:nvSpPr>
          <p:cNvPr id="12" name="Subtitle 4"/>
          <p:cNvSpPr>
            <a:spLocks noGrp="1"/>
          </p:cNvSpPr>
          <p:nvPr>
            <p:ph type="body" sz="quarter" idx="10"/>
          </p:nvPr>
        </p:nvSpPr>
        <p:spPr/>
        <p:txBody>
          <a:bodyPr/>
          <a:lstStyle/>
          <a:p>
            <a:r>
              <a:rPr lang="en-US" dirty="0"/>
              <a:t>and the son of Fatimah the grand lady?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a:t>
            </a:r>
            <a:endParaRPr lang="en-CA" dirty="0"/>
          </a:p>
        </p:txBody>
      </p:sp>
      <p:sp>
        <p:nvSpPr>
          <p:cNvPr id="4" name="TextBox 3">
            <a:extLst>
              <a:ext uri="{FF2B5EF4-FFF2-40B4-BE49-F238E27FC236}">
                <a16:creationId xmlns:a16="http://schemas.microsoft.com/office/drawing/2014/main" id="{D9F19885-B0E9-734B-02A0-F32DE19A51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8865A32A-8FC3-BBC5-E937-A1E27E8A344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36C1114F-8114-B3B7-DDED-0E1C0ABDFFA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EDD292E5-DFAA-BE3E-0027-9DCF0607D1B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154C99A-25AF-BC76-83AD-E220234F17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BCB254A5-9348-4118-923C-B5D30F2BCF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3019E95B-8404-E90B-5476-D7B7F49CE48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5F82359D-5B32-3E75-DECC-E7E31E6674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8B1CD1B4-7F2A-7AFF-FDA1-1E33E4A4E0D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F7630787-8FA3-70DF-25ED-CA1E94F9641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8404516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الرَّاحِمِينَ</a:t>
            </a:r>
            <a:endParaRPr lang="en-US" dirty="0"/>
          </a:p>
        </p:txBody>
      </p:sp>
      <p:sp>
        <p:nvSpPr>
          <p:cNvPr id="5" name="Subtitle 4"/>
          <p:cNvSpPr>
            <a:spLocks noGrp="1"/>
          </p:cNvSpPr>
          <p:nvPr>
            <p:ph type="body" sz="quarter" idx="10"/>
          </p:nvPr>
        </p:nvSpPr>
        <p:spPr/>
        <p:txBody>
          <a:bodyPr/>
          <a:lstStyle/>
          <a:p>
            <a:r>
              <a:rPr lang="en-US" dirty="0"/>
              <a:t>O the most Merciful of all those who show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بِأَبِي أَنْتَ وَأُمِّي</a:t>
            </a:r>
            <a:endParaRPr lang="en-US" dirty="0"/>
          </a:p>
        </p:txBody>
      </p:sp>
      <p:sp>
        <p:nvSpPr>
          <p:cNvPr id="12" name="Subtitle 4"/>
          <p:cNvSpPr>
            <a:spLocks noGrp="1"/>
          </p:cNvSpPr>
          <p:nvPr>
            <p:ph type="body" sz="quarter" idx="10"/>
          </p:nvPr>
        </p:nvSpPr>
        <p:spPr/>
        <p:txBody>
          <a:bodyPr/>
          <a:lstStyle/>
          <a:p>
            <a:r>
              <a:rPr lang="en-US" dirty="0"/>
              <a:t>May my father and mother be ransoms for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وَنَفْسِي لَكَ </a:t>
            </a:r>
            <a:r>
              <a:rPr lang="ar-SA" dirty="0" err="1"/>
              <a:t>ٱلْوِقَاءُ</a:t>
            </a:r>
            <a:r>
              <a:rPr lang="ar-SA" dirty="0"/>
              <a:t> </a:t>
            </a:r>
            <a:r>
              <a:rPr lang="ar-SA" dirty="0" err="1"/>
              <a:t>وَٱلْحِمٰى</a:t>
            </a:r>
            <a:endParaRPr lang="en-US" dirty="0"/>
          </a:p>
        </p:txBody>
      </p:sp>
      <p:sp>
        <p:nvSpPr>
          <p:cNvPr id="12" name="Subtitle 4"/>
          <p:cNvSpPr>
            <a:spLocks noGrp="1"/>
          </p:cNvSpPr>
          <p:nvPr>
            <p:ph type="body" sz="quarter" idx="10"/>
          </p:nvPr>
        </p:nvSpPr>
        <p:spPr/>
        <p:txBody>
          <a:bodyPr/>
          <a:lstStyle/>
          <a:p>
            <a:r>
              <a:rPr lang="en-US" dirty="0"/>
              <a:t>May my soul be protection and shield for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ٱلسَّادَةِ</a:t>
            </a:r>
            <a:r>
              <a:rPr lang="ar-SA" dirty="0"/>
              <a:t> </a:t>
            </a:r>
            <a:r>
              <a:rPr lang="ar-SA" dirty="0" err="1"/>
              <a:t>ٱلْمُقَرَّبِينَ</a:t>
            </a:r>
            <a:endParaRPr lang="en-US" dirty="0"/>
          </a:p>
        </p:txBody>
      </p:sp>
      <p:sp>
        <p:nvSpPr>
          <p:cNvPr id="12" name="Subtitle 4"/>
          <p:cNvSpPr>
            <a:spLocks noGrp="1"/>
          </p:cNvSpPr>
          <p:nvPr>
            <p:ph type="body" sz="quarter" idx="10"/>
          </p:nvPr>
        </p:nvSpPr>
        <p:spPr/>
        <p:txBody>
          <a:bodyPr/>
          <a:lstStyle/>
          <a:p>
            <a:r>
              <a:rPr lang="en-US" dirty="0"/>
              <a:t>O son of the chiefs drawn near!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ٱلنُّجَبَاءِ</a:t>
            </a:r>
            <a:r>
              <a:rPr lang="ar-SA" dirty="0"/>
              <a:t> </a:t>
            </a:r>
            <a:r>
              <a:rPr lang="ar-SA" dirty="0" err="1"/>
              <a:t>ٱلْأَكْرَمِينَ</a:t>
            </a:r>
            <a:endParaRPr lang="en-US" dirty="0"/>
          </a:p>
        </p:txBody>
      </p:sp>
      <p:sp>
        <p:nvSpPr>
          <p:cNvPr id="12" name="Subtitle 4"/>
          <p:cNvSpPr>
            <a:spLocks noGrp="1"/>
          </p:cNvSpPr>
          <p:nvPr>
            <p:ph type="body" sz="quarter" idx="10"/>
          </p:nvPr>
        </p:nvSpPr>
        <p:spPr/>
        <p:txBody>
          <a:bodyPr/>
          <a:lstStyle/>
          <a:p>
            <a:r>
              <a:rPr lang="en-US" dirty="0"/>
              <a:t>O son of the most honorable, outstanding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ٱلْهُدَاةِ</a:t>
            </a:r>
            <a:r>
              <a:rPr lang="ar-SA" dirty="0"/>
              <a:t> </a:t>
            </a:r>
            <a:r>
              <a:rPr lang="ar-SA" dirty="0" err="1"/>
              <a:t>ٱلْمَهْدِيِّينَ</a:t>
            </a:r>
            <a:r>
              <a:rPr lang="ar-SA" dirty="0"/>
              <a:t> [الْمُهْتَدِينَ‏]</a:t>
            </a:r>
            <a:endParaRPr lang="en-US" dirty="0"/>
          </a:p>
        </p:txBody>
      </p:sp>
      <p:sp>
        <p:nvSpPr>
          <p:cNvPr id="12" name="Subtitle 4"/>
          <p:cNvSpPr>
            <a:spLocks noGrp="1"/>
          </p:cNvSpPr>
          <p:nvPr>
            <p:ph type="body" sz="quarter" idx="10"/>
          </p:nvPr>
        </p:nvSpPr>
        <p:spPr/>
        <p:txBody>
          <a:bodyPr/>
          <a:lstStyle/>
          <a:p>
            <a:r>
              <a:rPr lang="en-US" dirty="0"/>
              <a:t>O son of the guiding and well-guided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ٱلْخِيَرَةِ</a:t>
            </a:r>
            <a:r>
              <a:rPr lang="ar-SA" dirty="0"/>
              <a:t> </a:t>
            </a:r>
            <a:r>
              <a:rPr lang="ar-SA" dirty="0" err="1"/>
              <a:t>ٱلْمُهَذَّبِينَ</a:t>
            </a:r>
            <a:endParaRPr lang="en-US" dirty="0"/>
          </a:p>
        </p:txBody>
      </p:sp>
      <p:sp>
        <p:nvSpPr>
          <p:cNvPr id="12" name="Subtitle 4"/>
          <p:cNvSpPr>
            <a:spLocks noGrp="1"/>
          </p:cNvSpPr>
          <p:nvPr>
            <p:ph type="body" sz="quarter" idx="10"/>
          </p:nvPr>
        </p:nvSpPr>
        <p:spPr/>
        <p:txBody>
          <a:bodyPr/>
          <a:lstStyle/>
          <a:p>
            <a:r>
              <a:rPr lang="en-US" dirty="0"/>
              <a:t>O son of the ever-best refined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ٱلْغَطَارِفَةِ</a:t>
            </a:r>
            <a:r>
              <a:rPr lang="ar-SA" dirty="0"/>
              <a:t> </a:t>
            </a:r>
            <a:r>
              <a:rPr lang="ar-SA" dirty="0" err="1"/>
              <a:t>ٱلْأَنْجَبِينَ</a:t>
            </a:r>
            <a:endParaRPr lang="en-US" dirty="0"/>
          </a:p>
        </p:txBody>
      </p:sp>
      <p:sp>
        <p:nvSpPr>
          <p:cNvPr id="12" name="Subtitle 4"/>
          <p:cNvSpPr>
            <a:spLocks noGrp="1"/>
          </p:cNvSpPr>
          <p:nvPr>
            <p:ph type="body" sz="quarter" idx="10"/>
          </p:nvPr>
        </p:nvSpPr>
        <p:spPr/>
        <p:txBody>
          <a:bodyPr/>
          <a:lstStyle/>
          <a:p>
            <a:r>
              <a:rPr lang="en-US" dirty="0"/>
              <a:t>O son of the all-liberal and all-select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ٱلْأَطَائِبِ</a:t>
            </a:r>
            <a:r>
              <a:rPr lang="ar-SA" dirty="0"/>
              <a:t> </a:t>
            </a:r>
            <a:r>
              <a:rPr lang="ar-SA" dirty="0" err="1"/>
              <a:t>ٱلْمُطَهَّرِينَ</a:t>
            </a:r>
            <a:r>
              <a:rPr lang="ar-SA" dirty="0"/>
              <a:t> [الْمُسْتَظْهَرِينَ‏]</a:t>
            </a:r>
            <a:endParaRPr lang="en-US" dirty="0"/>
          </a:p>
        </p:txBody>
      </p:sp>
      <p:sp>
        <p:nvSpPr>
          <p:cNvPr id="12" name="Subtitle 4"/>
          <p:cNvSpPr>
            <a:spLocks noGrp="1"/>
          </p:cNvSpPr>
          <p:nvPr>
            <p:ph type="body" sz="quarter" idx="10"/>
          </p:nvPr>
        </p:nvSpPr>
        <p:spPr/>
        <p:txBody>
          <a:bodyPr/>
          <a:lstStyle/>
          <a:p>
            <a:r>
              <a:rPr lang="en-US" dirty="0"/>
              <a:t>O son of the immaculate and purified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ٱلْخَضَارِمَةِ</a:t>
            </a:r>
            <a:r>
              <a:rPr lang="ar-SA" dirty="0"/>
              <a:t> </a:t>
            </a:r>
            <a:r>
              <a:rPr lang="ar-SA" dirty="0" err="1"/>
              <a:t>ٱلْمُنْتَجَبِينَ</a:t>
            </a:r>
            <a:endParaRPr lang="en-US" dirty="0"/>
          </a:p>
        </p:txBody>
      </p:sp>
      <p:sp>
        <p:nvSpPr>
          <p:cNvPr id="12" name="Subtitle 4"/>
          <p:cNvSpPr>
            <a:spLocks noGrp="1"/>
          </p:cNvSpPr>
          <p:nvPr>
            <p:ph type="body" sz="quarter" idx="10"/>
          </p:nvPr>
        </p:nvSpPr>
        <p:spPr/>
        <p:txBody>
          <a:bodyPr/>
          <a:lstStyle/>
          <a:p>
            <a:r>
              <a:rPr lang="en-US" dirty="0"/>
              <a:t>O son of the ample-giving, finely elected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ٱلْقَمَاقِمَةِ</a:t>
            </a:r>
            <a:r>
              <a:rPr lang="ar-SA" dirty="0"/>
              <a:t> </a:t>
            </a:r>
            <a:r>
              <a:rPr lang="ar-SA" dirty="0" err="1"/>
              <a:t>ٱلْأَكْرَمِينَ</a:t>
            </a:r>
            <a:r>
              <a:rPr lang="ar-SA" dirty="0"/>
              <a:t> [</a:t>
            </a:r>
            <a:r>
              <a:rPr lang="ar-SA" dirty="0" err="1"/>
              <a:t>ٱلْأَكْبَرِينَ</a:t>
            </a:r>
            <a:r>
              <a:rPr lang="ar-SA" dirty="0"/>
              <a:t>‏]</a:t>
            </a:r>
            <a:endParaRPr lang="en-US" dirty="0"/>
          </a:p>
        </p:txBody>
      </p:sp>
      <p:sp>
        <p:nvSpPr>
          <p:cNvPr id="12" name="Subtitle 4"/>
          <p:cNvSpPr>
            <a:spLocks noGrp="1"/>
          </p:cNvSpPr>
          <p:nvPr>
            <p:ph type="body" sz="quarter" idx="10"/>
          </p:nvPr>
        </p:nvSpPr>
        <p:spPr/>
        <p:txBody>
          <a:bodyPr/>
          <a:lstStyle/>
          <a:p>
            <a:r>
              <a:rPr lang="en-US" dirty="0"/>
              <a:t>O son of the bounteous, most honorable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أَحَدُ يَا صَمَدُ</a:t>
            </a:r>
            <a:endParaRPr lang="en-US" dirty="0"/>
          </a:p>
        </p:txBody>
      </p:sp>
      <p:sp>
        <p:nvSpPr>
          <p:cNvPr id="5" name="Subtitle 4"/>
          <p:cNvSpPr>
            <a:spLocks noGrp="1"/>
          </p:cNvSpPr>
          <p:nvPr>
            <p:ph type="body" sz="quarter" idx="10"/>
          </p:nvPr>
        </p:nvSpPr>
        <p:spPr/>
        <p:txBody>
          <a:bodyPr/>
          <a:lstStyle/>
          <a:p>
            <a:r>
              <a:rPr lang="en-US" dirty="0"/>
              <a:t>O Allah; O the One and Only; O the Besought of all;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ٱلْبُدُورِ</a:t>
            </a:r>
            <a:r>
              <a:rPr lang="ar-SA" dirty="0"/>
              <a:t> </a:t>
            </a:r>
            <a:r>
              <a:rPr lang="ar-SA" dirty="0" err="1"/>
              <a:t>ٱلْمُنِيرَةِ</a:t>
            </a:r>
            <a:endParaRPr lang="en-US" dirty="0"/>
          </a:p>
        </p:txBody>
      </p:sp>
      <p:sp>
        <p:nvSpPr>
          <p:cNvPr id="12" name="Subtitle 4"/>
          <p:cNvSpPr>
            <a:spLocks noGrp="1"/>
          </p:cNvSpPr>
          <p:nvPr>
            <p:ph type="body" sz="quarter" idx="10"/>
          </p:nvPr>
        </p:nvSpPr>
        <p:spPr/>
        <p:txBody>
          <a:bodyPr/>
          <a:lstStyle/>
          <a:p>
            <a:r>
              <a:rPr lang="en-US" dirty="0"/>
              <a:t>O son of light-giving full moons!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ٱلسُّرُجِ</a:t>
            </a:r>
            <a:r>
              <a:rPr lang="ar-SA" dirty="0"/>
              <a:t> </a:t>
            </a:r>
            <a:r>
              <a:rPr lang="ar-SA" dirty="0" err="1"/>
              <a:t>ٱلْمُضِيئَةِ</a:t>
            </a:r>
            <a:endParaRPr lang="en-US" dirty="0"/>
          </a:p>
        </p:txBody>
      </p:sp>
      <p:sp>
        <p:nvSpPr>
          <p:cNvPr id="12" name="Subtitle 4"/>
          <p:cNvSpPr>
            <a:spLocks noGrp="1"/>
          </p:cNvSpPr>
          <p:nvPr>
            <p:ph type="body" sz="quarter" idx="10"/>
          </p:nvPr>
        </p:nvSpPr>
        <p:spPr/>
        <p:txBody>
          <a:bodyPr/>
          <a:lstStyle/>
          <a:p>
            <a:r>
              <a:rPr lang="en-US" dirty="0"/>
              <a:t>O son of beaming lanterns!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ٱلشُّهُبِ</a:t>
            </a:r>
            <a:r>
              <a:rPr lang="ar-SA" dirty="0"/>
              <a:t> </a:t>
            </a:r>
            <a:r>
              <a:rPr lang="ar-SA" dirty="0" err="1"/>
              <a:t>ٱلثَّاقِبَةِ</a:t>
            </a:r>
            <a:endParaRPr lang="en-US" dirty="0"/>
          </a:p>
        </p:txBody>
      </p:sp>
      <p:sp>
        <p:nvSpPr>
          <p:cNvPr id="12" name="Subtitle 4"/>
          <p:cNvSpPr>
            <a:spLocks noGrp="1"/>
          </p:cNvSpPr>
          <p:nvPr>
            <p:ph type="body" sz="quarter" idx="10"/>
          </p:nvPr>
        </p:nvSpPr>
        <p:spPr/>
        <p:txBody>
          <a:bodyPr/>
          <a:lstStyle/>
          <a:p>
            <a:r>
              <a:rPr lang="en-US" dirty="0"/>
              <a:t>O son of piercing flames!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ٱلْأَنْجُمِ</a:t>
            </a:r>
            <a:r>
              <a:rPr lang="ar-SA" dirty="0"/>
              <a:t> </a:t>
            </a:r>
            <a:r>
              <a:rPr lang="ar-SA" dirty="0" err="1"/>
              <a:t>ٱلزَّاهِرَةِ</a:t>
            </a:r>
            <a:endParaRPr lang="en-US" dirty="0"/>
          </a:p>
        </p:txBody>
      </p:sp>
      <p:sp>
        <p:nvSpPr>
          <p:cNvPr id="12" name="Subtitle 4"/>
          <p:cNvSpPr>
            <a:spLocks noGrp="1"/>
          </p:cNvSpPr>
          <p:nvPr>
            <p:ph type="body" sz="quarter" idx="10"/>
          </p:nvPr>
        </p:nvSpPr>
        <p:spPr/>
        <p:txBody>
          <a:bodyPr/>
          <a:lstStyle/>
          <a:p>
            <a:r>
              <a:rPr lang="en-US" dirty="0"/>
              <a:t>O son of luminous stars!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ٱلسُّبُلِ</a:t>
            </a:r>
            <a:r>
              <a:rPr lang="ar-SA" dirty="0"/>
              <a:t> </a:t>
            </a:r>
            <a:r>
              <a:rPr lang="ar-SA" dirty="0" err="1"/>
              <a:t>ٱلْوَاضِحَةِ</a:t>
            </a:r>
            <a:endParaRPr lang="en-US" dirty="0"/>
          </a:p>
        </p:txBody>
      </p:sp>
      <p:sp>
        <p:nvSpPr>
          <p:cNvPr id="12" name="Subtitle 4"/>
          <p:cNvSpPr>
            <a:spLocks noGrp="1"/>
          </p:cNvSpPr>
          <p:nvPr>
            <p:ph type="body" sz="quarter" idx="10"/>
          </p:nvPr>
        </p:nvSpPr>
        <p:spPr/>
        <p:txBody>
          <a:bodyPr/>
          <a:lstStyle/>
          <a:p>
            <a:r>
              <a:rPr lang="en-US" dirty="0"/>
              <a:t>O son of patent ways!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ٱلْأَعْلاَمِ</a:t>
            </a:r>
            <a:r>
              <a:rPr lang="ar-SA" dirty="0"/>
              <a:t> </a:t>
            </a:r>
            <a:r>
              <a:rPr lang="ar-SA" dirty="0" err="1"/>
              <a:t>ٱللاَّئِحَةِ</a:t>
            </a:r>
            <a:endParaRPr lang="en-US" dirty="0"/>
          </a:p>
        </p:txBody>
      </p:sp>
      <p:sp>
        <p:nvSpPr>
          <p:cNvPr id="12" name="Subtitle 4"/>
          <p:cNvSpPr>
            <a:spLocks noGrp="1"/>
          </p:cNvSpPr>
          <p:nvPr>
            <p:ph type="body" sz="quarter" idx="10"/>
          </p:nvPr>
        </p:nvSpPr>
        <p:spPr/>
        <p:txBody>
          <a:bodyPr/>
          <a:lstStyle/>
          <a:p>
            <a:r>
              <a:rPr lang="en-US" dirty="0"/>
              <a:t>O son of obvious signs!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ٱلْعُلُومِ</a:t>
            </a:r>
            <a:r>
              <a:rPr lang="ar-SA" dirty="0"/>
              <a:t> </a:t>
            </a:r>
            <a:r>
              <a:rPr lang="ar-SA" dirty="0" err="1"/>
              <a:t>ٱلْكَامِلَةِ</a:t>
            </a:r>
            <a:endParaRPr lang="en-US" dirty="0"/>
          </a:p>
        </p:txBody>
      </p:sp>
      <p:sp>
        <p:nvSpPr>
          <p:cNvPr id="12" name="Subtitle 4"/>
          <p:cNvSpPr>
            <a:spLocks noGrp="1"/>
          </p:cNvSpPr>
          <p:nvPr>
            <p:ph type="body" sz="quarter" idx="10"/>
          </p:nvPr>
        </p:nvSpPr>
        <p:spPr/>
        <p:txBody>
          <a:bodyPr/>
          <a:lstStyle/>
          <a:p>
            <a:r>
              <a:rPr lang="en-US" dirty="0"/>
              <a:t>O son of perfect knowledge!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ٱلسُّنَنِ</a:t>
            </a:r>
            <a:r>
              <a:rPr lang="ar-SA" dirty="0"/>
              <a:t> </a:t>
            </a:r>
            <a:r>
              <a:rPr lang="ar-SA" dirty="0" err="1"/>
              <a:t>ٱلْمَشْهُورَةِ</a:t>
            </a:r>
            <a:endParaRPr lang="en-US" dirty="0"/>
          </a:p>
        </p:txBody>
      </p:sp>
      <p:sp>
        <p:nvSpPr>
          <p:cNvPr id="12" name="Subtitle 4"/>
          <p:cNvSpPr>
            <a:spLocks noGrp="1"/>
          </p:cNvSpPr>
          <p:nvPr>
            <p:ph type="body" sz="quarter" idx="10"/>
          </p:nvPr>
        </p:nvSpPr>
        <p:spPr/>
        <p:txBody>
          <a:bodyPr/>
          <a:lstStyle/>
          <a:p>
            <a:r>
              <a:rPr lang="en-US" dirty="0"/>
              <a:t>O son of renowned traditions!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ٱلْمَعَالِمِ</a:t>
            </a:r>
            <a:r>
              <a:rPr lang="ar-SA" dirty="0"/>
              <a:t> </a:t>
            </a:r>
            <a:r>
              <a:rPr lang="ar-SA" dirty="0" err="1"/>
              <a:t>ٱلْمَأْثُورَةِ</a:t>
            </a:r>
            <a:endParaRPr lang="en-US" dirty="0"/>
          </a:p>
        </p:txBody>
      </p:sp>
      <p:sp>
        <p:nvSpPr>
          <p:cNvPr id="12" name="Subtitle 4"/>
          <p:cNvSpPr>
            <a:spLocks noGrp="1"/>
          </p:cNvSpPr>
          <p:nvPr>
            <p:ph type="body" sz="quarter" idx="10"/>
          </p:nvPr>
        </p:nvSpPr>
        <p:spPr/>
        <p:txBody>
          <a:bodyPr/>
          <a:lstStyle/>
          <a:p>
            <a:r>
              <a:rPr lang="en-US" dirty="0"/>
              <a:t>O son of well-established features!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ٱلْمُعْجِزَاتِ</a:t>
            </a:r>
            <a:r>
              <a:rPr lang="ar-SA" dirty="0"/>
              <a:t> </a:t>
            </a:r>
            <a:r>
              <a:rPr lang="ar-SA" dirty="0" err="1"/>
              <a:t>ٱلْمَوْجُودَةِ</a:t>
            </a:r>
            <a:endParaRPr lang="en-US" dirty="0"/>
          </a:p>
        </p:txBody>
      </p:sp>
      <p:sp>
        <p:nvSpPr>
          <p:cNvPr id="12" name="Subtitle 4"/>
          <p:cNvSpPr>
            <a:spLocks noGrp="1"/>
          </p:cNvSpPr>
          <p:nvPr>
            <p:ph type="body" sz="quarter" idx="10"/>
          </p:nvPr>
        </p:nvSpPr>
        <p:spPr/>
        <p:txBody>
          <a:bodyPr/>
          <a:lstStyle/>
          <a:p>
            <a:r>
              <a:rPr lang="en-US" dirty="0"/>
              <a:t>O son of well-known miracles!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يَلِدْ وَلَمْ يُولَدْ</a:t>
            </a:r>
            <a:endParaRPr lang="en-US" dirty="0"/>
          </a:p>
        </p:txBody>
      </p:sp>
      <p:sp>
        <p:nvSpPr>
          <p:cNvPr id="5" name="Subtitle 4"/>
          <p:cNvSpPr>
            <a:spLocks noGrp="1"/>
          </p:cNvSpPr>
          <p:nvPr>
            <p:ph type="body" sz="quarter" idx="10"/>
          </p:nvPr>
        </p:nvSpPr>
        <p:spPr/>
        <p:txBody>
          <a:bodyPr/>
          <a:lstStyle/>
          <a:p>
            <a:r>
              <a:rPr lang="en-US" dirty="0"/>
              <a:t>O He Who  begets not, nor is He begotten,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ٱلدَّلاَئِلِ</a:t>
            </a:r>
            <a:r>
              <a:rPr lang="ar-SA" dirty="0"/>
              <a:t> </a:t>
            </a:r>
            <a:r>
              <a:rPr lang="ar-SA" dirty="0" err="1"/>
              <a:t>ٱلْمَشْهُودَةِ</a:t>
            </a:r>
            <a:r>
              <a:rPr lang="ar-SA" dirty="0"/>
              <a:t> [الْمَشْهُورَةِ]</a:t>
            </a:r>
            <a:endParaRPr lang="en-US" dirty="0"/>
          </a:p>
        </p:txBody>
      </p:sp>
      <p:sp>
        <p:nvSpPr>
          <p:cNvPr id="12" name="Subtitle 4"/>
          <p:cNvSpPr>
            <a:spLocks noGrp="1"/>
          </p:cNvSpPr>
          <p:nvPr>
            <p:ph type="body" sz="quarter" idx="10"/>
          </p:nvPr>
        </p:nvSpPr>
        <p:spPr/>
        <p:txBody>
          <a:bodyPr/>
          <a:lstStyle/>
          <a:p>
            <a:r>
              <a:rPr lang="en-US" dirty="0"/>
              <a:t>O son of widely witnessed demonstrations!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ٱلصِّرَاطِ</a:t>
            </a:r>
            <a:r>
              <a:rPr lang="ar-SA" dirty="0"/>
              <a:t> </a:t>
            </a:r>
            <a:r>
              <a:rPr lang="ar-SA" dirty="0" err="1"/>
              <a:t>ٱلْمُسْتَقِيمِ</a:t>
            </a:r>
            <a:endParaRPr lang="en-US" dirty="0"/>
          </a:p>
        </p:txBody>
      </p:sp>
      <p:sp>
        <p:nvSpPr>
          <p:cNvPr id="12" name="Subtitle 4"/>
          <p:cNvSpPr>
            <a:spLocks noGrp="1"/>
          </p:cNvSpPr>
          <p:nvPr>
            <p:ph type="body" sz="quarter" idx="10"/>
          </p:nvPr>
        </p:nvSpPr>
        <p:spPr/>
        <p:txBody>
          <a:bodyPr/>
          <a:lstStyle/>
          <a:p>
            <a:r>
              <a:rPr lang="en-US" dirty="0"/>
              <a:t>O son of the straight path!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ٱلنَّبَإِ</a:t>
            </a:r>
            <a:r>
              <a:rPr lang="ar-SA" dirty="0"/>
              <a:t> </a:t>
            </a:r>
            <a:r>
              <a:rPr lang="ar-SA" dirty="0" err="1"/>
              <a:t>ٱلْعَظِيمِ</a:t>
            </a:r>
            <a:endParaRPr lang="en-US" dirty="0"/>
          </a:p>
        </p:txBody>
      </p:sp>
      <p:sp>
        <p:nvSpPr>
          <p:cNvPr id="12" name="Subtitle 4"/>
          <p:cNvSpPr>
            <a:spLocks noGrp="1"/>
          </p:cNvSpPr>
          <p:nvPr>
            <p:ph type="body" sz="quarter" idx="10"/>
          </p:nvPr>
        </p:nvSpPr>
        <p:spPr/>
        <p:txBody>
          <a:bodyPr/>
          <a:lstStyle/>
          <a:p>
            <a:r>
              <a:rPr lang="en-US" dirty="0"/>
              <a:t>O son of the great news!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مَنْ هُوَ فِي أُمِّ </a:t>
            </a:r>
            <a:r>
              <a:rPr lang="ar-SA" dirty="0" err="1"/>
              <a:t>ٱلْكِتَابِ</a:t>
            </a:r>
            <a:r>
              <a:rPr lang="ar-SA" dirty="0"/>
              <a:t> لَدَى </a:t>
            </a:r>
            <a:r>
              <a:rPr lang="ar-SA" dirty="0" err="1"/>
              <a:t>ٱللّٰهِ</a:t>
            </a:r>
            <a:r>
              <a:rPr lang="ar-SA" dirty="0"/>
              <a:t> عَلِيٌّ حَكِيمٌ</a:t>
            </a:r>
            <a:endParaRPr lang="en-US" dirty="0"/>
          </a:p>
        </p:txBody>
      </p:sp>
      <p:sp>
        <p:nvSpPr>
          <p:cNvPr id="12" name="Subtitle 4"/>
          <p:cNvSpPr>
            <a:spLocks noGrp="1"/>
          </p:cNvSpPr>
          <p:nvPr>
            <p:ph type="body" sz="quarter" idx="10"/>
          </p:nvPr>
        </p:nvSpPr>
        <p:spPr/>
        <p:txBody>
          <a:bodyPr/>
          <a:lstStyle/>
          <a:p>
            <a:r>
              <a:rPr lang="en-US" dirty="0"/>
              <a:t>O son of him who is elevated and full of wisdom in the original of the Book with Allah.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ٱلآيَاتِ</a:t>
            </a:r>
            <a:r>
              <a:rPr lang="ar-SA" dirty="0"/>
              <a:t> </a:t>
            </a:r>
            <a:r>
              <a:rPr lang="ar-SA" dirty="0" err="1"/>
              <a:t>وَٱلْبَيِّنَاتِ</a:t>
            </a:r>
            <a:endParaRPr lang="en-US" dirty="0"/>
          </a:p>
        </p:txBody>
      </p:sp>
      <p:sp>
        <p:nvSpPr>
          <p:cNvPr id="12" name="Subtitle 4"/>
          <p:cNvSpPr>
            <a:spLocks noGrp="1"/>
          </p:cNvSpPr>
          <p:nvPr>
            <p:ph type="body" sz="quarter" idx="10"/>
          </p:nvPr>
        </p:nvSpPr>
        <p:spPr/>
        <p:txBody>
          <a:bodyPr/>
          <a:lstStyle/>
          <a:p>
            <a:r>
              <a:rPr lang="en-US" dirty="0"/>
              <a:t>O son of signs and manifestations!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ٱلدَّلاَئِلِ</a:t>
            </a:r>
            <a:r>
              <a:rPr lang="ar-SA" dirty="0"/>
              <a:t> </a:t>
            </a:r>
            <a:r>
              <a:rPr lang="ar-SA" dirty="0" err="1"/>
              <a:t>ٱلظَّاهِرَاتِ</a:t>
            </a:r>
            <a:endParaRPr lang="en-US" dirty="0"/>
          </a:p>
        </p:txBody>
      </p:sp>
      <p:sp>
        <p:nvSpPr>
          <p:cNvPr id="12" name="Subtitle 4"/>
          <p:cNvSpPr>
            <a:spLocks noGrp="1"/>
          </p:cNvSpPr>
          <p:nvPr>
            <p:ph type="body" sz="quarter" idx="10"/>
          </p:nvPr>
        </p:nvSpPr>
        <p:spPr/>
        <p:txBody>
          <a:bodyPr/>
          <a:lstStyle/>
          <a:p>
            <a:r>
              <a:rPr lang="en-US" dirty="0"/>
              <a:t>O son of apparent points of evidence!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ٱلْبَرَاهِينِ</a:t>
            </a:r>
            <a:r>
              <a:rPr lang="ar-SA" dirty="0"/>
              <a:t> </a:t>
            </a:r>
            <a:r>
              <a:rPr lang="ar-SA" dirty="0" err="1"/>
              <a:t>ٱلْوَاضِحَاتِ</a:t>
            </a:r>
            <a:r>
              <a:rPr lang="ar-SA" dirty="0"/>
              <a:t> </a:t>
            </a:r>
            <a:r>
              <a:rPr lang="ar-SA" dirty="0" err="1"/>
              <a:t>ٱلْبَاهِرَاتِ</a:t>
            </a:r>
            <a:endParaRPr lang="en-US" dirty="0"/>
          </a:p>
        </p:txBody>
      </p:sp>
      <p:sp>
        <p:nvSpPr>
          <p:cNvPr id="12" name="Subtitle 4"/>
          <p:cNvSpPr>
            <a:spLocks noGrp="1"/>
          </p:cNvSpPr>
          <p:nvPr>
            <p:ph type="body" sz="quarter" idx="10"/>
          </p:nvPr>
        </p:nvSpPr>
        <p:spPr/>
        <p:txBody>
          <a:bodyPr/>
          <a:lstStyle/>
          <a:p>
            <a:r>
              <a:rPr lang="en-US" dirty="0"/>
              <a:t>O son of clear-cut and dazzling substantiations!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ٱلْحُجَجِ</a:t>
            </a:r>
            <a:r>
              <a:rPr lang="ar-SA" dirty="0"/>
              <a:t> </a:t>
            </a:r>
            <a:r>
              <a:rPr lang="ar-SA" dirty="0" err="1"/>
              <a:t>ٱلْبَالِغَاتِ</a:t>
            </a:r>
            <a:endParaRPr lang="en-US" dirty="0"/>
          </a:p>
        </p:txBody>
      </p:sp>
      <p:sp>
        <p:nvSpPr>
          <p:cNvPr id="12" name="Subtitle 4"/>
          <p:cNvSpPr>
            <a:spLocks noGrp="1"/>
          </p:cNvSpPr>
          <p:nvPr>
            <p:ph type="body" sz="quarter" idx="10"/>
          </p:nvPr>
        </p:nvSpPr>
        <p:spPr/>
        <p:txBody>
          <a:bodyPr/>
          <a:lstStyle/>
          <a:p>
            <a:r>
              <a:rPr lang="en-US" dirty="0"/>
              <a:t>O son of conclusive arguments!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ٱلنِّعَمِ</a:t>
            </a:r>
            <a:r>
              <a:rPr lang="ar-SA" dirty="0"/>
              <a:t> </a:t>
            </a:r>
            <a:r>
              <a:rPr lang="ar-SA" dirty="0" err="1"/>
              <a:t>ٱلسَّابِغَاتِ</a:t>
            </a:r>
            <a:endParaRPr lang="en-US" dirty="0"/>
          </a:p>
        </p:txBody>
      </p:sp>
      <p:sp>
        <p:nvSpPr>
          <p:cNvPr id="12" name="Subtitle 4"/>
          <p:cNvSpPr>
            <a:spLocks noGrp="1"/>
          </p:cNvSpPr>
          <p:nvPr>
            <p:ph type="body" sz="quarter" idx="10"/>
          </p:nvPr>
        </p:nvSpPr>
        <p:spPr/>
        <p:txBody>
          <a:bodyPr/>
          <a:lstStyle/>
          <a:p>
            <a:r>
              <a:rPr lang="en-US" dirty="0"/>
              <a:t>O son of superabundant bounties!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طٰهٰ </a:t>
            </a:r>
            <a:r>
              <a:rPr lang="ar-SA" dirty="0" err="1"/>
              <a:t>وَٱلْمُحْكَمَاتِ</a:t>
            </a:r>
            <a:endParaRPr lang="en-US" dirty="0"/>
          </a:p>
        </p:txBody>
      </p:sp>
      <p:sp>
        <p:nvSpPr>
          <p:cNvPr id="12" name="Subtitle 4"/>
          <p:cNvSpPr>
            <a:spLocks noGrp="1"/>
          </p:cNvSpPr>
          <p:nvPr>
            <p:ph type="body" sz="quarter" idx="10"/>
          </p:nvPr>
        </p:nvSpPr>
        <p:spPr/>
        <p:txBody>
          <a:bodyPr/>
          <a:lstStyle/>
          <a:p>
            <a:r>
              <a:rPr lang="en-US" dirty="0"/>
              <a:t>O son of </a:t>
            </a:r>
            <a:r>
              <a:rPr lang="en-US" dirty="0" err="1"/>
              <a:t>Taha</a:t>
            </a:r>
            <a:r>
              <a:rPr lang="en-US" dirty="0"/>
              <a:t> and the decisive (verses)!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وَلَمْ يَكُنْ لَهُ كُفُواً أَحَدٌ.</a:t>
            </a:r>
            <a:endParaRPr lang="en-US" dirty="0"/>
          </a:p>
        </p:txBody>
      </p:sp>
      <p:sp>
        <p:nvSpPr>
          <p:cNvPr id="5" name="Subtitle 4"/>
          <p:cNvSpPr>
            <a:spLocks noGrp="1"/>
          </p:cNvSpPr>
          <p:nvPr>
            <p:ph type="body" sz="quarter" idx="10"/>
          </p:nvPr>
        </p:nvSpPr>
        <p:spPr/>
        <p:txBody>
          <a:bodyPr/>
          <a:lstStyle/>
          <a:p>
            <a:r>
              <a:rPr lang="en-US" dirty="0"/>
              <a:t> And none is like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يٰس </a:t>
            </a:r>
            <a:r>
              <a:rPr lang="ar-SA" dirty="0" err="1"/>
              <a:t>وَٱلذَّارِيَاتِ</a:t>
            </a:r>
            <a:endParaRPr lang="en-US" dirty="0"/>
          </a:p>
        </p:txBody>
      </p:sp>
      <p:sp>
        <p:nvSpPr>
          <p:cNvPr id="12" name="Subtitle 4"/>
          <p:cNvSpPr>
            <a:spLocks noGrp="1"/>
          </p:cNvSpPr>
          <p:nvPr>
            <p:ph type="body" sz="quarter" idx="10"/>
          </p:nvPr>
        </p:nvSpPr>
        <p:spPr/>
        <p:txBody>
          <a:bodyPr/>
          <a:lstStyle/>
          <a:p>
            <a:r>
              <a:rPr lang="en-US" dirty="0"/>
              <a:t>O son of </a:t>
            </a:r>
            <a:r>
              <a:rPr lang="en-US" dirty="0" err="1"/>
              <a:t>Yasin</a:t>
            </a:r>
            <a:r>
              <a:rPr lang="en-US" dirty="0"/>
              <a:t> and al-</a:t>
            </a:r>
            <a:r>
              <a:rPr lang="en-US" dirty="0" err="1"/>
              <a:t>Dhariyat</a:t>
            </a:r>
            <a:r>
              <a:rPr lang="en-US" dirty="0"/>
              <a:t> (the winnowing winds)!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ٱلطُّورِ</a:t>
            </a:r>
            <a:r>
              <a:rPr lang="ar-SA" dirty="0"/>
              <a:t> </a:t>
            </a:r>
            <a:r>
              <a:rPr lang="ar-SA" dirty="0" err="1"/>
              <a:t>وَٱلْعَادِيَاتِ</a:t>
            </a:r>
            <a:endParaRPr lang="en-US" dirty="0"/>
          </a:p>
        </p:txBody>
      </p:sp>
      <p:sp>
        <p:nvSpPr>
          <p:cNvPr id="12" name="Subtitle 4"/>
          <p:cNvSpPr>
            <a:spLocks noGrp="1"/>
          </p:cNvSpPr>
          <p:nvPr>
            <p:ph type="body" sz="quarter" idx="10"/>
          </p:nvPr>
        </p:nvSpPr>
        <p:spPr/>
        <p:txBody>
          <a:bodyPr/>
          <a:lstStyle/>
          <a:p>
            <a:r>
              <a:rPr lang="en-US" dirty="0"/>
              <a:t>O son of al-</a:t>
            </a:r>
            <a:r>
              <a:rPr lang="en-US" dirty="0" err="1"/>
              <a:t>Tur</a:t>
            </a:r>
            <a:r>
              <a:rPr lang="en-US" dirty="0"/>
              <a:t> (the Mount of Revelation) and al-`</a:t>
            </a:r>
            <a:r>
              <a:rPr lang="en-US" dirty="0" err="1"/>
              <a:t>Adiyat</a:t>
            </a:r>
            <a:r>
              <a:rPr lang="en-US" dirty="0"/>
              <a:t> (the running steeds)!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مَنْ دَنَا فَتَدَلّٰى</a:t>
            </a:r>
            <a:endParaRPr lang="en-US" dirty="0"/>
          </a:p>
        </p:txBody>
      </p:sp>
      <p:sp>
        <p:nvSpPr>
          <p:cNvPr id="12" name="Subtitle 4"/>
          <p:cNvSpPr>
            <a:spLocks noGrp="1"/>
          </p:cNvSpPr>
          <p:nvPr>
            <p:ph type="body" sz="quarter" idx="10"/>
          </p:nvPr>
        </p:nvSpPr>
        <p:spPr/>
        <p:txBody>
          <a:bodyPr/>
          <a:lstStyle/>
          <a:p>
            <a:r>
              <a:rPr lang="en-US" dirty="0"/>
              <a:t>O son of him who drew near and then bowed;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فَكَانَ قَابَ قَوْسَيْنِ أَوْ ادْنٰى</a:t>
            </a:r>
            <a:endParaRPr lang="en-US" dirty="0"/>
          </a:p>
        </p:txBody>
      </p:sp>
      <p:sp>
        <p:nvSpPr>
          <p:cNvPr id="12" name="Subtitle 4"/>
          <p:cNvSpPr>
            <a:spLocks noGrp="1"/>
          </p:cNvSpPr>
          <p:nvPr>
            <p:ph type="body" sz="quarter" idx="10"/>
          </p:nvPr>
        </p:nvSpPr>
        <p:spPr/>
        <p:txBody>
          <a:bodyPr/>
          <a:lstStyle/>
          <a:p>
            <a:r>
              <a:rPr lang="en-US" dirty="0"/>
              <a:t>he therefore was the measure of two bows or closer still;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دُنُوّاً </a:t>
            </a:r>
            <a:r>
              <a:rPr lang="ar-SA" dirty="0" err="1"/>
              <a:t>وَٱقْتِرَاباً</a:t>
            </a:r>
            <a:r>
              <a:rPr lang="ar-SA" dirty="0"/>
              <a:t> مِنَ </a:t>
            </a:r>
            <a:r>
              <a:rPr lang="ar-SA" dirty="0" err="1"/>
              <a:t>ٱلْعَلِيِّ</a:t>
            </a:r>
            <a:r>
              <a:rPr lang="ar-SA" dirty="0"/>
              <a:t> </a:t>
            </a:r>
            <a:r>
              <a:rPr lang="ar-SA" dirty="0" err="1"/>
              <a:t>ٱلْأَعْلٰى</a:t>
            </a:r>
            <a:endParaRPr lang="en-US" dirty="0"/>
          </a:p>
        </p:txBody>
      </p:sp>
      <p:sp>
        <p:nvSpPr>
          <p:cNvPr id="12" name="Subtitle 4"/>
          <p:cNvSpPr>
            <a:spLocks noGrp="1"/>
          </p:cNvSpPr>
          <p:nvPr>
            <p:ph type="body" sz="quarter" idx="10"/>
          </p:nvPr>
        </p:nvSpPr>
        <p:spPr/>
        <p:txBody>
          <a:bodyPr/>
          <a:lstStyle/>
          <a:p>
            <a:r>
              <a:rPr lang="en-US" dirty="0"/>
              <a:t>nearness and closeness to the Most High and Most Exalted (Lord)!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لَيْتَ شِعْرِي أَيْنَ </a:t>
            </a:r>
            <a:r>
              <a:rPr lang="ar-SA" dirty="0" err="1"/>
              <a:t>ٱسْتَقَرَّتْ</a:t>
            </a:r>
            <a:r>
              <a:rPr lang="ar-SA" dirty="0"/>
              <a:t> بِكَ </a:t>
            </a:r>
            <a:r>
              <a:rPr lang="ar-SA" dirty="0" err="1"/>
              <a:t>ٱلنَّوٰى</a:t>
            </a:r>
            <a:endParaRPr lang="en-US" dirty="0"/>
          </a:p>
        </p:txBody>
      </p:sp>
      <p:sp>
        <p:nvSpPr>
          <p:cNvPr id="12" name="Subtitle 4"/>
          <p:cNvSpPr>
            <a:spLocks noGrp="1"/>
          </p:cNvSpPr>
          <p:nvPr>
            <p:ph type="body" sz="quarter" idx="10"/>
          </p:nvPr>
        </p:nvSpPr>
        <p:spPr/>
        <p:txBody>
          <a:bodyPr/>
          <a:lstStyle/>
          <a:p>
            <a:r>
              <a:rPr lang="en-US" dirty="0"/>
              <a:t>How I wonder! Where has farness taken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بَلْ أَيُّ أَرْضٍ </a:t>
            </a:r>
            <a:r>
              <a:rPr lang="ar-SA" dirty="0" err="1"/>
              <a:t>تُقِلُّكَ</a:t>
            </a:r>
            <a:r>
              <a:rPr lang="ar-SA" dirty="0"/>
              <a:t> أَوْ ثَرٰى</a:t>
            </a:r>
            <a:endParaRPr lang="en-US" dirty="0"/>
          </a:p>
        </p:txBody>
      </p:sp>
      <p:sp>
        <p:nvSpPr>
          <p:cNvPr id="12" name="Subtitle 4"/>
          <p:cNvSpPr>
            <a:spLocks noGrp="1"/>
          </p:cNvSpPr>
          <p:nvPr>
            <p:ph type="body" sz="quarter" idx="10"/>
          </p:nvPr>
        </p:nvSpPr>
        <p:spPr/>
        <p:txBody>
          <a:bodyPr/>
          <a:lstStyle/>
          <a:p>
            <a:r>
              <a:rPr lang="en-US" dirty="0"/>
              <a:t>Or which land or soil is carrying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أَبِرَضْوٰى</a:t>
            </a:r>
            <a:r>
              <a:rPr lang="ar-SA" dirty="0"/>
              <a:t> أَوْ غَيْرِهَا أَمْ ذِي طُوًى</a:t>
            </a:r>
            <a:endParaRPr lang="en-US" dirty="0"/>
          </a:p>
        </p:txBody>
      </p:sp>
      <p:sp>
        <p:nvSpPr>
          <p:cNvPr id="12" name="Subtitle 4"/>
          <p:cNvSpPr>
            <a:spLocks noGrp="1"/>
          </p:cNvSpPr>
          <p:nvPr>
            <p:ph type="body" sz="quarter" idx="10"/>
          </p:nvPr>
        </p:nvSpPr>
        <p:spPr/>
        <p:txBody>
          <a:bodyPr/>
          <a:lstStyle/>
          <a:p>
            <a:r>
              <a:rPr lang="en-US" dirty="0"/>
              <a:t>Is it on (Mount) </a:t>
            </a:r>
            <a:r>
              <a:rPr lang="en-US" dirty="0" err="1"/>
              <a:t>Radwa</a:t>
            </a:r>
            <a:r>
              <a:rPr lang="en-US" dirty="0"/>
              <a:t> or elsewhere on (Mount) </a:t>
            </a:r>
            <a:r>
              <a:rPr lang="en-US" dirty="0" err="1"/>
              <a:t>Dhi-Tuwa</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أَرَى </a:t>
            </a:r>
            <a:r>
              <a:rPr lang="ar-SA" dirty="0" err="1"/>
              <a:t>ٱلْخَلْقَ</a:t>
            </a:r>
            <a:r>
              <a:rPr lang="ar-SA" dirty="0"/>
              <a:t> وَلاَ تُرٰى</a:t>
            </a:r>
            <a:endParaRPr lang="en-US" dirty="0"/>
          </a:p>
        </p:txBody>
      </p:sp>
      <p:sp>
        <p:nvSpPr>
          <p:cNvPr id="12" name="Subtitle 4"/>
          <p:cNvSpPr>
            <a:spLocks noGrp="1"/>
          </p:cNvSpPr>
          <p:nvPr>
            <p:ph type="body" sz="quarter" idx="10"/>
          </p:nvPr>
        </p:nvSpPr>
        <p:spPr/>
        <p:txBody>
          <a:bodyPr/>
          <a:lstStyle/>
          <a:p>
            <a:r>
              <a:rPr lang="en-US" dirty="0"/>
              <a:t>It is hard for me that I can see all creatures but I can neither see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أَسْمَعَ [أَسْمَعُ‏] لَكَ حَسِيساً وَلاَ نَجْوٰى</a:t>
            </a:r>
            <a:endParaRPr lang="en-US" dirty="0"/>
          </a:p>
        </p:txBody>
      </p:sp>
      <p:sp>
        <p:nvSpPr>
          <p:cNvPr id="12" name="Subtitle 4"/>
          <p:cNvSpPr>
            <a:spLocks noGrp="1"/>
          </p:cNvSpPr>
          <p:nvPr>
            <p:ph type="body" sz="quarter" idx="10"/>
          </p:nvPr>
        </p:nvSpPr>
        <p:spPr/>
        <p:txBody>
          <a:bodyPr/>
          <a:lstStyle/>
          <a:p>
            <a:r>
              <a:rPr lang="en-US" dirty="0"/>
              <a:t>nor can I hear any whisper or confidential talk from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مُلَيّنَ الحَدِيدِ لِدَاوُدَ عَلَيْهِ السَّلامُ</a:t>
            </a:r>
            <a:endParaRPr lang="en-US" dirty="0"/>
          </a:p>
        </p:txBody>
      </p:sp>
      <p:sp>
        <p:nvSpPr>
          <p:cNvPr id="5" name="Subtitle 4"/>
          <p:cNvSpPr>
            <a:spLocks noGrp="1"/>
          </p:cNvSpPr>
          <p:nvPr>
            <p:ph type="body" sz="quarter" idx="10"/>
          </p:nvPr>
        </p:nvSpPr>
        <p:spPr/>
        <p:txBody>
          <a:bodyPr/>
          <a:lstStyle/>
          <a:p>
            <a:r>
              <a:rPr lang="en-US" dirty="0"/>
              <a:t>O He Who made the iron pliant for (Prophet) David, peace be upon him;</a:t>
            </a:r>
          </a:p>
          <a:p>
            <a:endParaRPr lang="en-US" dirty="0"/>
          </a:p>
        </p:txBody>
      </p:sp>
      <p:sp>
        <p:nvSpPr>
          <p:cNvPr id="43015" name="Rectangle 1"/>
          <p:cNvSpPr>
            <a:spLocks noChangeArrowheads="1"/>
          </p:cNvSpPr>
          <p:nvPr/>
        </p:nvSpPr>
        <p:spPr bwMode="auto">
          <a:xfrm>
            <a:off x="2438400" y="376238"/>
            <a:ext cx="7467600" cy="461962"/>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91440" bIns="91440" anchor="ctr">
            <a:spAutoFit/>
          </a:bodyPr>
          <a:lstStyle/>
          <a:p>
            <a:pPr algn="ctr"/>
            <a:r>
              <a:rPr lang="en-US" b="1" dirty="0">
                <a:solidFill>
                  <a:srgbClr val="FFFF00"/>
                </a:solidFill>
                <a:latin typeface="Trebuchet MS" pitchFamily="34" charset="0"/>
                <a:cs typeface="Calibri" panose="020F0502020204030204" pitchFamily="34" charset="0"/>
              </a:rPr>
              <a:t>You may repeat the following invocation as many times as possible: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تُحِيطَ</a:t>
            </a:r>
            <a:br>
              <a:rPr lang="ar-SA" dirty="0"/>
            </a:br>
            <a:r>
              <a:rPr lang="ar-SA" dirty="0"/>
              <a:t>بِكَ دُونِيَ [لا تُحِيطَ بِي دُونَكَ‏] </a:t>
            </a:r>
            <a:r>
              <a:rPr lang="ar-SA" dirty="0" err="1"/>
              <a:t>ٱلْبَلْوٰى</a:t>
            </a:r>
            <a:endParaRPr lang="en-US" dirty="0"/>
          </a:p>
        </p:txBody>
      </p:sp>
      <p:sp>
        <p:nvSpPr>
          <p:cNvPr id="12" name="Subtitle 4"/>
          <p:cNvSpPr>
            <a:spLocks noGrp="1"/>
          </p:cNvSpPr>
          <p:nvPr>
            <p:ph type="body" sz="quarter" idx="10"/>
          </p:nvPr>
        </p:nvSpPr>
        <p:spPr/>
        <p:txBody>
          <a:bodyPr/>
          <a:lstStyle/>
          <a:p>
            <a:r>
              <a:rPr lang="en-US" dirty="0"/>
              <a:t>It is hard for me that ordeals encompass you, not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يَنَالَكَ مِنِّي ضَجِيجٌ وَلاَ شَكْوٰى</a:t>
            </a:r>
            <a:endParaRPr lang="en-US" dirty="0"/>
          </a:p>
        </p:txBody>
      </p:sp>
      <p:sp>
        <p:nvSpPr>
          <p:cNvPr id="12" name="Subtitle 4"/>
          <p:cNvSpPr>
            <a:spLocks noGrp="1"/>
          </p:cNvSpPr>
          <p:nvPr>
            <p:ph type="body" sz="quarter" idx="10"/>
          </p:nvPr>
        </p:nvSpPr>
        <p:spPr/>
        <p:txBody>
          <a:bodyPr/>
          <a:lstStyle/>
          <a:p>
            <a:r>
              <a:rPr lang="en-US" dirty="0"/>
              <a:t>and neither cry nor complaint from me can rally round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مُغَيَّبٍ لَمْ يَخْلُ مِنَّا</a:t>
            </a:r>
            <a:endParaRPr lang="en-US" dirty="0"/>
          </a:p>
        </p:txBody>
      </p:sp>
      <p:sp>
        <p:nvSpPr>
          <p:cNvPr id="12" name="Subtitle 4"/>
          <p:cNvSpPr>
            <a:spLocks noGrp="1"/>
          </p:cNvSpPr>
          <p:nvPr>
            <p:ph type="body" sz="quarter" idx="10"/>
          </p:nvPr>
        </p:nvSpPr>
        <p:spPr/>
        <p:txBody>
          <a:bodyPr/>
          <a:lstStyle/>
          <a:p>
            <a:r>
              <a:rPr lang="en-US" dirty="0"/>
              <a:t>May my soul be ransom for you; for although you are hidden from us, you have never forsaken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نَازِحٍ مَا نَزَحَ [يَنْزَحُ‏] عَنَّا</a:t>
            </a:r>
            <a:endParaRPr lang="en-US" dirty="0"/>
          </a:p>
        </p:txBody>
      </p:sp>
      <p:sp>
        <p:nvSpPr>
          <p:cNvPr id="12" name="Subtitle 4"/>
          <p:cNvSpPr>
            <a:spLocks noGrp="1"/>
          </p:cNvSpPr>
          <p:nvPr>
            <p:ph type="body" sz="quarter" idx="10"/>
          </p:nvPr>
        </p:nvSpPr>
        <p:spPr/>
        <p:txBody>
          <a:bodyPr/>
          <a:lstStyle/>
          <a:p>
            <a:r>
              <a:rPr lang="en-US" dirty="0"/>
              <a:t>May my soul be ransom for you; for although you are away, you have never been away from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أُمْنِيَّةُ شَائِقٍ يَتَمَنّٰى</a:t>
            </a:r>
            <a:endParaRPr lang="en-US" dirty="0"/>
          </a:p>
        </p:txBody>
      </p:sp>
      <p:sp>
        <p:nvSpPr>
          <p:cNvPr id="12" name="Subtitle 4"/>
          <p:cNvSpPr>
            <a:spLocks noGrp="1"/>
          </p:cNvSpPr>
          <p:nvPr>
            <p:ph type="body" sz="quarter" idx="10"/>
          </p:nvPr>
        </p:nvSpPr>
        <p:spPr/>
        <p:txBody>
          <a:bodyPr/>
          <a:lstStyle/>
          <a:p>
            <a:r>
              <a:rPr lang="en-US" dirty="0"/>
              <a:t>May my soul be ransom for you; for you are the wish of an eager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مُؤْمِنٍ وَمُؤْمِنَةٍ ذَكَرَا فَحَنَّا</a:t>
            </a:r>
            <a:endParaRPr lang="en-US" dirty="0"/>
          </a:p>
        </p:txBody>
      </p:sp>
      <p:sp>
        <p:nvSpPr>
          <p:cNvPr id="12" name="Subtitle 4"/>
          <p:cNvSpPr>
            <a:spLocks noGrp="1"/>
          </p:cNvSpPr>
          <p:nvPr>
            <p:ph type="body" sz="quarter" idx="10"/>
          </p:nvPr>
        </p:nvSpPr>
        <p:spPr/>
        <p:txBody>
          <a:bodyPr/>
          <a:lstStyle/>
          <a:p>
            <a:r>
              <a:rPr lang="en-US" dirty="0"/>
              <a:t>believing man or woman who mention you and miss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عَقِيدِ عِزٍّ لاَ يُسَامٰى</a:t>
            </a:r>
            <a:endParaRPr lang="en-US" dirty="0"/>
          </a:p>
        </p:txBody>
      </p:sp>
      <p:sp>
        <p:nvSpPr>
          <p:cNvPr id="12" name="Subtitle 4"/>
          <p:cNvSpPr>
            <a:spLocks noGrp="1"/>
          </p:cNvSpPr>
          <p:nvPr>
            <p:ph type="body" sz="quarter" idx="10"/>
          </p:nvPr>
        </p:nvSpPr>
        <p:spPr/>
        <p:txBody>
          <a:bodyPr/>
          <a:lstStyle/>
          <a:p>
            <a:r>
              <a:rPr lang="en-US" dirty="0"/>
              <a:t>May my soul be ransom for you; for you are an unmatched pioneer of dignity.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أَثِيلِ مَجْدٍ لاَ يُجَارٰى [يُحَاذٰى‏]</a:t>
            </a:r>
            <a:endParaRPr lang="en-US" dirty="0"/>
          </a:p>
        </p:txBody>
      </p:sp>
      <p:sp>
        <p:nvSpPr>
          <p:cNvPr id="12" name="Subtitle 4"/>
          <p:cNvSpPr>
            <a:spLocks noGrp="1"/>
          </p:cNvSpPr>
          <p:nvPr>
            <p:ph type="body" sz="quarter" idx="10"/>
          </p:nvPr>
        </p:nvSpPr>
        <p:spPr/>
        <p:txBody>
          <a:bodyPr/>
          <a:lstStyle/>
          <a:p>
            <a:r>
              <a:rPr lang="en-US" dirty="0"/>
              <a:t>May my soul be ransom for you; for you are an unrivaled origin of glory.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تِلاَدِ نِعَمٍ لاَ تُضَاهٰى</a:t>
            </a:r>
            <a:endParaRPr lang="en-US" dirty="0"/>
          </a:p>
        </p:txBody>
      </p:sp>
      <p:sp>
        <p:nvSpPr>
          <p:cNvPr id="12" name="Subtitle 4"/>
          <p:cNvSpPr>
            <a:spLocks noGrp="1"/>
          </p:cNvSpPr>
          <p:nvPr>
            <p:ph type="body" sz="quarter" idx="10"/>
          </p:nvPr>
        </p:nvSpPr>
        <p:spPr/>
        <p:txBody>
          <a:bodyPr/>
          <a:lstStyle/>
          <a:p>
            <a:r>
              <a:rPr lang="en-US" dirty="0"/>
              <a:t>May my soul be ransom for you; for you are unparalleled center of bounties.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نَصِيفِ شَرَفٍ لاَ يُسَاوٰى</a:t>
            </a:r>
            <a:endParaRPr lang="en-US" dirty="0"/>
          </a:p>
        </p:txBody>
      </p:sp>
      <p:sp>
        <p:nvSpPr>
          <p:cNvPr id="12" name="Subtitle 4"/>
          <p:cNvSpPr>
            <a:spLocks noGrp="1"/>
          </p:cNvSpPr>
          <p:nvPr>
            <p:ph type="body" sz="quarter" idx="10"/>
          </p:nvPr>
        </p:nvSpPr>
        <p:spPr/>
        <p:txBody>
          <a:bodyPr/>
          <a:lstStyle/>
          <a:p>
            <a:r>
              <a:rPr lang="en-US" dirty="0"/>
              <a:t>May my soul be ransom for you; for you are unequaled in all-inclusive honor.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الضُّرِّ وَالكُرَبِ الْعِظَامِ</a:t>
            </a:r>
            <a:br>
              <a:rPr lang="ar-SA" dirty="0"/>
            </a:br>
            <a:r>
              <a:rPr lang="ar-SA" dirty="0"/>
              <a:t>عَنْ أَيُّوبَ عَلَيْهِ السَّلامُ</a:t>
            </a:r>
            <a:endParaRPr lang="en-US" dirty="0"/>
          </a:p>
        </p:txBody>
      </p:sp>
      <p:sp>
        <p:nvSpPr>
          <p:cNvPr id="5" name="Subtitle 4"/>
          <p:cNvSpPr>
            <a:spLocks noGrp="1"/>
          </p:cNvSpPr>
          <p:nvPr>
            <p:ph type="body" sz="quarter" idx="10"/>
          </p:nvPr>
        </p:nvSpPr>
        <p:spPr/>
        <p:txBody>
          <a:bodyPr/>
          <a:lstStyle/>
          <a:p>
            <a:r>
              <a:rPr lang="en-US" dirty="0"/>
              <a:t>O He Who took off the harm and calamity that afflict (Prophet) Job, peace be upon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إِلٰى مَتٰى أَحَارُ [أَجْأَرُ] فِيكَ يَا مَوْلاَيَ وَإِلٰى مَتٰى</a:t>
            </a:r>
            <a:endParaRPr lang="en-US" dirty="0"/>
          </a:p>
        </p:txBody>
      </p:sp>
      <p:sp>
        <p:nvSpPr>
          <p:cNvPr id="12" name="Subtitle 4"/>
          <p:cNvSpPr>
            <a:spLocks noGrp="1"/>
          </p:cNvSpPr>
          <p:nvPr>
            <p:ph type="body" sz="quarter" idx="10"/>
          </p:nvPr>
        </p:nvSpPr>
        <p:spPr/>
        <p:txBody>
          <a:bodyPr/>
          <a:lstStyle/>
          <a:p>
            <a:r>
              <a:rPr lang="en-US" dirty="0"/>
              <a:t>Until when will I be bewildered about you, O my master, and until when?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وَأَيَّ خِطَابٍ أَصِفُ فِيكَ وَأَيَّ نَجْوٰى</a:t>
            </a:r>
            <a:endParaRPr lang="en-US" dirty="0"/>
          </a:p>
        </p:txBody>
      </p:sp>
      <p:sp>
        <p:nvSpPr>
          <p:cNvPr id="12" name="Subtitle 4"/>
          <p:cNvSpPr>
            <a:spLocks noGrp="1"/>
          </p:cNvSpPr>
          <p:nvPr>
            <p:ph type="body" sz="quarter" idx="10"/>
          </p:nvPr>
        </p:nvSpPr>
        <p:spPr/>
        <p:txBody>
          <a:bodyPr/>
          <a:lstStyle/>
          <a:p>
            <a:r>
              <a:rPr lang="en-US" dirty="0"/>
              <a:t>In what kind of statement and in what kind of talk can I describe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أُجَابَ دُونَكَ وَ [أَوْ] أُنَاغٰى</a:t>
            </a:r>
            <a:endParaRPr lang="en-US" dirty="0"/>
          </a:p>
        </p:txBody>
      </p:sp>
      <p:sp>
        <p:nvSpPr>
          <p:cNvPr id="12" name="Subtitle 4"/>
          <p:cNvSpPr>
            <a:spLocks noGrp="1"/>
          </p:cNvSpPr>
          <p:nvPr>
            <p:ph type="body" sz="quarter" idx="10"/>
          </p:nvPr>
        </p:nvSpPr>
        <p:spPr/>
        <p:txBody>
          <a:bodyPr/>
          <a:lstStyle/>
          <a:p>
            <a:r>
              <a:rPr lang="en-US" dirty="0"/>
              <a:t>It is hard for me that I can receive answers and words, but you cannot.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أَبْكِيَكَ وَيَخْذُلَكَ </a:t>
            </a:r>
            <a:r>
              <a:rPr lang="ar-SA" dirty="0" err="1"/>
              <a:t>ٱلْوَرٰى</a:t>
            </a:r>
            <a:endParaRPr lang="en-US" dirty="0"/>
          </a:p>
        </p:txBody>
      </p:sp>
      <p:sp>
        <p:nvSpPr>
          <p:cNvPr id="12" name="Subtitle 4"/>
          <p:cNvSpPr>
            <a:spLocks noGrp="1"/>
          </p:cNvSpPr>
          <p:nvPr>
            <p:ph type="body" sz="quarter" idx="10"/>
          </p:nvPr>
        </p:nvSpPr>
        <p:spPr/>
        <p:txBody>
          <a:bodyPr/>
          <a:lstStyle/>
          <a:p>
            <a:r>
              <a:rPr lang="en-US" dirty="0"/>
              <a:t>It is hard for me that I weep for you but the others disappoint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يَجْرِيَ عَلَيْكَ دُونَهُمْ مَا جَرٰى</a:t>
            </a:r>
            <a:endParaRPr lang="en-US" dirty="0"/>
          </a:p>
        </p:txBody>
      </p:sp>
      <p:sp>
        <p:nvSpPr>
          <p:cNvPr id="12" name="Subtitle 4"/>
          <p:cNvSpPr>
            <a:spLocks noGrp="1"/>
          </p:cNvSpPr>
          <p:nvPr>
            <p:ph type="body" sz="quarter" idx="10"/>
          </p:nvPr>
        </p:nvSpPr>
        <p:spPr/>
        <p:txBody>
          <a:bodyPr/>
          <a:lstStyle/>
          <a:p>
            <a:r>
              <a:rPr lang="en-US" dirty="0"/>
              <a:t>It is hard for me that what has happened afflict you other than all the others.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مِنْ مُعِينٍ فَأُطِيلَ مَعَهُ </a:t>
            </a:r>
            <a:r>
              <a:rPr lang="ar-SA" dirty="0" err="1"/>
              <a:t>ٱلْعَوِيلَ</a:t>
            </a:r>
            <a:r>
              <a:rPr lang="ar-SA" dirty="0"/>
              <a:t> </a:t>
            </a:r>
            <a:r>
              <a:rPr lang="ar-SA" dirty="0" err="1"/>
              <a:t>وَٱلْبُكَاءَ</a:t>
            </a:r>
            <a:endParaRPr lang="en-US" dirty="0"/>
          </a:p>
        </p:txBody>
      </p:sp>
      <p:sp>
        <p:nvSpPr>
          <p:cNvPr id="12" name="Subtitle 4"/>
          <p:cNvSpPr>
            <a:spLocks noGrp="1"/>
          </p:cNvSpPr>
          <p:nvPr>
            <p:ph type="body" sz="quarter" idx="10"/>
          </p:nvPr>
        </p:nvSpPr>
        <p:spPr/>
        <p:txBody>
          <a:bodyPr/>
          <a:lstStyle/>
          <a:p>
            <a:r>
              <a:rPr lang="en-US" dirty="0"/>
              <a:t>Is there any helper with whom I may lament and bewail as much as I wish?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مِنْ جَزُوعٍ فَأُسَاعِدَ جَزَعَهُ إِذَا خَلاَ</a:t>
            </a:r>
            <a:endParaRPr lang="en-US" dirty="0"/>
          </a:p>
        </p:txBody>
      </p:sp>
      <p:sp>
        <p:nvSpPr>
          <p:cNvPr id="12" name="Subtitle 4"/>
          <p:cNvSpPr>
            <a:spLocks noGrp="1"/>
          </p:cNvSpPr>
          <p:nvPr>
            <p:ph type="body" sz="quarter" idx="10"/>
          </p:nvPr>
        </p:nvSpPr>
        <p:spPr/>
        <p:txBody>
          <a:bodyPr/>
          <a:lstStyle/>
          <a:p>
            <a:r>
              <a:rPr lang="en-US" dirty="0"/>
              <a:t>Is there any aggrieved one whom I can help in grief when he becomes tired?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قَذِيَتْ عَيْنٌ فَسَاعَدَتْهَا عَيْنِي عَلَى </a:t>
            </a:r>
            <a:r>
              <a:rPr lang="ar-SA" dirty="0" err="1"/>
              <a:t>ٱلْقَذٰى</a:t>
            </a:r>
            <a:endParaRPr lang="en-US" dirty="0"/>
          </a:p>
        </p:txBody>
      </p:sp>
      <p:sp>
        <p:nvSpPr>
          <p:cNvPr id="12" name="Subtitle 4"/>
          <p:cNvSpPr>
            <a:spLocks noGrp="1"/>
          </p:cNvSpPr>
          <p:nvPr>
            <p:ph type="body" sz="quarter" idx="10"/>
          </p:nvPr>
        </p:nvSpPr>
        <p:spPr/>
        <p:txBody>
          <a:bodyPr/>
          <a:lstStyle/>
          <a:p>
            <a:r>
              <a:rPr lang="en-US" dirty="0"/>
              <a:t>Is there any eye </a:t>
            </a:r>
            <a:r>
              <a:rPr lang="en-US" dirty="0" err="1"/>
              <a:t>moling</a:t>
            </a:r>
            <a:r>
              <a:rPr lang="en-US" dirty="0"/>
              <a:t> out and thus my eye may help it to </a:t>
            </a:r>
            <a:r>
              <a:rPr lang="en-US" dirty="0" err="1"/>
              <a:t>mol</a:t>
            </a:r>
            <a:r>
              <a:rPr lang="en-US" dirty="0"/>
              <a:t> out more?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إِلَيْكَ يَا </a:t>
            </a:r>
            <a:r>
              <a:rPr lang="ar-SA" dirty="0" err="1"/>
              <a:t>ٱبْنَ</a:t>
            </a:r>
            <a:r>
              <a:rPr lang="ar-SA" dirty="0"/>
              <a:t> أَحْمَدَ سَبِيلٌ فَتُلْقٰى</a:t>
            </a:r>
            <a:endParaRPr lang="en-US" dirty="0"/>
          </a:p>
        </p:txBody>
      </p:sp>
      <p:sp>
        <p:nvSpPr>
          <p:cNvPr id="12" name="Subtitle 4"/>
          <p:cNvSpPr>
            <a:spLocks noGrp="1"/>
          </p:cNvSpPr>
          <p:nvPr>
            <p:ph type="body" sz="quarter" idx="10"/>
          </p:nvPr>
        </p:nvSpPr>
        <p:spPr/>
        <p:txBody>
          <a:bodyPr/>
          <a:lstStyle/>
          <a:p>
            <a:r>
              <a:rPr lang="en-US" dirty="0"/>
              <a:t>Is there any way to meet you, O son of Ahmad (the Prophet)?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يَتَّصِلُ يَوْمُنَا مِنْكَ بِعِدَةٍ [</a:t>
            </a:r>
            <a:r>
              <a:rPr lang="ar-SA" dirty="0" err="1"/>
              <a:t>بِغَدِهِ</a:t>
            </a:r>
            <a:r>
              <a:rPr lang="ar-SA" dirty="0"/>
              <a:t>‏] فَنَحْظٰى</a:t>
            </a:r>
            <a:endParaRPr lang="en-US" dirty="0"/>
          </a:p>
        </p:txBody>
      </p:sp>
      <p:sp>
        <p:nvSpPr>
          <p:cNvPr id="12" name="Subtitle 4"/>
          <p:cNvSpPr>
            <a:spLocks noGrp="1"/>
          </p:cNvSpPr>
          <p:nvPr>
            <p:ph type="body" sz="quarter" idx="10"/>
          </p:nvPr>
        </p:nvSpPr>
        <p:spPr/>
        <p:txBody>
          <a:bodyPr/>
          <a:lstStyle/>
          <a:p>
            <a:r>
              <a:rPr lang="en-US" dirty="0"/>
              <a:t>Will our day be promised to catch your day and we will thus achieve our hope?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أَيْ مُفَرّجَ هَمِّ يَعْقُوبَ عَلَيْهِ السَّلامُ</a:t>
            </a:r>
            <a:endParaRPr lang="en-US" dirty="0"/>
          </a:p>
        </p:txBody>
      </p:sp>
      <p:sp>
        <p:nvSpPr>
          <p:cNvPr id="5" name="Subtitle 4"/>
          <p:cNvSpPr>
            <a:spLocks noGrp="1"/>
          </p:cNvSpPr>
          <p:nvPr>
            <p:ph type="body" sz="quarter" idx="10"/>
          </p:nvPr>
        </p:nvSpPr>
        <p:spPr/>
        <p:txBody>
          <a:bodyPr/>
          <a:lstStyle/>
          <a:p>
            <a:r>
              <a:rPr lang="en-US" dirty="0"/>
              <a:t>O He Who relieved the sorrow of (Prophet) Jacob, peace be upon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نَرِدُ مَنَاهِلَكَ </a:t>
            </a:r>
            <a:r>
              <a:rPr lang="ar-SA" dirty="0" err="1"/>
              <a:t>ٱلرَّوِيَّةَ</a:t>
            </a:r>
            <a:r>
              <a:rPr lang="ar-SA" dirty="0"/>
              <a:t> فَنَرْوٰى</a:t>
            </a:r>
            <a:endParaRPr lang="en-US" dirty="0"/>
          </a:p>
        </p:txBody>
      </p:sp>
      <p:sp>
        <p:nvSpPr>
          <p:cNvPr id="12" name="Subtitle 4"/>
          <p:cNvSpPr>
            <a:spLocks noGrp="1"/>
          </p:cNvSpPr>
          <p:nvPr>
            <p:ph type="body" sz="quarter" idx="10"/>
          </p:nvPr>
        </p:nvSpPr>
        <p:spPr/>
        <p:txBody>
          <a:bodyPr/>
          <a:lstStyle/>
          <a:p>
            <a:r>
              <a:rPr lang="en-US" dirty="0"/>
              <a:t>When will we be able to join your refreshing springs and we will then be satiated?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نَنْتَقِعُ مِنْ عَذْبِ مَائِكَ</a:t>
            </a:r>
            <a:endParaRPr lang="en-US" dirty="0"/>
          </a:p>
        </p:txBody>
      </p:sp>
      <p:sp>
        <p:nvSpPr>
          <p:cNvPr id="12" name="Subtitle 4"/>
          <p:cNvSpPr>
            <a:spLocks noGrp="1"/>
          </p:cNvSpPr>
          <p:nvPr>
            <p:ph type="body" sz="quarter" idx="10"/>
          </p:nvPr>
        </p:nvSpPr>
        <p:spPr/>
        <p:txBody>
          <a:bodyPr/>
          <a:lstStyle/>
          <a:p>
            <a:r>
              <a:rPr lang="en-US" dirty="0"/>
              <a:t>When will we quench our thirst from your fresh water,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فَقَدْ طَالَ </a:t>
            </a:r>
            <a:r>
              <a:rPr lang="ar-SA" dirty="0" err="1"/>
              <a:t>ٱلصَّدٰى</a:t>
            </a:r>
            <a:endParaRPr lang="en-US" dirty="0"/>
          </a:p>
        </p:txBody>
      </p:sp>
      <p:sp>
        <p:nvSpPr>
          <p:cNvPr id="12" name="Subtitle 4"/>
          <p:cNvSpPr>
            <a:spLocks noGrp="1"/>
          </p:cNvSpPr>
          <p:nvPr>
            <p:ph type="body" sz="quarter" idx="10"/>
          </p:nvPr>
        </p:nvSpPr>
        <p:spPr/>
        <p:txBody>
          <a:bodyPr/>
          <a:lstStyle/>
          <a:p>
            <a:r>
              <a:rPr lang="en-US" dirty="0"/>
              <a:t>because thirst has been too long?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نُغَادِيكَ وَنُرَاوِحُكَ فَنَقِرَّ عَيْناً</a:t>
            </a:r>
            <a:br>
              <a:rPr lang="ar-SA" dirty="0"/>
            </a:br>
            <a:r>
              <a:rPr lang="ar-SA" dirty="0"/>
              <a:t>[فَتَقَرَّ عُيُونُنَا]</a:t>
            </a:r>
            <a:endParaRPr lang="en-US" dirty="0"/>
          </a:p>
        </p:txBody>
      </p:sp>
      <p:sp>
        <p:nvSpPr>
          <p:cNvPr id="12" name="Subtitle 4"/>
          <p:cNvSpPr>
            <a:spLocks noGrp="1"/>
          </p:cNvSpPr>
          <p:nvPr>
            <p:ph type="body" sz="quarter" idx="10"/>
          </p:nvPr>
        </p:nvSpPr>
        <p:spPr/>
        <p:txBody>
          <a:bodyPr/>
          <a:lstStyle/>
          <a:p>
            <a:r>
              <a:rPr lang="en-US" dirty="0"/>
              <a:t>When will we accompany you in coming and going so that our eyes will be delighted?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تَرَانَا [وَ] وَنَرَاكَ وَقَدْ نَشَرْتَ لِوَاءَ </a:t>
            </a:r>
            <a:r>
              <a:rPr lang="ar-SA" dirty="0" err="1"/>
              <a:t>ٱلنَّصْرِ</a:t>
            </a:r>
            <a:r>
              <a:rPr lang="ar-SA" dirty="0"/>
              <a:t> تُرٰى</a:t>
            </a:r>
            <a:endParaRPr lang="en-US" dirty="0"/>
          </a:p>
        </p:txBody>
      </p:sp>
      <p:sp>
        <p:nvSpPr>
          <p:cNvPr id="12" name="Subtitle 4"/>
          <p:cNvSpPr>
            <a:spLocks noGrp="1"/>
          </p:cNvSpPr>
          <p:nvPr>
            <p:ph type="body" sz="quarter" idx="10"/>
          </p:nvPr>
        </p:nvSpPr>
        <p:spPr/>
        <p:txBody>
          <a:bodyPr/>
          <a:lstStyle/>
          <a:p>
            <a:r>
              <a:rPr lang="en-US" dirty="0"/>
              <a:t>When will you see us and we see you spreading the pennon of victory?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أَتَرَانَا نَحُفُّ بِكَ وَأَنْتَ تَؤُمُّ </a:t>
            </a:r>
            <a:r>
              <a:rPr lang="ar-SA" dirty="0" err="1"/>
              <a:t>ٱلْمَلَا</a:t>
            </a:r>
            <a:endParaRPr lang="en-US" dirty="0"/>
          </a:p>
        </p:txBody>
      </p:sp>
      <p:sp>
        <p:nvSpPr>
          <p:cNvPr id="12" name="Subtitle 4"/>
          <p:cNvSpPr>
            <a:spLocks noGrp="1"/>
          </p:cNvSpPr>
          <p:nvPr>
            <p:ph type="body" sz="quarter" idx="10"/>
          </p:nvPr>
        </p:nvSpPr>
        <p:spPr/>
        <p:txBody>
          <a:bodyPr/>
          <a:lstStyle/>
          <a:p>
            <a:r>
              <a:rPr lang="en-US" dirty="0"/>
              <a:t>Can it be that we surround you while you are leading the groups,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وَقَدْ مَلَأْتَ </a:t>
            </a:r>
            <a:r>
              <a:rPr lang="ar-SA" dirty="0" err="1"/>
              <a:t>ٱلْأَرْضَ</a:t>
            </a:r>
            <a:r>
              <a:rPr lang="ar-SA" dirty="0"/>
              <a:t> عَدْلاَ</a:t>
            </a:r>
            <a:endParaRPr lang="en-US" dirty="0"/>
          </a:p>
        </p:txBody>
      </p:sp>
      <p:sp>
        <p:nvSpPr>
          <p:cNvPr id="12" name="Subtitle 4"/>
          <p:cNvSpPr>
            <a:spLocks noGrp="1"/>
          </p:cNvSpPr>
          <p:nvPr>
            <p:ph type="body" sz="quarter" idx="10"/>
          </p:nvPr>
        </p:nvSpPr>
        <p:spPr/>
        <p:txBody>
          <a:bodyPr/>
          <a:lstStyle/>
          <a:p>
            <a:r>
              <a:rPr lang="en-US" dirty="0"/>
              <a:t>after you will have filled in the earth with justice,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وَأَذَقْتَ أَعْدَاءَكَ هَوَاناً وَعِقَاباً</a:t>
            </a:r>
            <a:endParaRPr lang="en-US" dirty="0"/>
          </a:p>
        </p:txBody>
      </p:sp>
      <p:sp>
        <p:nvSpPr>
          <p:cNvPr id="12" name="Subtitle 4"/>
          <p:cNvSpPr>
            <a:spLocks noGrp="1"/>
          </p:cNvSpPr>
          <p:nvPr>
            <p:ph type="body" sz="quarter" idx="10"/>
          </p:nvPr>
        </p:nvSpPr>
        <p:spPr/>
        <p:txBody>
          <a:bodyPr/>
          <a:lstStyle/>
          <a:p>
            <a:r>
              <a:rPr lang="en-US" dirty="0"/>
              <a:t>tasted your enemies humiliation and punishment,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وَأَبَرْتَ </a:t>
            </a:r>
            <a:r>
              <a:rPr lang="ar-SA" dirty="0" err="1"/>
              <a:t>ٱلْعُتَاةَ</a:t>
            </a:r>
            <a:r>
              <a:rPr lang="ar-SA" dirty="0"/>
              <a:t> وَجَحَدَةَ </a:t>
            </a:r>
            <a:r>
              <a:rPr lang="ar-SA" dirty="0" err="1"/>
              <a:t>ٱلْحَقِّ</a:t>
            </a:r>
            <a:endParaRPr lang="en-US" dirty="0"/>
          </a:p>
        </p:txBody>
      </p:sp>
      <p:sp>
        <p:nvSpPr>
          <p:cNvPr id="12" name="Subtitle 4"/>
          <p:cNvSpPr>
            <a:spLocks noGrp="1"/>
          </p:cNvSpPr>
          <p:nvPr>
            <p:ph type="body" sz="quarter" idx="10"/>
          </p:nvPr>
        </p:nvSpPr>
        <p:spPr/>
        <p:txBody>
          <a:bodyPr/>
          <a:lstStyle/>
          <a:p>
            <a:r>
              <a:rPr lang="en-US" dirty="0"/>
              <a:t>annihilated the insolent defiant and the deniers of the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وَقَطَعْتَ دَابِرَ </a:t>
            </a:r>
            <a:r>
              <a:rPr lang="ar-SA" dirty="0" err="1"/>
              <a:t>ٱلْمُتَكَبِّرِينَ</a:t>
            </a:r>
            <a:endParaRPr lang="en-US" dirty="0"/>
          </a:p>
        </p:txBody>
      </p:sp>
      <p:sp>
        <p:nvSpPr>
          <p:cNvPr id="12" name="Subtitle 4"/>
          <p:cNvSpPr>
            <a:spLocks noGrp="1"/>
          </p:cNvSpPr>
          <p:nvPr>
            <p:ph type="body" sz="quarter" idx="10"/>
          </p:nvPr>
        </p:nvSpPr>
        <p:spPr/>
        <p:txBody>
          <a:bodyPr/>
          <a:lstStyle/>
          <a:p>
            <a:r>
              <a:rPr lang="en-US" dirty="0"/>
              <a:t>cut off the roots of the arrogant,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أَيْ مُنَفِّسَ غَمِّ يُوسُفَ عَلَيْهِ السَّلامُ</a:t>
            </a:r>
            <a:endParaRPr lang="en-US" dirty="0"/>
          </a:p>
        </p:txBody>
      </p:sp>
      <p:sp>
        <p:nvSpPr>
          <p:cNvPr id="5" name="Subtitle 4"/>
          <p:cNvSpPr>
            <a:spLocks noGrp="1"/>
          </p:cNvSpPr>
          <p:nvPr>
            <p:ph type="body" sz="quarter" idx="10"/>
          </p:nvPr>
        </p:nvSpPr>
        <p:spPr/>
        <p:txBody>
          <a:bodyPr/>
          <a:lstStyle/>
          <a:p>
            <a:r>
              <a:rPr lang="en-US" dirty="0"/>
              <a:t>O He Who removed the grief of (Prophet) Joseph, peace be upon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وَٱجْتَثَثْتَ</a:t>
            </a:r>
            <a:r>
              <a:rPr lang="ar-SA" dirty="0"/>
              <a:t> أُصُولَ </a:t>
            </a:r>
            <a:r>
              <a:rPr lang="ar-SA" dirty="0" err="1"/>
              <a:t>ٱلظَّالِمِينَ</a:t>
            </a:r>
            <a:endParaRPr lang="en-US" dirty="0"/>
          </a:p>
        </p:txBody>
      </p:sp>
      <p:sp>
        <p:nvSpPr>
          <p:cNvPr id="12" name="Subtitle 4"/>
          <p:cNvSpPr>
            <a:spLocks noGrp="1"/>
          </p:cNvSpPr>
          <p:nvPr>
            <p:ph type="body" sz="quarter" idx="10"/>
          </p:nvPr>
        </p:nvSpPr>
        <p:spPr/>
        <p:txBody>
          <a:bodyPr/>
          <a:lstStyle/>
          <a:p>
            <a:r>
              <a:rPr lang="en-US" dirty="0"/>
              <a:t>eradicated the sources of the wrongdoers,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وَنَحْنُ نَقُولُ </a:t>
            </a:r>
            <a:r>
              <a:rPr lang="ar-SA" dirty="0" err="1"/>
              <a:t>ٱلْحَمْدُ</a:t>
            </a:r>
            <a:r>
              <a:rPr lang="ar-SA" dirty="0"/>
              <a:t> لِلَّهِ رَبِّ </a:t>
            </a:r>
            <a:r>
              <a:rPr lang="ar-SA" dirty="0" err="1"/>
              <a:t>ٱلْعَالَمِينَ</a:t>
            </a:r>
            <a:endParaRPr lang="en-US" dirty="0"/>
          </a:p>
        </p:txBody>
      </p:sp>
      <p:sp>
        <p:nvSpPr>
          <p:cNvPr id="12" name="Subtitle 4"/>
          <p:cNvSpPr>
            <a:spLocks noGrp="1"/>
          </p:cNvSpPr>
          <p:nvPr>
            <p:ph type="body" sz="quarter" idx="10"/>
          </p:nvPr>
        </p:nvSpPr>
        <p:spPr/>
        <p:txBody>
          <a:bodyPr/>
          <a:lstStyle/>
          <a:p>
            <a:r>
              <a:rPr lang="en-US" dirty="0"/>
              <a:t>and we keep on saying, “All praise be to Allah the Lord of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أَنْتَ كَشَّافُ </a:t>
            </a:r>
            <a:r>
              <a:rPr lang="ar-SA" dirty="0" err="1"/>
              <a:t>ٱلْكُرَبِ</a:t>
            </a:r>
            <a:r>
              <a:rPr lang="ar-SA" dirty="0"/>
              <a:t> </a:t>
            </a:r>
            <a:r>
              <a:rPr lang="ar-SA" dirty="0" err="1"/>
              <a:t>وَٱلْبَلْوٰى</a:t>
            </a:r>
            <a:endParaRPr lang="en-US" dirty="0"/>
          </a:p>
        </p:txBody>
      </p:sp>
      <p:sp>
        <p:nvSpPr>
          <p:cNvPr id="12" name="Subtitle 4"/>
          <p:cNvSpPr>
            <a:spLocks noGrp="1"/>
          </p:cNvSpPr>
          <p:nvPr>
            <p:ph type="body" sz="quarter" idx="10"/>
          </p:nvPr>
        </p:nvSpPr>
        <p:spPr/>
        <p:txBody>
          <a:bodyPr/>
          <a:lstStyle/>
          <a:p>
            <a:r>
              <a:rPr lang="en-US" dirty="0"/>
              <a:t>O Allah, You are verily the reliever from agonies and ordeals.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وَإِلَيْكَ أَسْتَعْدِي فَعِنْدَكَ </a:t>
            </a:r>
            <a:r>
              <a:rPr lang="ar-SA" dirty="0" err="1"/>
              <a:t>ٱلْعَدْوٰى</a:t>
            </a:r>
            <a:endParaRPr lang="en-US" dirty="0"/>
          </a:p>
        </p:txBody>
      </p:sp>
      <p:sp>
        <p:nvSpPr>
          <p:cNvPr id="12" name="Subtitle 4"/>
          <p:cNvSpPr>
            <a:spLocks noGrp="1"/>
          </p:cNvSpPr>
          <p:nvPr>
            <p:ph type="body" sz="quarter" idx="10"/>
          </p:nvPr>
        </p:nvSpPr>
        <p:spPr/>
        <p:txBody>
          <a:bodyPr/>
          <a:lstStyle/>
          <a:p>
            <a:r>
              <a:rPr lang="en-US" dirty="0"/>
              <a:t>To You do I complain about the transgressions against me, for You alone are worthy of receiving complaints,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وَأَنْتَ رَبُّ </a:t>
            </a:r>
            <a:r>
              <a:rPr lang="ar-SA" dirty="0" err="1"/>
              <a:t>ٱلْآخِرَةِ</a:t>
            </a:r>
            <a:r>
              <a:rPr lang="ar-SA" dirty="0"/>
              <a:t> </a:t>
            </a:r>
            <a:r>
              <a:rPr lang="ar-SA" dirty="0" err="1"/>
              <a:t>وَٱلدُّنْيَا</a:t>
            </a:r>
            <a:r>
              <a:rPr lang="ar-SA" dirty="0"/>
              <a:t> [</a:t>
            </a:r>
            <a:r>
              <a:rPr lang="ar-SA" dirty="0" err="1"/>
              <a:t>الْاُولٰى</a:t>
            </a:r>
            <a:r>
              <a:rPr lang="ar-SA" dirty="0"/>
              <a:t>‏]</a:t>
            </a:r>
            <a:endParaRPr lang="en-US" dirty="0"/>
          </a:p>
        </p:txBody>
      </p:sp>
      <p:sp>
        <p:nvSpPr>
          <p:cNvPr id="12" name="Subtitle 4"/>
          <p:cNvSpPr>
            <a:spLocks noGrp="1"/>
          </p:cNvSpPr>
          <p:nvPr>
            <p:ph type="body" sz="quarter" idx="10"/>
          </p:nvPr>
        </p:nvSpPr>
        <p:spPr/>
        <p:txBody>
          <a:bodyPr/>
          <a:lstStyle/>
          <a:p>
            <a:r>
              <a:rPr lang="en-US" dirty="0"/>
              <a:t>and You are alone the Lord of the Hereafter and this world.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فَأَغِثْ يَا غِيَاثَ </a:t>
            </a:r>
            <a:r>
              <a:rPr lang="ar-SA" dirty="0" err="1"/>
              <a:t>ٱلْمُسْتَغِيثِينَ</a:t>
            </a:r>
            <a:r>
              <a:rPr lang="ar-SA" dirty="0"/>
              <a:t> عُبَيْدَكَ </a:t>
            </a:r>
            <a:r>
              <a:rPr lang="ar-SA" dirty="0" err="1"/>
              <a:t>ٱلْمُبْتَلٰى</a:t>
            </a:r>
            <a:endParaRPr lang="en-US" dirty="0"/>
          </a:p>
        </p:txBody>
      </p:sp>
      <p:sp>
        <p:nvSpPr>
          <p:cNvPr id="12" name="Subtitle 4"/>
          <p:cNvSpPr>
            <a:spLocks noGrp="1"/>
          </p:cNvSpPr>
          <p:nvPr>
            <p:ph type="body" sz="quarter" idx="10"/>
          </p:nvPr>
        </p:nvSpPr>
        <p:spPr/>
        <p:txBody>
          <a:bodyPr/>
          <a:lstStyle/>
          <a:p>
            <a:r>
              <a:rPr lang="en-US" dirty="0"/>
              <a:t>So, (please) aid Your agonized worthless servant, O Aide of those who seek aid,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وَأَرِهِ سَيِّدَهُ يَا شَدِيدَ </a:t>
            </a:r>
            <a:r>
              <a:rPr lang="ar-SA" dirty="0" err="1"/>
              <a:t>ٱلْقُوٰى</a:t>
            </a:r>
            <a:endParaRPr lang="en-US" dirty="0"/>
          </a:p>
        </p:txBody>
      </p:sp>
      <p:sp>
        <p:nvSpPr>
          <p:cNvPr id="12" name="Subtitle 4"/>
          <p:cNvSpPr>
            <a:spLocks noGrp="1"/>
          </p:cNvSpPr>
          <p:nvPr>
            <p:ph type="body" sz="quarter" idx="10"/>
          </p:nvPr>
        </p:nvSpPr>
        <p:spPr/>
        <p:txBody>
          <a:bodyPr/>
          <a:lstStyle/>
          <a:p>
            <a:r>
              <a:rPr lang="en-US" dirty="0"/>
              <a:t>grant him (i.e. Your servant) chance to see his master, O Lord of mighty prowess,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وَأَزِلْ عَنْهُ بِهِ </a:t>
            </a:r>
            <a:r>
              <a:rPr lang="ar-SA" dirty="0" err="1"/>
              <a:t>ٱلْأَسٰى</a:t>
            </a:r>
            <a:r>
              <a:rPr lang="ar-SA" dirty="0"/>
              <a:t> </a:t>
            </a:r>
            <a:r>
              <a:rPr lang="ar-SA" dirty="0" err="1"/>
              <a:t>وَٱلْجَوٰى</a:t>
            </a:r>
            <a:endParaRPr lang="en-US" dirty="0"/>
          </a:p>
        </p:txBody>
      </p:sp>
      <p:sp>
        <p:nvSpPr>
          <p:cNvPr id="12" name="Subtitle 4"/>
          <p:cNvSpPr>
            <a:spLocks noGrp="1"/>
          </p:cNvSpPr>
          <p:nvPr>
            <p:ph type="body" sz="quarter" idx="10"/>
          </p:nvPr>
        </p:nvSpPr>
        <p:spPr/>
        <p:txBody>
          <a:bodyPr/>
          <a:lstStyle/>
          <a:p>
            <a:r>
              <a:rPr lang="en-US" dirty="0"/>
              <a:t>remove from him misfortune and anguish, in the name of his master,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وَبَرِّدْ غَلِيلَهُ يَا مَنْ عَلَى </a:t>
            </a:r>
            <a:r>
              <a:rPr lang="ar-SA" dirty="0" err="1"/>
              <a:t>ٱلْعَرْشِ</a:t>
            </a:r>
            <a:r>
              <a:rPr lang="ar-SA" dirty="0"/>
              <a:t> </a:t>
            </a:r>
            <a:r>
              <a:rPr lang="ar-SA" dirty="0" err="1"/>
              <a:t>ٱسْتَوٰى</a:t>
            </a:r>
            <a:endParaRPr lang="en-US" dirty="0"/>
          </a:p>
        </p:txBody>
      </p:sp>
      <p:sp>
        <p:nvSpPr>
          <p:cNvPr id="12" name="Subtitle 4"/>
          <p:cNvSpPr>
            <a:spLocks noGrp="1"/>
          </p:cNvSpPr>
          <p:nvPr>
            <p:ph type="body" sz="quarter" idx="10"/>
          </p:nvPr>
        </p:nvSpPr>
        <p:spPr/>
        <p:txBody>
          <a:bodyPr/>
          <a:lstStyle/>
          <a:p>
            <a:r>
              <a:rPr lang="en-US" dirty="0"/>
              <a:t>and satisfy his thirst, O He Who is established on the Throne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وَمَنْ إِلَيْهِ </a:t>
            </a:r>
            <a:r>
              <a:rPr lang="ar-SA" dirty="0" err="1"/>
              <a:t>ٱلرُّجْعٰى</a:t>
            </a:r>
            <a:r>
              <a:rPr lang="ar-SA" dirty="0"/>
              <a:t> </a:t>
            </a:r>
            <a:r>
              <a:rPr lang="ar-SA" dirty="0" err="1"/>
              <a:t>وَٱلْمُنْتَهٰى</a:t>
            </a:r>
            <a:endParaRPr lang="en-US" dirty="0"/>
          </a:p>
        </p:txBody>
      </p:sp>
      <p:sp>
        <p:nvSpPr>
          <p:cNvPr id="12" name="Subtitle 4"/>
          <p:cNvSpPr>
            <a:spLocks noGrp="1"/>
          </p:cNvSpPr>
          <p:nvPr>
            <p:ph type="body" sz="quarter" idx="10"/>
          </p:nvPr>
        </p:nvSpPr>
        <p:spPr/>
        <p:txBody>
          <a:bodyPr/>
          <a:lstStyle/>
          <a:p>
            <a:r>
              <a:rPr lang="en-US" dirty="0"/>
              <a:t>and He to Whom is the return and the final goal.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 عَلٰى مُحَمَّدٍ وَآلِ مُحَمَّدٍ</a:t>
            </a:r>
            <a:endParaRPr lang="en-US" dirty="0"/>
          </a:p>
        </p:txBody>
      </p:sp>
      <p:sp>
        <p:nvSpPr>
          <p:cNvPr id="5" name="Subtitle 4"/>
          <p:cNvSpPr>
            <a:spLocks noGrp="1"/>
          </p:cNvSpPr>
          <p:nvPr>
            <p:ph type="body" sz="quarter" idx="10"/>
          </p:nvPr>
        </p:nvSpPr>
        <p:spPr/>
        <p:txBody>
          <a:bodyPr/>
          <a:lstStyle/>
          <a:p>
            <a:r>
              <a:rPr lang="en-US" dirty="0"/>
              <a:t>(Please do) send blessings upon Muhammad and the Household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وَنَحْنُ عَبِيدُكَ </a:t>
            </a:r>
            <a:r>
              <a:rPr lang="ar-SA" dirty="0" err="1"/>
              <a:t>ٱلتَّائِقُونَ</a:t>
            </a:r>
            <a:r>
              <a:rPr lang="ar-SA" dirty="0"/>
              <a:t> [</a:t>
            </a:r>
            <a:r>
              <a:rPr lang="ar-SA" dirty="0" err="1"/>
              <a:t>ٱلشَّائِقُونَ</a:t>
            </a:r>
            <a:r>
              <a:rPr lang="ar-SA" dirty="0"/>
              <a:t>‏] إِلٰى وَلِيِّكَ</a:t>
            </a:r>
            <a:endParaRPr lang="en-US" dirty="0"/>
          </a:p>
        </p:txBody>
      </p:sp>
      <p:sp>
        <p:nvSpPr>
          <p:cNvPr id="12" name="Subtitle 4"/>
          <p:cNvSpPr>
            <a:spLocks noGrp="1"/>
          </p:cNvSpPr>
          <p:nvPr>
            <p:ph type="body" sz="quarter" idx="10"/>
          </p:nvPr>
        </p:nvSpPr>
        <p:spPr/>
        <p:txBody>
          <a:bodyPr/>
          <a:lstStyle/>
          <a:p>
            <a:r>
              <a:rPr lang="en-US" dirty="0"/>
              <a:t>O Allah, we are Your servants who are fervently willing to meet Your vicegerent,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ٱلْمُذَكِّرِ</a:t>
            </a:r>
            <a:r>
              <a:rPr lang="ar-SA" dirty="0"/>
              <a:t> بِكَ وَبِنَبِيِّكَ</a:t>
            </a:r>
            <a:endParaRPr lang="en-US" dirty="0"/>
          </a:p>
        </p:txBody>
      </p:sp>
      <p:sp>
        <p:nvSpPr>
          <p:cNvPr id="12" name="Subtitle 4"/>
          <p:cNvSpPr>
            <a:spLocks noGrp="1"/>
          </p:cNvSpPr>
          <p:nvPr>
            <p:ph type="body" sz="quarter" idx="10"/>
          </p:nvPr>
        </p:nvSpPr>
        <p:spPr/>
        <p:txBody>
          <a:bodyPr/>
          <a:lstStyle/>
          <a:p>
            <a:r>
              <a:rPr lang="en-US" dirty="0"/>
              <a:t>who reminds of You and Your Prophet;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خَلَقْتَهُ لَنَا عِصْمَةً وَمَلاَذاً</a:t>
            </a:r>
            <a:endParaRPr lang="en-US" dirty="0"/>
          </a:p>
        </p:txBody>
      </p:sp>
      <p:sp>
        <p:nvSpPr>
          <p:cNvPr id="12" name="Subtitle 4"/>
          <p:cNvSpPr>
            <a:spLocks noGrp="1"/>
          </p:cNvSpPr>
          <p:nvPr>
            <p:ph type="body" sz="quarter" idx="10"/>
          </p:nvPr>
        </p:nvSpPr>
        <p:spPr/>
        <p:txBody>
          <a:bodyPr/>
          <a:lstStyle/>
          <a:p>
            <a:r>
              <a:rPr lang="en-US" dirty="0"/>
              <a:t>and whom You have created as haven and refuge for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وَأَقَمْتَهُ لَنَا قِوَاماً وَمَعَاذاً</a:t>
            </a:r>
            <a:endParaRPr lang="en-US" dirty="0"/>
          </a:p>
        </p:txBody>
      </p:sp>
      <p:sp>
        <p:nvSpPr>
          <p:cNvPr id="12" name="Subtitle 4"/>
          <p:cNvSpPr>
            <a:spLocks noGrp="1"/>
          </p:cNvSpPr>
          <p:nvPr>
            <p:ph type="body" sz="quarter" idx="10"/>
          </p:nvPr>
        </p:nvSpPr>
        <p:spPr/>
        <p:txBody>
          <a:bodyPr/>
          <a:lstStyle/>
          <a:p>
            <a:r>
              <a:rPr lang="en-US" dirty="0"/>
              <a:t>You have appointed as foundation and source of protection for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وَجَعَلْتَهُ لِلْمُؤْمِنِينَ مِنَّا إِمَاماً</a:t>
            </a:r>
            <a:endParaRPr lang="en-US" dirty="0"/>
          </a:p>
        </p:txBody>
      </p:sp>
      <p:sp>
        <p:nvSpPr>
          <p:cNvPr id="12" name="Subtitle 4"/>
          <p:cNvSpPr>
            <a:spLocks noGrp="1"/>
          </p:cNvSpPr>
          <p:nvPr>
            <p:ph type="body" sz="quarter" idx="10"/>
          </p:nvPr>
        </p:nvSpPr>
        <p:spPr/>
        <p:txBody>
          <a:bodyPr/>
          <a:lstStyle/>
          <a:p>
            <a:r>
              <a:rPr lang="en-US" dirty="0"/>
              <a:t>and whom You have made to be the leader of the believers among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فَبَلِّغْهُ مِنَّا تَحِيَّةً وَسَلاَماً</a:t>
            </a:r>
            <a:endParaRPr lang="en-US" dirty="0"/>
          </a:p>
        </p:txBody>
      </p:sp>
      <p:sp>
        <p:nvSpPr>
          <p:cNvPr id="12" name="Subtitle 4"/>
          <p:cNvSpPr>
            <a:spLocks noGrp="1"/>
          </p:cNvSpPr>
          <p:nvPr>
            <p:ph type="body" sz="quarter" idx="10"/>
          </p:nvPr>
        </p:nvSpPr>
        <p:spPr/>
        <p:txBody>
          <a:bodyPr/>
          <a:lstStyle/>
          <a:p>
            <a:r>
              <a:rPr lang="en-US" dirty="0"/>
              <a:t>So, (please) convey to him greetings and salutations from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وَزِدْنَا </a:t>
            </a:r>
            <a:r>
              <a:rPr lang="ar-SA" dirty="0" err="1"/>
              <a:t>بِذٰلِكَ</a:t>
            </a:r>
            <a:r>
              <a:rPr lang="ar-SA" dirty="0"/>
              <a:t> يَا رَبِّ إِكْرَاماً</a:t>
            </a:r>
            <a:endParaRPr lang="en-US" dirty="0"/>
          </a:p>
        </p:txBody>
      </p:sp>
      <p:sp>
        <p:nvSpPr>
          <p:cNvPr id="12" name="Subtitle 4"/>
          <p:cNvSpPr>
            <a:spLocks noGrp="1"/>
          </p:cNvSpPr>
          <p:nvPr>
            <p:ph type="body" sz="quarter" idx="10"/>
          </p:nvPr>
        </p:nvSpPr>
        <p:spPr/>
        <p:txBody>
          <a:bodyPr/>
          <a:lstStyle/>
          <a:p>
            <a:r>
              <a:rPr lang="en-US" dirty="0"/>
              <a:t>endue us with more honor, O my Lord, through that,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a:t>
            </a:r>
            <a:r>
              <a:rPr lang="ar-SA" dirty="0"/>
              <a:t> </a:t>
            </a:r>
            <a:r>
              <a:rPr lang="ar-SA" dirty="0" err="1"/>
              <a:t>مُسْتَقَرَّهُ</a:t>
            </a:r>
            <a:r>
              <a:rPr lang="ar-SA" dirty="0"/>
              <a:t> لَنَا مُسْتَقَرّاً وَمُقَاماً</a:t>
            </a:r>
            <a:endParaRPr lang="en-US" dirty="0"/>
          </a:p>
        </p:txBody>
      </p:sp>
      <p:sp>
        <p:nvSpPr>
          <p:cNvPr id="12" name="Subtitle 4"/>
          <p:cNvSpPr>
            <a:spLocks noGrp="1"/>
          </p:cNvSpPr>
          <p:nvPr>
            <p:ph type="body" sz="quarter" idx="10"/>
          </p:nvPr>
        </p:nvSpPr>
        <p:spPr/>
        <p:txBody>
          <a:bodyPr/>
          <a:lstStyle/>
          <a:p>
            <a:r>
              <a:rPr lang="en-US" dirty="0"/>
              <a:t>decide his settlement among us to be settlement and dwelling for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وَأَتْمِمْ نِعْمَتَكَ بِتَقْدِيمِكَ إِيَّاهُ أَمَامَنَا</a:t>
            </a:r>
            <a:endParaRPr lang="en-US" dirty="0"/>
          </a:p>
        </p:txBody>
      </p:sp>
      <p:sp>
        <p:nvSpPr>
          <p:cNvPr id="12" name="Subtitle 4"/>
          <p:cNvSpPr>
            <a:spLocks noGrp="1"/>
          </p:cNvSpPr>
          <p:nvPr>
            <p:ph type="body" sz="quarter" idx="10"/>
          </p:nvPr>
        </p:nvSpPr>
        <p:spPr/>
        <p:txBody>
          <a:bodyPr/>
          <a:lstStyle/>
          <a:p>
            <a:r>
              <a:rPr lang="en-US" dirty="0"/>
              <a:t>and perfect Your bounty by making him occupy the leading position before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حَتّٰى تُورِدَنَا جِنَانَكَ [جَنَّاتِكَ‏]</a:t>
            </a:r>
            <a:endParaRPr lang="en-US" dirty="0"/>
          </a:p>
        </p:txBody>
      </p:sp>
      <p:sp>
        <p:nvSpPr>
          <p:cNvPr id="12" name="Subtitle 4"/>
          <p:cNvSpPr>
            <a:spLocks noGrp="1"/>
          </p:cNvSpPr>
          <p:nvPr>
            <p:ph type="body" sz="quarter" idx="10"/>
          </p:nvPr>
        </p:nvSpPr>
        <p:spPr/>
        <p:txBody>
          <a:bodyPr/>
          <a:lstStyle/>
          <a:p>
            <a:r>
              <a:rPr lang="en-US" dirty="0"/>
              <a:t>so that You shall allow us to enter the gardens of Your Paradise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كَمَا أَنْتَ أَهْلُهُ أَنْ تُصَلِّيَ عَلَيْهِمْ أَجْمَعِينَ</a:t>
            </a:r>
            <a:endParaRPr lang="en-US" dirty="0"/>
          </a:p>
        </p:txBody>
      </p:sp>
      <p:sp>
        <p:nvSpPr>
          <p:cNvPr id="5" name="Subtitle 4"/>
          <p:cNvSpPr>
            <a:spLocks noGrp="1"/>
          </p:cNvSpPr>
          <p:nvPr>
            <p:ph type="body" sz="quarter" idx="10"/>
          </p:nvPr>
        </p:nvSpPr>
        <p:spPr/>
        <p:txBody>
          <a:bodyPr/>
          <a:lstStyle/>
          <a:p>
            <a:r>
              <a:rPr lang="en-US" dirty="0"/>
              <a:t>As exactly as You are worthy of blessing them all,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وَمُرَافَقَةَ </a:t>
            </a:r>
            <a:r>
              <a:rPr lang="ar-SA" dirty="0" err="1"/>
              <a:t>ٱلشُّهَدَاءِ</a:t>
            </a:r>
            <a:r>
              <a:rPr lang="ar-SA" dirty="0"/>
              <a:t> مِنْ خُلَصَائِكَ</a:t>
            </a:r>
            <a:endParaRPr lang="en-US" dirty="0"/>
          </a:p>
        </p:txBody>
      </p:sp>
      <p:sp>
        <p:nvSpPr>
          <p:cNvPr id="12" name="Subtitle 4"/>
          <p:cNvSpPr>
            <a:spLocks noGrp="1"/>
          </p:cNvSpPr>
          <p:nvPr>
            <p:ph type="body" sz="quarter" idx="10"/>
          </p:nvPr>
        </p:nvSpPr>
        <p:spPr/>
        <p:txBody>
          <a:bodyPr/>
          <a:lstStyle/>
          <a:p>
            <a:r>
              <a:rPr lang="en-US" dirty="0"/>
              <a:t>and to accompany the martyrs from among Your elite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صَلِّ عَلٰى مُحَمَّدٍ وَآلِ مُحَمَّدٍ</a:t>
            </a:r>
            <a:endParaRPr lang="en-US" dirty="0"/>
          </a:p>
        </p:txBody>
      </p:sp>
      <p:sp>
        <p:nvSpPr>
          <p:cNvPr id="12" name="Subtitle 4"/>
          <p:cNvSpPr>
            <a:spLocks noGrp="1"/>
          </p:cNvSpPr>
          <p:nvPr>
            <p:ph type="body" sz="quarter" idx="10"/>
          </p:nvPr>
        </p:nvSpPr>
        <p:spPr/>
        <p:txBody>
          <a:bodyPr/>
          <a:lstStyle/>
          <a:p>
            <a:r>
              <a:rPr lang="en-US" dirty="0"/>
              <a:t>O Allah, (please) send blessings upon Muhammad and the Household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 عَلٰى مُحَمَّدٍ جَدِّهِ [وَ]رَسُولِكَ</a:t>
            </a:r>
            <a:endParaRPr lang="en-US" dirty="0"/>
          </a:p>
        </p:txBody>
      </p:sp>
      <p:sp>
        <p:nvSpPr>
          <p:cNvPr id="12" name="Subtitle 4"/>
          <p:cNvSpPr>
            <a:spLocks noGrp="1"/>
          </p:cNvSpPr>
          <p:nvPr>
            <p:ph type="body" sz="quarter" idx="10"/>
          </p:nvPr>
        </p:nvSpPr>
        <p:spPr/>
        <p:txBody>
          <a:bodyPr/>
          <a:lstStyle/>
          <a:p>
            <a:r>
              <a:rPr lang="en-US" dirty="0"/>
              <a:t>and send blessings upon Muhammad his grandfather and Your messenger;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ٱلسَّيِّدِ</a:t>
            </a:r>
            <a:r>
              <a:rPr lang="ar-SA" dirty="0"/>
              <a:t> </a:t>
            </a:r>
            <a:r>
              <a:rPr lang="ar-SA" dirty="0" err="1"/>
              <a:t>ٱلْأَكْبَرِ</a:t>
            </a:r>
            <a:endParaRPr lang="en-US" dirty="0"/>
          </a:p>
        </p:txBody>
      </p:sp>
      <p:sp>
        <p:nvSpPr>
          <p:cNvPr id="12" name="Subtitle 4"/>
          <p:cNvSpPr>
            <a:spLocks noGrp="1"/>
          </p:cNvSpPr>
          <p:nvPr>
            <p:ph type="body" sz="quarter" idx="10"/>
          </p:nvPr>
        </p:nvSpPr>
        <p:spPr/>
        <p:txBody>
          <a:bodyPr/>
          <a:lstStyle/>
          <a:p>
            <a:r>
              <a:rPr lang="en-US" dirty="0"/>
              <a:t>the senior master.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وَعَلٰى [عَلِيٍ‏] أَبِيهِ </a:t>
            </a:r>
            <a:r>
              <a:rPr lang="ar-SA" dirty="0" err="1"/>
              <a:t>ٱلسَّيِّدِ</a:t>
            </a:r>
            <a:r>
              <a:rPr lang="ar-SA" dirty="0"/>
              <a:t> </a:t>
            </a:r>
            <a:r>
              <a:rPr lang="ar-SA" dirty="0" err="1"/>
              <a:t>ٱلْأَصْغَرِ</a:t>
            </a:r>
            <a:endParaRPr lang="ar-SA" dirty="0"/>
          </a:p>
        </p:txBody>
      </p:sp>
      <p:sp>
        <p:nvSpPr>
          <p:cNvPr id="12" name="Subtitle 4"/>
          <p:cNvSpPr>
            <a:spLocks noGrp="1"/>
          </p:cNvSpPr>
          <p:nvPr>
            <p:ph type="body" sz="quarter" idx="10"/>
          </p:nvPr>
        </p:nvSpPr>
        <p:spPr/>
        <p:txBody>
          <a:bodyPr/>
          <a:lstStyle/>
          <a:p>
            <a:r>
              <a:rPr lang="en-US" dirty="0"/>
              <a:t>upon his father the junior master,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وَجَدَّتِهِ </a:t>
            </a:r>
            <a:r>
              <a:rPr lang="ar-SA" dirty="0" err="1"/>
              <a:t>ٱلصِّدِّيقَةِ</a:t>
            </a:r>
            <a:r>
              <a:rPr lang="ar-SA" dirty="0"/>
              <a:t> </a:t>
            </a:r>
            <a:r>
              <a:rPr lang="ar-SA" dirty="0" err="1"/>
              <a:t>ٱلْكُبْرٰى</a:t>
            </a:r>
            <a:endParaRPr lang="en-US" dirty="0"/>
          </a:p>
        </p:txBody>
      </p:sp>
      <p:sp>
        <p:nvSpPr>
          <p:cNvPr id="12" name="Subtitle 4"/>
          <p:cNvSpPr>
            <a:spLocks noGrp="1"/>
          </p:cNvSpPr>
          <p:nvPr>
            <p:ph type="body" sz="quarter" idx="10"/>
          </p:nvPr>
        </p:nvSpPr>
        <p:spPr/>
        <p:txBody>
          <a:bodyPr/>
          <a:lstStyle/>
          <a:p>
            <a:r>
              <a:rPr lang="en-US" dirty="0"/>
              <a:t>upon his grandmother the grand veracious lady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فَاطِمَةَ بِنْتِ مُحَمَّدٍ</a:t>
            </a:r>
            <a:endParaRPr lang="en-US" dirty="0"/>
          </a:p>
        </p:txBody>
      </p:sp>
      <p:sp>
        <p:nvSpPr>
          <p:cNvPr id="12" name="Subtitle 4"/>
          <p:cNvSpPr>
            <a:spLocks noGrp="1"/>
          </p:cNvSpPr>
          <p:nvPr>
            <p:ph type="body" sz="quarter" idx="10"/>
          </p:nvPr>
        </p:nvSpPr>
        <p:spPr/>
        <p:txBody>
          <a:bodyPr/>
          <a:lstStyle/>
          <a:p>
            <a:r>
              <a:rPr lang="en-US" dirty="0"/>
              <a:t>Fatimah the daughter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وَعَلٰى مَنِ </a:t>
            </a:r>
            <a:r>
              <a:rPr lang="ar-SA" dirty="0" err="1"/>
              <a:t>ٱصْطَفَيْتَ</a:t>
            </a:r>
            <a:r>
              <a:rPr lang="ar-SA" dirty="0"/>
              <a:t> مِنْ آبَائِهِ </a:t>
            </a:r>
            <a:r>
              <a:rPr lang="ar-SA" dirty="0" err="1"/>
              <a:t>ٱلْبَرَرَةِ</a:t>
            </a:r>
            <a:endParaRPr lang="en-US" dirty="0"/>
          </a:p>
        </p:txBody>
      </p:sp>
      <p:sp>
        <p:nvSpPr>
          <p:cNvPr id="12" name="Subtitle 4"/>
          <p:cNvSpPr>
            <a:spLocks noGrp="1"/>
          </p:cNvSpPr>
          <p:nvPr>
            <p:ph type="body" sz="quarter" idx="10"/>
          </p:nvPr>
        </p:nvSpPr>
        <p:spPr/>
        <p:txBody>
          <a:bodyPr/>
          <a:lstStyle/>
          <a:p>
            <a:r>
              <a:rPr lang="en-US" dirty="0"/>
              <a:t>upon his dutiful fathers whom You have chosen (over all others),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وَعَلَيْهِ أَفْضَلَ وَأَكْمَلَ</a:t>
            </a:r>
            <a:endParaRPr lang="en-US" dirty="0"/>
          </a:p>
        </p:txBody>
      </p:sp>
      <p:sp>
        <p:nvSpPr>
          <p:cNvPr id="12" name="Subtitle 4"/>
          <p:cNvSpPr>
            <a:spLocks noGrp="1"/>
          </p:cNvSpPr>
          <p:nvPr>
            <p:ph type="body" sz="quarter" idx="10"/>
          </p:nvPr>
        </p:nvSpPr>
        <p:spPr/>
        <p:txBody>
          <a:bodyPr/>
          <a:lstStyle/>
          <a:p>
            <a:r>
              <a:rPr lang="en-US" dirty="0"/>
              <a:t>and upon him with such most favorable, most perfect,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وَأَتَمَّ وَأَدْوَمَ</a:t>
            </a:r>
            <a:endParaRPr lang="en-US" dirty="0"/>
          </a:p>
        </p:txBody>
      </p:sp>
      <p:sp>
        <p:nvSpPr>
          <p:cNvPr id="12" name="Subtitle 4"/>
          <p:cNvSpPr>
            <a:spLocks noGrp="1"/>
          </p:cNvSpPr>
          <p:nvPr>
            <p:ph type="body" sz="quarter" idx="10"/>
          </p:nvPr>
        </p:nvSpPr>
        <p:spPr/>
        <p:txBody>
          <a:bodyPr/>
          <a:lstStyle/>
          <a:p>
            <a:r>
              <a:rPr lang="en-US" dirty="0"/>
              <a:t>most thorough, most permanent,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بِفَاطِمَةَ</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Fatimah,</a:t>
            </a:r>
            <a:endParaRPr lang="en-CA" dirty="0"/>
          </a:p>
        </p:txBody>
      </p:sp>
      <p:sp>
        <p:nvSpPr>
          <p:cNvPr id="4" name="TextBox 3">
            <a:extLst>
              <a:ext uri="{FF2B5EF4-FFF2-40B4-BE49-F238E27FC236}">
                <a16:creationId xmlns:a16="http://schemas.microsoft.com/office/drawing/2014/main" id="{0D880BC4-488F-AF13-AFF5-56C3E302FC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21F432F1-801B-7A19-A879-6CD1B1FBBA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47E3A41C-8D47-CC8A-54D5-A85D2DD9F24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9E87BC5-376E-FB7E-B6A2-7AB4DCA9EB9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14EEB75A-EB2C-37DF-92A8-0F5C1E220EB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5C204B6F-5E99-AD6C-6F13-A3C9C0D1009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F49A9007-1204-128F-6319-8EF93980989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50B7854-B56F-7691-1414-AD10B176C8F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C267B62A-193C-2CF5-E1AD-0601042F066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1D393997-31B9-2160-1A2C-0B779B3BF63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95732292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وَافْعَلْ بِي مَا أَنْتَ أَهْلُهُ</a:t>
            </a:r>
            <a:endParaRPr lang="en-US" dirty="0"/>
          </a:p>
        </p:txBody>
      </p:sp>
      <p:sp>
        <p:nvSpPr>
          <p:cNvPr id="5" name="Subtitle 4"/>
          <p:cNvSpPr>
            <a:spLocks noGrp="1"/>
          </p:cNvSpPr>
          <p:nvPr>
            <p:ph type="body" sz="quarter" idx="10"/>
          </p:nvPr>
        </p:nvSpPr>
        <p:spPr/>
        <p:txBody>
          <a:bodyPr/>
          <a:lstStyle/>
          <a:p>
            <a:r>
              <a:rPr lang="en-US" dirty="0"/>
              <a:t>And (please) do to me that which befits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وَأَكْثَرَ وَأَوْفَرَ</a:t>
            </a:r>
            <a:endParaRPr lang="en-US" dirty="0"/>
          </a:p>
        </p:txBody>
      </p:sp>
      <p:sp>
        <p:nvSpPr>
          <p:cNvPr id="12" name="Subtitle 4"/>
          <p:cNvSpPr>
            <a:spLocks noGrp="1"/>
          </p:cNvSpPr>
          <p:nvPr>
            <p:ph type="body" sz="quarter" idx="10"/>
          </p:nvPr>
        </p:nvSpPr>
        <p:spPr/>
        <p:txBody>
          <a:bodyPr/>
          <a:lstStyle/>
          <a:p>
            <a:r>
              <a:rPr lang="en-US" dirty="0"/>
              <a:t>most abundant, and most plentiful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مَا صَلَّيْتَ عَلٰى أَحَدٍ مِنْ أَصْفِيَائِكَ</a:t>
            </a:r>
            <a:endParaRPr lang="en-US" dirty="0"/>
          </a:p>
        </p:txBody>
      </p:sp>
      <p:sp>
        <p:nvSpPr>
          <p:cNvPr id="12" name="Subtitle 4"/>
          <p:cNvSpPr>
            <a:spLocks noGrp="1"/>
          </p:cNvSpPr>
          <p:nvPr>
            <p:ph type="body" sz="quarter" idx="10"/>
          </p:nvPr>
        </p:nvSpPr>
        <p:spPr/>
        <p:txBody>
          <a:bodyPr/>
          <a:lstStyle/>
          <a:p>
            <a:r>
              <a:rPr lang="en-US" dirty="0"/>
              <a:t>blessings that You have ever sent upon any of Your elite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وَخِيَرَتِكَ مِنْ خَلْقِكَ</a:t>
            </a:r>
            <a:endParaRPr lang="en-US" dirty="0"/>
          </a:p>
        </p:txBody>
      </p:sp>
      <p:sp>
        <p:nvSpPr>
          <p:cNvPr id="12" name="Subtitle 4"/>
          <p:cNvSpPr>
            <a:spLocks noGrp="1"/>
          </p:cNvSpPr>
          <p:nvPr>
            <p:ph type="body" sz="quarter" idx="10"/>
          </p:nvPr>
        </p:nvSpPr>
        <p:spPr/>
        <p:txBody>
          <a:bodyPr/>
          <a:lstStyle/>
          <a:p>
            <a:r>
              <a:rPr lang="en-US" dirty="0"/>
              <a:t>and well-chosen ones among Your creatures.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 عَلَيْهِ صَلاَةً لاَ غَايَةَ لِعَدَدِهَا</a:t>
            </a:r>
            <a:endParaRPr lang="en-US" dirty="0"/>
          </a:p>
        </p:txBody>
      </p:sp>
      <p:sp>
        <p:nvSpPr>
          <p:cNvPr id="12" name="Subtitle 4"/>
          <p:cNvSpPr>
            <a:spLocks noGrp="1"/>
          </p:cNvSpPr>
          <p:nvPr>
            <p:ph type="body" sz="quarter" idx="10"/>
          </p:nvPr>
        </p:nvSpPr>
        <p:spPr/>
        <p:txBody>
          <a:bodyPr/>
          <a:lstStyle/>
          <a:p>
            <a:r>
              <a:rPr lang="en-US" dirty="0"/>
              <a:t>And (please) bless him with such blessings whose number is infinite,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نِهَايَةَ لِمَدَدِهَا</a:t>
            </a:r>
            <a:endParaRPr lang="en-US" dirty="0"/>
          </a:p>
        </p:txBody>
      </p:sp>
      <p:sp>
        <p:nvSpPr>
          <p:cNvPr id="12" name="Subtitle 4"/>
          <p:cNvSpPr>
            <a:spLocks noGrp="1"/>
          </p:cNvSpPr>
          <p:nvPr>
            <p:ph type="body" sz="quarter" idx="10"/>
          </p:nvPr>
        </p:nvSpPr>
        <p:spPr/>
        <p:txBody>
          <a:bodyPr/>
          <a:lstStyle/>
          <a:p>
            <a:r>
              <a:rPr lang="en-US" dirty="0"/>
              <a:t>whose quantity is never-ending,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نَفَادَ لِأَمَدِهَا</a:t>
            </a:r>
            <a:endParaRPr lang="en-US" dirty="0"/>
          </a:p>
        </p:txBody>
      </p:sp>
      <p:sp>
        <p:nvSpPr>
          <p:cNvPr id="12" name="Subtitle 4"/>
          <p:cNvSpPr>
            <a:spLocks noGrp="1"/>
          </p:cNvSpPr>
          <p:nvPr>
            <p:ph type="body" sz="quarter" idx="10"/>
          </p:nvPr>
        </p:nvSpPr>
        <p:spPr/>
        <p:txBody>
          <a:bodyPr/>
          <a:lstStyle/>
          <a:p>
            <a:r>
              <a:rPr lang="en-US" dirty="0"/>
              <a:t>and whose time is interminable.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وَأَقِمْ بِهِ </a:t>
            </a:r>
            <a:r>
              <a:rPr lang="ar-SA" dirty="0" err="1"/>
              <a:t>ٱلْحَقَّ</a:t>
            </a:r>
            <a:endParaRPr lang="en-US" dirty="0"/>
          </a:p>
        </p:txBody>
      </p:sp>
      <p:sp>
        <p:nvSpPr>
          <p:cNvPr id="12" name="Subtitle 4"/>
          <p:cNvSpPr>
            <a:spLocks noGrp="1"/>
          </p:cNvSpPr>
          <p:nvPr>
            <p:ph type="body" sz="quarter" idx="10"/>
          </p:nvPr>
        </p:nvSpPr>
        <p:spPr/>
        <p:txBody>
          <a:bodyPr/>
          <a:lstStyle/>
          <a:p>
            <a:r>
              <a:rPr lang="en-US" dirty="0"/>
              <a:t>O Allah! Through him, establish all rights,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وَأَدْحِضْ بِهِ </a:t>
            </a:r>
            <a:r>
              <a:rPr lang="ar-SA" dirty="0" err="1"/>
              <a:t>ٱلْبَاطِلَ</a:t>
            </a:r>
            <a:endParaRPr lang="en-US" dirty="0"/>
          </a:p>
        </p:txBody>
      </p:sp>
      <p:sp>
        <p:nvSpPr>
          <p:cNvPr id="12" name="Subtitle 4"/>
          <p:cNvSpPr>
            <a:spLocks noGrp="1"/>
          </p:cNvSpPr>
          <p:nvPr>
            <p:ph type="body" sz="quarter" idx="10"/>
          </p:nvPr>
        </p:nvSpPr>
        <p:spPr/>
        <p:txBody>
          <a:bodyPr/>
          <a:lstStyle/>
          <a:p>
            <a:r>
              <a:rPr lang="en-US" dirty="0"/>
              <a:t>refute the entire wrong,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وَأَدِلْ بِهِ أَوْلِيَاءَكَ</a:t>
            </a:r>
            <a:endParaRPr lang="en-US" dirty="0"/>
          </a:p>
        </p:txBody>
      </p:sp>
      <p:sp>
        <p:nvSpPr>
          <p:cNvPr id="12" name="Subtitle 4"/>
          <p:cNvSpPr>
            <a:spLocks noGrp="1"/>
          </p:cNvSpPr>
          <p:nvPr>
            <p:ph type="body" sz="quarter" idx="10"/>
          </p:nvPr>
        </p:nvSpPr>
        <p:spPr/>
        <p:txBody>
          <a:bodyPr/>
          <a:lstStyle/>
          <a:p>
            <a:r>
              <a:rPr lang="en-US" dirty="0"/>
              <a:t>grant triumph to Your loyalists,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وَأَذْلِلْ بِهِ أَعْدَاءَكَ</a:t>
            </a:r>
            <a:endParaRPr lang="en-US" dirty="0"/>
          </a:p>
        </p:txBody>
      </p:sp>
      <p:sp>
        <p:nvSpPr>
          <p:cNvPr id="12" name="Subtitle 4"/>
          <p:cNvSpPr>
            <a:spLocks noGrp="1"/>
          </p:cNvSpPr>
          <p:nvPr>
            <p:ph type="body" sz="quarter" idx="10"/>
          </p:nvPr>
        </p:nvSpPr>
        <p:spPr/>
        <p:txBody>
          <a:bodyPr/>
          <a:lstStyle/>
          <a:p>
            <a:r>
              <a:rPr lang="en-US" dirty="0"/>
              <a:t>humiliate Your enemies,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تَفْعَلْ بِي مَا أَنَا أَهْلُهُ.</a:t>
            </a:r>
            <a:endParaRPr lang="en-US" dirty="0"/>
          </a:p>
        </p:txBody>
      </p:sp>
      <p:sp>
        <p:nvSpPr>
          <p:cNvPr id="5" name="Subtitle 4"/>
          <p:cNvSpPr>
            <a:spLocks noGrp="1"/>
          </p:cNvSpPr>
          <p:nvPr>
            <p:ph type="body" sz="quarter" idx="10"/>
          </p:nvPr>
        </p:nvSpPr>
        <p:spPr/>
        <p:txBody>
          <a:bodyPr/>
          <a:lstStyle/>
          <a:p>
            <a:r>
              <a:rPr lang="en-US" dirty="0"/>
              <a:t>And do not do to me that which I deserve.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 </a:t>
            </a:r>
            <a:r>
              <a:rPr lang="ar-SA" dirty="0" err="1"/>
              <a:t>ٱللّٰهُمَّ</a:t>
            </a:r>
            <a:r>
              <a:rPr lang="ar-SA" dirty="0"/>
              <a:t> بَيْنَنَا وَبَيْنَهُ</a:t>
            </a:r>
            <a:endParaRPr lang="en-US" dirty="0"/>
          </a:p>
        </p:txBody>
      </p:sp>
      <p:sp>
        <p:nvSpPr>
          <p:cNvPr id="12" name="Subtitle 4"/>
          <p:cNvSpPr>
            <a:spLocks noGrp="1"/>
          </p:cNvSpPr>
          <p:nvPr>
            <p:ph type="body" sz="quarter" idx="10"/>
          </p:nvPr>
        </p:nvSpPr>
        <p:spPr/>
        <p:txBody>
          <a:bodyPr/>
          <a:lstStyle/>
          <a:p>
            <a:r>
              <a:rPr lang="en-US" dirty="0"/>
              <a:t>establish, O Allah, between him and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وُصْلَةً تُؤَدِّي إِلٰى مُرَافَقَةِ سَلَفِهِ</a:t>
            </a:r>
            <a:endParaRPr lang="en-US" dirty="0"/>
          </a:p>
        </p:txBody>
      </p:sp>
      <p:sp>
        <p:nvSpPr>
          <p:cNvPr id="12" name="Subtitle 4"/>
          <p:cNvSpPr>
            <a:spLocks noGrp="1"/>
          </p:cNvSpPr>
          <p:nvPr>
            <p:ph type="body" sz="quarter" idx="10"/>
          </p:nvPr>
        </p:nvSpPr>
        <p:spPr/>
        <p:txBody>
          <a:bodyPr/>
          <a:lstStyle/>
          <a:p>
            <a:r>
              <a:rPr lang="en-US" dirty="0"/>
              <a:t>a connection that leads us to accompany his ancestors,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وَٱجْعَلْنَا</a:t>
            </a:r>
            <a:r>
              <a:rPr lang="ar-SA" dirty="0"/>
              <a:t> مِمَّنْ يَأْخُذُ بِحُجْزَتِهِمْ</a:t>
            </a:r>
            <a:endParaRPr lang="en-US" dirty="0"/>
          </a:p>
        </p:txBody>
      </p:sp>
      <p:sp>
        <p:nvSpPr>
          <p:cNvPr id="12" name="Subtitle 4"/>
          <p:cNvSpPr>
            <a:spLocks noGrp="1"/>
          </p:cNvSpPr>
          <p:nvPr>
            <p:ph type="body" sz="quarter" idx="10"/>
          </p:nvPr>
        </p:nvSpPr>
        <p:spPr/>
        <p:txBody>
          <a:bodyPr/>
          <a:lstStyle/>
          <a:p>
            <a:r>
              <a:rPr lang="en-US" dirty="0"/>
              <a:t>include us with those who will take their vengeance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وَيَمْكُثُ فِي ظِلِّهِمْ</a:t>
            </a:r>
            <a:endParaRPr lang="en-US" dirty="0"/>
          </a:p>
        </p:txBody>
      </p:sp>
      <p:sp>
        <p:nvSpPr>
          <p:cNvPr id="12" name="Subtitle 4"/>
          <p:cNvSpPr>
            <a:spLocks noGrp="1"/>
          </p:cNvSpPr>
          <p:nvPr>
            <p:ph type="body" sz="quarter" idx="10"/>
          </p:nvPr>
        </p:nvSpPr>
        <p:spPr/>
        <p:txBody>
          <a:bodyPr/>
          <a:lstStyle/>
          <a:p>
            <a:r>
              <a:rPr lang="en-US" dirty="0"/>
              <a:t>and keep constant under their shadow,</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وَأَعِنَّا عَلٰى تَأْدِيَةِ حُقُوقِهِ إِلَيْهِ</a:t>
            </a:r>
            <a:endParaRPr lang="en-US" dirty="0"/>
          </a:p>
        </p:txBody>
      </p:sp>
      <p:sp>
        <p:nvSpPr>
          <p:cNvPr id="12" name="Subtitle 4"/>
          <p:cNvSpPr>
            <a:spLocks noGrp="1"/>
          </p:cNvSpPr>
          <p:nvPr>
            <p:ph type="body" sz="quarter" idx="10"/>
          </p:nvPr>
        </p:nvSpPr>
        <p:spPr/>
        <p:txBody>
          <a:bodyPr/>
          <a:lstStyle/>
          <a:p>
            <a:r>
              <a:rPr lang="en-US" dirty="0"/>
              <a:t>help us fulfill our duties towards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وَٱلِٱجْتِهَادِ</a:t>
            </a:r>
            <a:r>
              <a:rPr lang="ar-SA" dirty="0"/>
              <a:t> فِي طَاعَتِهِ</a:t>
            </a:r>
            <a:endParaRPr lang="en-US" dirty="0"/>
          </a:p>
        </p:txBody>
      </p:sp>
      <p:sp>
        <p:nvSpPr>
          <p:cNvPr id="12" name="Subtitle 4"/>
          <p:cNvSpPr>
            <a:spLocks noGrp="1"/>
          </p:cNvSpPr>
          <p:nvPr>
            <p:ph type="body" sz="quarter" idx="10"/>
          </p:nvPr>
        </p:nvSpPr>
        <p:spPr/>
        <p:txBody>
          <a:bodyPr/>
          <a:lstStyle/>
          <a:p>
            <a:r>
              <a:rPr lang="en-US" dirty="0"/>
              <a:t>exert all efforts in obedience to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وَٱجْتِنَابِ</a:t>
            </a:r>
            <a:r>
              <a:rPr lang="ar-SA" dirty="0"/>
              <a:t> مَعْصِيَتِهِ</a:t>
            </a:r>
            <a:endParaRPr lang="en-US" dirty="0"/>
          </a:p>
        </p:txBody>
      </p:sp>
      <p:sp>
        <p:nvSpPr>
          <p:cNvPr id="12" name="Subtitle 4"/>
          <p:cNvSpPr>
            <a:spLocks noGrp="1"/>
          </p:cNvSpPr>
          <p:nvPr>
            <p:ph type="body" sz="quarter" idx="10"/>
          </p:nvPr>
        </p:nvSpPr>
        <p:spPr/>
        <p:txBody>
          <a:bodyPr/>
          <a:lstStyle/>
          <a:p>
            <a:r>
              <a:rPr lang="en-US" dirty="0"/>
              <a:t>and avoiding disobeying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وَٱمْنُنْ</a:t>
            </a:r>
            <a:r>
              <a:rPr lang="ar-SA" dirty="0"/>
              <a:t> عَلَيْنَا بِرِضَاهُ</a:t>
            </a:r>
            <a:endParaRPr lang="en-US" dirty="0"/>
          </a:p>
        </p:txBody>
      </p:sp>
      <p:sp>
        <p:nvSpPr>
          <p:cNvPr id="12" name="Subtitle 4"/>
          <p:cNvSpPr>
            <a:spLocks noGrp="1"/>
          </p:cNvSpPr>
          <p:nvPr>
            <p:ph type="body" sz="quarter" idx="10"/>
          </p:nvPr>
        </p:nvSpPr>
        <p:spPr/>
        <p:txBody>
          <a:bodyPr/>
          <a:lstStyle/>
          <a:p>
            <a:r>
              <a:rPr lang="en-US" dirty="0"/>
              <a:t>bestow upon us with the favor of attaining his pleasure,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وَهَبْ لَنَا رَأْفَتَهُ وَرَحْمَتَهُ</a:t>
            </a:r>
            <a:endParaRPr lang="en-US" dirty="0"/>
          </a:p>
        </p:txBody>
      </p:sp>
      <p:sp>
        <p:nvSpPr>
          <p:cNvPr id="12" name="Subtitle 4"/>
          <p:cNvSpPr>
            <a:spLocks noGrp="1"/>
          </p:cNvSpPr>
          <p:nvPr>
            <p:ph type="body" sz="quarter" idx="10"/>
          </p:nvPr>
        </p:nvSpPr>
        <p:spPr/>
        <p:txBody>
          <a:bodyPr/>
          <a:lstStyle/>
          <a:p>
            <a:r>
              <a:rPr lang="en-US" dirty="0"/>
              <a:t>and grant us his kindness,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وَدُعَاءَهُ وَخَيْرَهُ</a:t>
            </a:r>
            <a:endParaRPr lang="en-US" dirty="0"/>
          </a:p>
        </p:txBody>
      </p:sp>
      <p:sp>
        <p:nvSpPr>
          <p:cNvPr id="12" name="Subtitle 4"/>
          <p:cNvSpPr>
            <a:spLocks noGrp="1"/>
          </p:cNvSpPr>
          <p:nvPr>
            <p:ph type="body" sz="quarter" idx="10"/>
          </p:nvPr>
        </p:nvSpPr>
        <p:spPr/>
        <p:txBody>
          <a:bodyPr/>
          <a:lstStyle/>
          <a:p>
            <a:r>
              <a:rPr lang="en-US" dirty="0"/>
              <a:t>prayer (for us), and his goodness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08249921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مَا نَنَالُ بِهِ سَعَةً مِنْ رَحْمَتِكَ</a:t>
            </a:r>
            <a:endParaRPr lang="en-US" dirty="0"/>
          </a:p>
        </p:txBody>
      </p:sp>
      <p:sp>
        <p:nvSpPr>
          <p:cNvPr id="12" name="Subtitle 4"/>
          <p:cNvSpPr>
            <a:spLocks noGrp="1"/>
          </p:cNvSpPr>
          <p:nvPr>
            <p:ph type="body" sz="quarter" idx="10"/>
          </p:nvPr>
        </p:nvSpPr>
        <p:spPr/>
        <p:txBody>
          <a:bodyPr/>
          <a:lstStyle/>
          <a:p>
            <a:r>
              <a:rPr lang="en-US" dirty="0"/>
              <a:t>in an amount due to which we will gain a good deal of Your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وَفَوْزاً عِنْدَكَ</a:t>
            </a:r>
            <a:endParaRPr lang="en-US" dirty="0"/>
          </a:p>
        </p:txBody>
      </p:sp>
      <p:sp>
        <p:nvSpPr>
          <p:cNvPr id="12" name="Subtitle 4"/>
          <p:cNvSpPr>
            <a:spLocks noGrp="1"/>
          </p:cNvSpPr>
          <p:nvPr>
            <p:ph type="body" sz="quarter" idx="10"/>
          </p:nvPr>
        </p:nvSpPr>
        <p:spPr/>
        <p:txBody>
          <a:bodyPr/>
          <a:lstStyle/>
          <a:p>
            <a:r>
              <a:rPr lang="en-US" dirty="0"/>
              <a:t>and achievement with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a:t>
            </a:r>
            <a:r>
              <a:rPr lang="ar-SA" dirty="0"/>
              <a:t> صَلاَتَنَا بِهِ مَقبُولَةً</a:t>
            </a:r>
            <a:endParaRPr lang="en-US" dirty="0"/>
          </a:p>
        </p:txBody>
      </p:sp>
      <p:sp>
        <p:nvSpPr>
          <p:cNvPr id="12" name="Subtitle 4"/>
          <p:cNvSpPr>
            <a:spLocks noGrp="1"/>
          </p:cNvSpPr>
          <p:nvPr>
            <p:ph type="body" sz="quarter" idx="10"/>
          </p:nvPr>
        </p:nvSpPr>
        <p:spPr/>
        <p:txBody>
          <a:bodyPr/>
          <a:lstStyle/>
          <a:p>
            <a:r>
              <a:rPr lang="en-US" dirty="0"/>
              <a:t>And, through him, render our prayers admitted,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وَذُنُوبَنَا بِهِ مَغْفُورَةً</a:t>
            </a:r>
            <a:endParaRPr lang="en-US" dirty="0"/>
          </a:p>
        </p:txBody>
      </p:sp>
      <p:sp>
        <p:nvSpPr>
          <p:cNvPr id="12" name="Subtitle 4"/>
          <p:cNvSpPr>
            <a:spLocks noGrp="1"/>
          </p:cNvSpPr>
          <p:nvPr>
            <p:ph type="body" sz="quarter" idx="10"/>
          </p:nvPr>
        </p:nvSpPr>
        <p:spPr/>
        <p:txBody>
          <a:bodyPr/>
          <a:lstStyle/>
          <a:p>
            <a:r>
              <a:rPr lang="en-US" dirty="0"/>
              <a:t>our sins forgiven,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وَدُعَاءَنَا بِهِ مُسْتَجَاباً</a:t>
            </a:r>
            <a:endParaRPr lang="en-US" dirty="0"/>
          </a:p>
        </p:txBody>
      </p:sp>
      <p:sp>
        <p:nvSpPr>
          <p:cNvPr id="12" name="Subtitle 4"/>
          <p:cNvSpPr>
            <a:spLocks noGrp="1"/>
          </p:cNvSpPr>
          <p:nvPr>
            <p:ph type="body" sz="quarter" idx="10"/>
          </p:nvPr>
        </p:nvSpPr>
        <p:spPr/>
        <p:txBody>
          <a:bodyPr/>
          <a:lstStyle/>
          <a:p>
            <a:r>
              <a:rPr lang="en-US" dirty="0"/>
              <a:t>and our supplications responded.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a:t>
            </a:r>
            <a:r>
              <a:rPr lang="ar-SA" dirty="0"/>
              <a:t> أَرْزَاقَنَا بِهِ مَبْسُوطَةً</a:t>
            </a:r>
            <a:endParaRPr lang="en-US" dirty="0"/>
          </a:p>
        </p:txBody>
      </p:sp>
      <p:sp>
        <p:nvSpPr>
          <p:cNvPr id="12" name="Subtitle 4"/>
          <p:cNvSpPr>
            <a:spLocks noGrp="1"/>
          </p:cNvSpPr>
          <p:nvPr>
            <p:ph type="body" sz="quarter" idx="10"/>
          </p:nvPr>
        </p:nvSpPr>
        <p:spPr/>
        <p:txBody>
          <a:bodyPr/>
          <a:lstStyle/>
          <a:p>
            <a:r>
              <a:rPr lang="en-US" dirty="0"/>
              <a:t>And, through him too, make our sustenance expanded for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وَهُمُومَنَا بِهِ </a:t>
            </a:r>
            <a:r>
              <a:rPr lang="ar-SA" dirty="0" err="1"/>
              <a:t>مَكْفِيَّةً</a:t>
            </a:r>
            <a:endParaRPr lang="en-US" dirty="0"/>
          </a:p>
        </p:txBody>
      </p:sp>
      <p:sp>
        <p:nvSpPr>
          <p:cNvPr id="12" name="Subtitle 4"/>
          <p:cNvSpPr>
            <a:spLocks noGrp="1"/>
          </p:cNvSpPr>
          <p:nvPr>
            <p:ph type="body" sz="quarter" idx="10"/>
          </p:nvPr>
        </p:nvSpPr>
        <p:spPr/>
        <p:txBody>
          <a:bodyPr/>
          <a:lstStyle/>
          <a:p>
            <a:r>
              <a:rPr lang="en-US" dirty="0"/>
              <a:t>our distresses relieved,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وَحَوَائِجَنَا بِهِ مَقْضِيَّةً</a:t>
            </a:r>
            <a:endParaRPr lang="en-US" dirty="0"/>
          </a:p>
        </p:txBody>
      </p:sp>
      <p:sp>
        <p:nvSpPr>
          <p:cNvPr id="12" name="Subtitle 4"/>
          <p:cNvSpPr>
            <a:spLocks noGrp="1"/>
          </p:cNvSpPr>
          <p:nvPr>
            <p:ph type="body" sz="quarter" idx="10"/>
          </p:nvPr>
        </p:nvSpPr>
        <p:spPr/>
        <p:txBody>
          <a:bodyPr/>
          <a:lstStyle/>
          <a:p>
            <a:r>
              <a:rPr lang="en-US" dirty="0"/>
              <a:t>and our needs granted.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وَأَقْبِلْ إِلَيْنَا بِوَجْهِكَ </a:t>
            </a:r>
            <a:r>
              <a:rPr lang="ar-SA" dirty="0" err="1"/>
              <a:t>ٱلْكَرِيمِ</a:t>
            </a:r>
            <a:endParaRPr lang="en-US" dirty="0"/>
          </a:p>
        </p:txBody>
      </p:sp>
      <p:sp>
        <p:nvSpPr>
          <p:cNvPr id="12" name="Subtitle 4"/>
          <p:cNvSpPr>
            <a:spLocks noGrp="1"/>
          </p:cNvSpPr>
          <p:nvPr>
            <p:ph type="body" sz="quarter" idx="10"/>
          </p:nvPr>
        </p:nvSpPr>
        <p:spPr/>
        <p:txBody>
          <a:bodyPr/>
          <a:lstStyle/>
          <a:p>
            <a:r>
              <a:rPr lang="en-US" dirty="0"/>
              <a:t>And (please) receive us with Your Noble Face,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وَٱقْبَلْ</a:t>
            </a:r>
            <a:r>
              <a:rPr lang="ar-SA" dirty="0"/>
              <a:t> تَقَرُّبَنَا إِلَيْكَ</a:t>
            </a:r>
            <a:endParaRPr lang="en-US" dirty="0"/>
          </a:p>
        </p:txBody>
      </p:sp>
      <p:sp>
        <p:nvSpPr>
          <p:cNvPr id="12" name="Subtitle 4"/>
          <p:cNvSpPr>
            <a:spLocks noGrp="1"/>
          </p:cNvSpPr>
          <p:nvPr>
            <p:ph type="body" sz="quarter" idx="10"/>
          </p:nvPr>
        </p:nvSpPr>
        <p:spPr/>
        <p:txBody>
          <a:bodyPr/>
          <a:lstStyle/>
          <a:p>
            <a:r>
              <a:rPr lang="en-US" dirty="0"/>
              <a:t>approve of our seeking nearness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087425" y="2492896"/>
            <a:ext cx="448071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مُولِجَ اللّيْلِ فِي النّهَارِ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
        <p:nvSpPr>
          <p:cNvPr id="14" name="TextBox 13">
            <a:extLst>
              <a:ext uri="{FF2B5EF4-FFF2-40B4-BE49-F238E27FC236}">
                <a16:creationId xmlns:a16="http://schemas.microsoft.com/office/drawing/2014/main" id="{8DD400BD-45FA-B6E9-BCF2-20E0F21AEC83}"/>
              </a:ext>
            </a:extLst>
          </p:cNvPr>
          <p:cNvSpPr txBox="1"/>
          <p:nvPr/>
        </p:nvSpPr>
        <p:spPr>
          <a:xfrm>
            <a:off x="1373001" y="1619074"/>
            <a:ext cx="6096000"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000066"/>
                </a:solidFill>
                <a:effectLst/>
                <a:uLnTx/>
                <a:uFillTx/>
                <a:latin typeface="Trebuchet MS" pitchFamily="34" charset="0"/>
                <a:ea typeface="+mn-ea"/>
                <a:cs typeface="Calibri" panose="020F0502020204030204" pitchFamily="34" charset="0"/>
              </a:rPr>
              <a:t>Du’a</a:t>
            </a:r>
            <a:r>
              <a:rPr kumimoji="0" lang="en-US" sz="1800" b="1" i="0" u="none" strike="noStrike" kern="1200" cap="none" spc="0" normalizeH="0" baseline="0" noProof="0" dirty="0">
                <a:ln>
                  <a:noFill/>
                </a:ln>
                <a:solidFill>
                  <a:srgbClr val="000066"/>
                </a:solidFill>
                <a:effectLst/>
                <a:uLnTx/>
                <a:uFillTx/>
                <a:latin typeface="Trebuchet MS" pitchFamily="34" charset="0"/>
                <a:ea typeface="+mn-ea"/>
                <a:cs typeface="Calibri" panose="020F0502020204030204" pitchFamily="34" charset="0"/>
              </a:rPr>
              <a:t> for the 21st night of Ramadan</a:t>
            </a:r>
          </a:p>
        </p:txBody>
      </p:sp>
    </p:spTree>
    <p:extLst>
      <p:ext uri="{BB962C8B-B14F-4D97-AF65-F5344CB8AC3E}">
        <p14:creationId xmlns:p14="http://schemas.microsoft.com/office/powerpoint/2010/main" val="315492002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وَٱنْظُرْ</a:t>
            </a:r>
            <a:r>
              <a:rPr lang="ar-SA" dirty="0"/>
              <a:t> إِلَيْنَا نَظْرَةً رَحِيمَةً</a:t>
            </a:r>
            <a:endParaRPr lang="en-US" dirty="0"/>
          </a:p>
        </p:txBody>
      </p:sp>
      <p:sp>
        <p:nvSpPr>
          <p:cNvPr id="12" name="Subtitle 4"/>
          <p:cNvSpPr>
            <a:spLocks noGrp="1"/>
          </p:cNvSpPr>
          <p:nvPr>
            <p:ph type="body" sz="quarter" idx="10"/>
          </p:nvPr>
        </p:nvSpPr>
        <p:spPr/>
        <p:txBody>
          <a:bodyPr/>
          <a:lstStyle/>
          <a:p>
            <a:r>
              <a:rPr lang="en-US" dirty="0"/>
              <a:t>and have a merciful look at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نَسْتَكْمِلْ بِهَا </a:t>
            </a:r>
            <a:r>
              <a:rPr lang="ar-SA" dirty="0" err="1"/>
              <a:t>ٱلْكَرَامَةَ</a:t>
            </a:r>
            <a:r>
              <a:rPr lang="ar-SA" dirty="0"/>
              <a:t> عِنْدَكَ</a:t>
            </a:r>
            <a:endParaRPr lang="en-US" dirty="0"/>
          </a:p>
        </p:txBody>
      </p:sp>
      <p:sp>
        <p:nvSpPr>
          <p:cNvPr id="12" name="Subtitle 4"/>
          <p:cNvSpPr>
            <a:spLocks noGrp="1"/>
          </p:cNvSpPr>
          <p:nvPr>
            <p:ph type="body" sz="quarter" idx="10"/>
          </p:nvPr>
        </p:nvSpPr>
        <p:spPr/>
        <p:txBody>
          <a:bodyPr/>
          <a:lstStyle/>
          <a:p>
            <a:r>
              <a:rPr lang="en-US" dirty="0"/>
              <a:t>by which we will win perfect honor with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لاَ تَصْرِفْهَا عَنَّا بِجُودِكَ</a:t>
            </a:r>
            <a:endParaRPr lang="en-US" dirty="0"/>
          </a:p>
        </p:txBody>
      </p:sp>
      <p:sp>
        <p:nvSpPr>
          <p:cNvPr id="12" name="Subtitle 4"/>
          <p:cNvSpPr>
            <a:spLocks noGrp="1"/>
          </p:cNvSpPr>
          <p:nvPr>
            <p:ph type="body" sz="quarter" idx="10"/>
          </p:nvPr>
        </p:nvSpPr>
        <p:spPr/>
        <p:txBody>
          <a:bodyPr/>
          <a:lstStyle/>
          <a:p>
            <a:r>
              <a:rPr lang="en-US" dirty="0"/>
              <a:t>and, after that, do not ever take it away from us, in the name of Your magnanimity,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وَٱسْقِنَا</a:t>
            </a:r>
            <a:r>
              <a:rPr lang="ar-SA" dirty="0"/>
              <a:t> مِنْ حَوْضِ جَدِّهِ</a:t>
            </a:r>
            <a:endParaRPr lang="en-US" dirty="0"/>
          </a:p>
        </p:txBody>
      </p:sp>
      <p:sp>
        <p:nvSpPr>
          <p:cNvPr id="12" name="Subtitle 4"/>
          <p:cNvSpPr>
            <a:spLocks noGrp="1"/>
          </p:cNvSpPr>
          <p:nvPr>
            <p:ph type="body" sz="quarter" idx="10"/>
          </p:nvPr>
        </p:nvSpPr>
        <p:spPr/>
        <p:txBody>
          <a:bodyPr/>
          <a:lstStyle/>
          <a:p>
            <a:r>
              <a:rPr lang="en-US" dirty="0"/>
              <a:t>and give us a drink from the Pond of his grandfather,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may Allah bless him and his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بِكَأْسِهِ وَبِيَدِهِ</a:t>
            </a:r>
            <a:endParaRPr lang="en-US" dirty="0"/>
          </a:p>
        </p:txBody>
      </p:sp>
      <p:sp>
        <p:nvSpPr>
          <p:cNvPr id="12" name="Subtitle 4"/>
          <p:cNvSpPr>
            <a:spLocks noGrp="1"/>
          </p:cNvSpPr>
          <p:nvPr>
            <p:ph type="body" sz="quarter" idx="10"/>
          </p:nvPr>
        </p:nvSpPr>
        <p:spPr/>
        <p:txBody>
          <a:bodyPr/>
          <a:lstStyle/>
          <a:p>
            <a:r>
              <a:rPr lang="en-US" dirty="0"/>
              <a:t>from his own cup and with his own hand,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رَيّاً رَوِيّاً</a:t>
            </a:r>
            <a:endParaRPr lang="en-US" dirty="0"/>
          </a:p>
        </p:txBody>
      </p:sp>
      <p:sp>
        <p:nvSpPr>
          <p:cNvPr id="12" name="Subtitle 4"/>
          <p:cNvSpPr>
            <a:spLocks noGrp="1"/>
          </p:cNvSpPr>
          <p:nvPr>
            <p:ph type="body" sz="quarter" idx="10"/>
          </p:nvPr>
        </p:nvSpPr>
        <p:spPr/>
        <p:txBody>
          <a:bodyPr/>
          <a:lstStyle/>
          <a:p>
            <a:r>
              <a:rPr lang="en-US" dirty="0"/>
              <a:t>such a replete, satiating,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هَنِيئاً سَائِغاً</a:t>
            </a:r>
            <a:endParaRPr lang="en-US" dirty="0"/>
          </a:p>
        </p:txBody>
      </p:sp>
      <p:sp>
        <p:nvSpPr>
          <p:cNvPr id="12" name="Subtitle 4"/>
          <p:cNvSpPr>
            <a:spLocks noGrp="1"/>
          </p:cNvSpPr>
          <p:nvPr>
            <p:ph type="body" sz="quarter" idx="10"/>
          </p:nvPr>
        </p:nvSpPr>
        <p:spPr/>
        <p:txBody>
          <a:bodyPr/>
          <a:lstStyle/>
          <a:p>
            <a:r>
              <a:rPr lang="en-US" dirty="0"/>
              <a:t>pleasant, and wholesome drink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لاَ ظَمَأَ بَعْدَهُ</a:t>
            </a:r>
            <a:endParaRPr lang="en-US" dirty="0"/>
          </a:p>
        </p:txBody>
      </p:sp>
      <p:sp>
        <p:nvSpPr>
          <p:cNvPr id="12" name="Subtitle 4"/>
          <p:cNvSpPr>
            <a:spLocks noGrp="1"/>
          </p:cNvSpPr>
          <p:nvPr>
            <p:ph type="body" sz="quarter" idx="10"/>
          </p:nvPr>
        </p:nvSpPr>
        <p:spPr/>
        <p:txBody>
          <a:bodyPr/>
          <a:lstStyle/>
          <a:p>
            <a:r>
              <a:rPr lang="en-US" dirty="0"/>
              <a:t>after which we shall never suffer from thirst.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أَرْحَمَ </a:t>
            </a:r>
            <a:r>
              <a:rPr lang="ar-SA" dirty="0" err="1"/>
              <a:t>ٱلرَّاحِمينَ</a:t>
            </a:r>
            <a:endParaRPr lang="en-US" dirty="0"/>
          </a:p>
        </p:txBody>
      </p:sp>
      <p:sp>
        <p:nvSpPr>
          <p:cNvPr id="12" name="Subtitle 4"/>
          <p:cNvSpPr>
            <a:spLocks noGrp="1"/>
          </p:cNvSpPr>
          <p:nvPr>
            <p:ph type="body" sz="quarter" idx="10"/>
          </p:nvPr>
        </p:nvSpPr>
        <p:spPr/>
        <p:txBody>
          <a:bodyPr/>
          <a:lstStyle/>
          <a:p>
            <a:r>
              <a:rPr lang="en-US" dirty="0"/>
              <a:t>O most merciful of all those who show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0305547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80611371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05946" y="2492896"/>
            <a:ext cx="2643672"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التوسل</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55950277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4099" name="Rectangle 3"/>
          <p:cNvSpPr>
            <a:spLocks noGrp="1" noChangeArrowheads="1"/>
          </p:cNvSpPr>
          <p:nvPr>
            <p:ph type="body" sz="quarter" idx="10"/>
          </p:nvPr>
        </p:nvSpPr>
        <p:spPr>
          <a:xfrm>
            <a:off x="2171700" y="4495801"/>
            <a:ext cx="7848600"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dirty="0"/>
              <a:t>O </a:t>
            </a:r>
            <a:r>
              <a:rPr lang="en-US" altLang="en-US" dirty="0" err="1"/>
              <a:t>Alláh</a:t>
            </a:r>
            <a:r>
              <a:rPr lang="en-US" altLang="en-US" dirty="0"/>
              <a:t> bless Muhammad and the family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بِسْمِ اللَّهِ الرَّحْمٰنِ الرَّحِيمِ</a:t>
            </a:r>
            <a:endParaRPr lang="en-US" altLang="en-US" dirty="0"/>
          </a:p>
        </p:txBody>
      </p:sp>
      <p:sp>
        <p:nvSpPr>
          <p:cNvPr id="5123" name="Rectangle 70"/>
          <p:cNvSpPr>
            <a:spLocks noGrp="1" noChangeArrowheads="1"/>
          </p:cNvSpPr>
          <p:nvPr>
            <p:ph type="body" sz="quarter" idx="10"/>
          </p:nvPr>
        </p:nvSpPr>
        <p:spPr/>
        <p:txBody>
          <a:bodyPr/>
          <a:lstStyle/>
          <a:p>
            <a:pPr marL="342900" indent="-342900"/>
            <a:r>
              <a:rPr lang="en-US" altLang="en-US" dirty="0"/>
              <a:t>In the Name of </a:t>
            </a:r>
            <a:r>
              <a:rPr lang="en-US" altLang="en-US" dirty="0" err="1"/>
              <a:t>Alláh</a:t>
            </a:r>
            <a:r>
              <a:rPr lang="en-US" altLang="en-US" dirty="0"/>
              <a:t>, </a:t>
            </a:r>
          </a:p>
          <a:p>
            <a:pPr marL="342900" indent="-342900"/>
            <a:r>
              <a:rPr lang="en-US" altLang="en-US" dirty="0"/>
              <a:t>the All-beneficent, the All-merciful.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اَللَّهُمَّ إِنِّي أَسْالُكَ وَأَتَوَجَّهُ إِلَيْكَ</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Allah, I beseech You and turn my face toward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بِنَبِيِّكَ نَبِيِّ ٱلرَّحْمَةِ</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in the name of Your Prophet; the Prophet of Mercy,</a:t>
            </a:r>
          </a:p>
        </p:txBody>
      </p:sp>
    </p:spTree>
    <p:extLst>
      <p:ext uri="{BB962C8B-B14F-4D97-AF65-F5344CB8AC3E}">
        <p14:creationId xmlns:p14="http://schemas.microsoft.com/office/powerpoint/2010/main" val="16944933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مُحَمَّدٍ صَلَّى ٱللَّهُ عَلَيْهِ وَآلِهِ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err="1"/>
              <a:t>Muḥammad</a:t>
            </a:r>
            <a:r>
              <a:rPr lang="en-US" altLang="en-US" dirty="0"/>
              <a:t>—may Allah send blessings to him and his Household.</a:t>
            </a:r>
          </a:p>
        </p:txBody>
      </p:sp>
    </p:spTree>
    <p:extLst>
      <p:ext uri="{BB962C8B-B14F-4D97-AF65-F5344CB8AC3E}">
        <p14:creationId xmlns:p14="http://schemas.microsoft.com/office/powerpoint/2010/main" val="2598651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ٱلْقَاسِمِ</a:t>
            </a:r>
            <a:br>
              <a:rPr lang="en-US" altLang="en-US" dirty="0"/>
            </a:br>
            <a:r>
              <a:rPr lang="en-US" altLang="en-US" dirty="0"/>
              <a:t> </a:t>
            </a:r>
            <a:r>
              <a:rPr lang="ar-SA" altLang="en-US" dirty="0"/>
              <a:t>يَا رَسُولَ </a:t>
            </a:r>
            <a:r>
              <a:rPr lang="ar-SA" altLang="en-US" dirty="0" err="1"/>
              <a:t>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Abū’l-Qāsim</a:t>
            </a:r>
            <a:r>
              <a:rPr lang="en-US" altLang="en-US" dirty="0"/>
              <a:t>!</a:t>
            </a:r>
          </a:p>
          <a:p>
            <a:pPr marL="342900" indent="-342900"/>
            <a:r>
              <a:rPr lang="en-US" altLang="en-US" dirty="0"/>
              <a:t>O Allah’s Messenger!</a:t>
            </a:r>
          </a:p>
        </p:txBody>
      </p:sp>
    </p:spTree>
    <p:extLst>
      <p:ext uri="{BB962C8B-B14F-4D97-AF65-F5344CB8AC3E}">
        <p14:creationId xmlns:p14="http://schemas.microsoft.com/office/powerpoint/2010/main" val="106707120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إِمَامَ </a:t>
            </a:r>
            <a:r>
              <a:rPr lang="ar-SA" altLang="en-US" dirty="0" err="1"/>
              <a:t>ٱلرَّحْمَةِ</a:t>
            </a:r>
            <a:br>
              <a:rPr lang="ar-SA" altLang="en-US" dirty="0"/>
            </a:br>
            <a:r>
              <a:rPr lang="ar-SA" altLang="en-US" dirty="0"/>
              <a:t>يَا سَيِّدَنَا وَمَوْلاَنَا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Chief of Mercy!</a:t>
            </a:r>
          </a:p>
          <a:p>
            <a:pPr marL="342900" indent="-342900"/>
            <a:r>
              <a:rPr lang="en-US" altLang="en-US" dirty="0"/>
              <a:t>O our master and chief!</a:t>
            </a:r>
          </a:p>
        </p:txBody>
      </p:sp>
    </p:spTree>
    <p:extLst>
      <p:ext uri="{BB962C8B-B14F-4D97-AF65-F5344CB8AC3E}">
        <p14:creationId xmlns:p14="http://schemas.microsoft.com/office/powerpoint/2010/main" val="393276864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14463455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8221985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21699344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1143049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6912784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a:t>
            </a:r>
            <a:r>
              <a:rPr lang="ar-SA" altLang="en-US" dirty="0" err="1"/>
              <a:t>ابَا</a:t>
            </a:r>
            <a:r>
              <a:rPr lang="ar-SA" altLang="en-US" dirty="0"/>
              <a:t> </a:t>
            </a:r>
            <a:r>
              <a:rPr lang="ar-SA" altLang="en-US" dirty="0" err="1"/>
              <a:t>ٱلْحَسَنِ</a:t>
            </a:r>
            <a:br>
              <a:rPr lang="en-US" altLang="en-US" dirty="0"/>
            </a:br>
            <a:r>
              <a:rPr lang="ar-SA" altLang="en-US" dirty="0"/>
              <a:t>يَا أَمِيرَ ٱلْمُؤْمِنِينَ</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commander of the Believers!</a:t>
            </a:r>
          </a:p>
        </p:txBody>
      </p:sp>
    </p:spTree>
    <p:extLst>
      <p:ext uri="{BB962C8B-B14F-4D97-AF65-F5344CB8AC3E}">
        <p14:creationId xmlns:p14="http://schemas.microsoft.com/office/powerpoint/2010/main" val="276477691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عَلِىَّ بْنَ أَبِي طَالِبٍ</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Alī</a:t>
            </a:r>
            <a:r>
              <a:rPr lang="en-US" altLang="en-US" dirty="0"/>
              <a:t>, son of </a:t>
            </a:r>
            <a:r>
              <a:rPr lang="en-US" altLang="en-US" dirty="0" err="1"/>
              <a:t>Abū-Tālib</a:t>
            </a:r>
            <a:r>
              <a:rPr lang="en-US" altLang="en-US" dirty="0"/>
              <a:t>!</a:t>
            </a:r>
          </a:p>
        </p:txBody>
      </p:sp>
    </p:spTree>
    <p:extLst>
      <p:ext uri="{BB962C8B-B14F-4D97-AF65-F5344CB8AC3E}">
        <p14:creationId xmlns:p14="http://schemas.microsoft.com/office/powerpoint/2010/main" val="324269195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23943099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10305205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31827387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2889567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4324422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مُولِجَ اللَّيْلِ فِي النَّهَارِ</a:t>
            </a:r>
            <a:endParaRPr lang="en-US" dirty="0"/>
          </a:p>
        </p:txBody>
      </p:sp>
      <p:sp>
        <p:nvSpPr>
          <p:cNvPr id="5" name="Subtitle 4"/>
          <p:cNvSpPr>
            <a:spLocks noGrp="1"/>
          </p:cNvSpPr>
          <p:nvPr>
            <p:ph type="body" sz="quarter" idx="10"/>
          </p:nvPr>
        </p:nvSpPr>
        <p:spPr/>
        <p:txBody>
          <a:bodyPr/>
          <a:lstStyle/>
          <a:p>
            <a:r>
              <a:rPr lang="en-US" dirty="0"/>
              <a:t>O He Who causes the night to enter into the day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0010225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فاطِمَةَ </a:t>
            </a:r>
            <a:r>
              <a:rPr lang="ar-SA" altLang="en-US" dirty="0" err="1"/>
              <a:t>ٱلزَّهْرَاءُ</a:t>
            </a:r>
            <a:br>
              <a:rPr lang="en-US" altLang="en-US" dirty="0"/>
            </a:br>
            <a:r>
              <a:rPr lang="ar-SA" altLang="en-US" dirty="0"/>
              <a:t>يَا بِنْتَ مُحَمَّدٍ</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Fāṭimah</a:t>
            </a:r>
            <a:r>
              <a:rPr lang="en-US" altLang="en-US" dirty="0"/>
              <a:t>, the Luminous Lady!</a:t>
            </a:r>
          </a:p>
          <a:p>
            <a:pPr marL="342900" indent="-342900"/>
            <a:r>
              <a:rPr lang="en-US" altLang="en-US" dirty="0"/>
              <a:t>O daughter of </a:t>
            </a:r>
            <a:r>
              <a:rPr lang="en-US" altLang="en-US" dirty="0" err="1"/>
              <a:t>Muḥammad</a:t>
            </a:r>
            <a:r>
              <a:rPr lang="en-US" altLang="en-US" dirty="0"/>
              <a:t>!</a:t>
            </a:r>
          </a:p>
        </p:txBody>
      </p:sp>
    </p:spTree>
    <p:extLst>
      <p:ext uri="{BB962C8B-B14F-4D97-AF65-F5344CB8AC3E}">
        <p14:creationId xmlns:p14="http://schemas.microsoft.com/office/powerpoint/2010/main" val="34920959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قُرَّةَ عَيْنِ </a:t>
            </a:r>
            <a:r>
              <a:rPr lang="ar-SA" altLang="en-US" dirty="0" err="1"/>
              <a:t>ٱلرَّسُولِ</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delight of the Messenger’s eyes!</a:t>
            </a:r>
          </a:p>
        </p:txBody>
      </p:sp>
    </p:spTree>
    <p:extLst>
      <p:ext uri="{BB962C8B-B14F-4D97-AF65-F5344CB8AC3E}">
        <p14:creationId xmlns:p14="http://schemas.microsoft.com/office/powerpoint/2010/main" val="18181330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سَيِّدَتَنَا وَمَوْلاَتَنَا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mistress and </a:t>
            </a:r>
            <a:r>
              <a:rPr lang="en-US" altLang="en-US" dirty="0" err="1"/>
              <a:t>chieftess</a:t>
            </a:r>
            <a:r>
              <a:rPr lang="en-US" altLang="en-US" dirty="0"/>
              <a:t>!</a:t>
            </a:r>
          </a:p>
        </p:txBody>
      </p:sp>
    </p:spTree>
    <p:extLst>
      <p:ext uri="{BB962C8B-B14F-4D97-AF65-F5344CB8AC3E}">
        <p14:creationId xmlns:p14="http://schemas.microsoft.com/office/powerpoint/2010/main" val="6607959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إِنَّا تَوَجَّهْنَا </a:t>
            </a:r>
            <a:r>
              <a:rPr lang="ar-SA" altLang="en-US" dirty="0" err="1"/>
              <a:t>وَٱسْتَشْفَعْنَا</a:t>
            </a:r>
            <a:br>
              <a:rPr lang="en-US" altLang="en-US" dirty="0"/>
            </a:br>
            <a:r>
              <a:rPr lang="ar-SA" altLang="en-US" dirty="0"/>
              <a:t>وَتَوَسَّلْنَا بِكِ إِلَى ٱللَّهِ</a:t>
            </a:r>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a:p>
            <a:pPr marL="342900" indent="-342900"/>
            <a:r>
              <a:rPr lang="en-US" altLang="en-US" dirty="0"/>
              <a:t>and your advocacy for us before Allah;</a:t>
            </a:r>
          </a:p>
        </p:txBody>
      </p:sp>
    </p:spTree>
    <p:extLst>
      <p:ext uri="{BB962C8B-B14F-4D97-AF65-F5344CB8AC3E}">
        <p14:creationId xmlns:p14="http://schemas.microsoft.com/office/powerpoint/2010/main" val="12916290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8893831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وَجِيهَةً عِنْدَ </a:t>
            </a:r>
            <a:r>
              <a:rPr lang="ar-SA" altLang="en-US" dirty="0" err="1"/>
              <a:t>ٱللَّهِ</a:t>
            </a:r>
            <a:br>
              <a:rPr lang="en-US" altLang="en-US" dirty="0"/>
            </a:br>
            <a:r>
              <a:rPr lang="ar-SA" altLang="en-US" dirty="0" err="1"/>
              <a:t>إِشْفَعِي</a:t>
            </a:r>
            <a:r>
              <a:rPr lang="ar-SA" altLang="en-US" dirty="0"/>
              <a:t> لَنَا عِنْدَ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356032317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مُحَمَّدٍ</a:t>
            </a:r>
            <a:br>
              <a:rPr lang="en-US" altLang="en-US" dirty="0"/>
            </a:br>
            <a:r>
              <a:rPr lang="ar-SA" altLang="en-US" dirty="0"/>
              <a:t>يَا حَسَنَ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Abū-Muḥammad</a:t>
            </a:r>
            <a:r>
              <a:rPr lang="en-US" altLang="en-US" dirty="0"/>
              <a:t>!</a:t>
            </a:r>
          </a:p>
          <a:p>
            <a:pPr marL="342900" indent="-342900"/>
            <a:r>
              <a:rPr lang="en-US" altLang="en-US" dirty="0"/>
              <a:t>O Hasan the son of `</a:t>
            </a:r>
            <a:r>
              <a:rPr lang="en-US" altLang="en-US" dirty="0" err="1"/>
              <a:t>Alī</a:t>
            </a:r>
            <a:r>
              <a:rPr lang="en-US" altLang="en-US" dirty="0"/>
              <a:t>!</a:t>
            </a:r>
          </a:p>
        </p:txBody>
      </p:sp>
    </p:spTree>
    <p:extLst>
      <p:ext uri="{BB962C8B-B14F-4D97-AF65-F5344CB8AC3E}">
        <p14:creationId xmlns:p14="http://schemas.microsoft.com/office/powerpoint/2010/main" val="2592635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ٱلْمجْتَبىٰ</a:t>
            </a:r>
            <a:br>
              <a:rPr lang="ar-SA"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well-Chosen one!</a:t>
            </a:r>
          </a:p>
          <a:p>
            <a:pPr marL="342900" indent="-342900"/>
            <a:r>
              <a:rPr lang="en-US" altLang="en-US" dirty="0"/>
              <a:t>O son of Allah’s Messenger!</a:t>
            </a:r>
          </a:p>
        </p:txBody>
      </p:sp>
    </p:spTree>
    <p:extLst>
      <p:ext uri="{BB962C8B-B14F-4D97-AF65-F5344CB8AC3E}">
        <p14:creationId xmlns:p14="http://schemas.microsoft.com/office/powerpoint/2010/main" val="19934414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r>
              <a:rPr lang="en-US" altLang="en-US" dirty="0"/>
              <a:t> </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35816899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وَمُولِجَ النَّهَارِ فِي اللَّيْلِ</a:t>
            </a:r>
            <a:endParaRPr lang="en-US" dirty="0"/>
          </a:p>
        </p:txBody>
      </p:sp>
      <p:sp>
        <p:nvSpPr>
          <p:cNvPr id="5" name="Subtitle 4"/>
          <p:cNvSpPr>
            <a:spLocks noGrp="1"/>
          </p:cNvSpPr>
          <p:nvPr>
            <p:ph type="body" sz="quarter" idx="10"/>
          </p:nvPr>
        </p:nvSpPr>
        <p:spPr/>
        <p:txBody>
          <a:bodyPr/>
          <a:lstStyle/>
          <a:p>
            <a:r>
              <a:rPr lang="en-US" dirty="0"/>
              <a:t>And causes the day to enter into the night,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22258756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41380450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39907179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22540257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57940890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عَبْدِ </a:t>
            </a:r>
            <a:r>
              <a:rPr lang="ar-SA" altLang="en-US" dirty="0" err="1"/>
              <a:t>ٱللَّهِ</a:t>
            </a:r>
            <a:br>
              <a:rPr lang="en-US" altLang="en-US" dirty="0"/>
            </a:br>
            <a:r>
              <a:rPr lang="ar-SA" altLang="en-US" dirty="0"/>
              <a:t>يَا حُسَيْنَ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a:t>
            </a:r>
            <a:r>
              <a:rPr lang="en-US" altLang="en-US" dirty="0"/>
              <a:t>-`</a:t>
            </a:r>
            <a:r>
              <a:rPr lang="en-US" altLang="en-US" dirty="0" err="1"/>
              <a:t>Abdullāh</a:t>
            </a:r>
            <a:r>
              <a:rPr lang="en-US" altLang="en-US" dirty="0"/>
              <a:t>!</a:t>
            </a:r>
          </a:p>
          <a:p>
            <a:pPr marL="342900" indent="-342900"/>
            <a:r>
              <a:rPr lang="en-US" altLang="en-US" dirty="0"/>
              <a:t>O </a:t>
            </a:r>
            <a:r>
              <a:rPr lang="en-US" altLang="en-US" dirty="0" err="1"/>
              <a:t>Husayn</a:t>
            </a:r>
            <a:r>
              <a:rPr lang="en-US" altLang="en-US" dirty="0"/>
              <a:t> the son of `</a:t>
            </a:r>
            <a:r>
              <a:rPr lang="en-US" altLang="en-US" dirty="0" err="1"/>
              <a:t>Alī</a:t>
            </a:r>
            <a:r>
              <a:rPr lang="en-US" altLang="en-US" dirty="0"/>
              <a:t>!</a:t>
            </a:r>
          </a:p>
        </p:txBody>
      </p:sp>
    </p:spTree>
    <p:extLst>
      <p:ext uri="{BB962C8B-B14F-4D97-AF65-F5344CB8AC3E}">
        <p14:creationId xmlns:p14="http://schemas.microsoft.com/office/powerpoint/2010/main" val="2040308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ٱلشَّهِيدُ</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Martyr!</a:t>
            </a:r>
          </a:p>
          <a:p>
            <a:pPr marL="342900" indent="-342900"/>
            <a:r>
              <a:rPr lang="en-US" altLang="en-US" dirty="0"/>
              <a:t>O son of Allah’s Messenger!</a:t>
            </a:r>
          </a:p>
        </p:txBody>
      </p:sp>
    </p:spTree>
    <p:extLst>
      <p:ext uri="{BB962C8B-B14F-4D97-AF65-F5344CB8AC3E}">
        <p14:creationId xmlns:p14="http://schemas.microsoft.com/office/powerpoint/2010/main" val="229623425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10960570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59761208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8457394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وَمُخْرِجَ الحَيِّ مِنَ المَيِّتِ</a:t>
            </a:r>
            <a:endParaRPr lang="en-US" dirty="0"/>
          </a:p>
        </p:txBody>
      </p:sp>
      <p:sp>
        <p:nvSpPr>
          <p:cNvPr id="5" name="Subtitle 4"/>
          <p:cNvSpPr>
            <a:spLocks noGrp="1"/>
          </p:cNvSpPr>
          <p:nvPr>
            <p:ph type="body" sz="quarter" idx="10"/>
          </p:nvPr>
        </p:nvSpPr>
        <p:spPr/>
        <p:txBody>
          <a:bodyPr/>
          <a:lstStyle/>
          <a:p>
            <a:r>
              <a:rPr lang="en-US" dirty="0"/>
              <a:t>And brings forth the living from the dead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247059089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795402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60339591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عَلِىَّ بْنَ ٱلْحُسَيْنِ</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Alī</a:t>
            </a:r>
            <a:r>
              <a:rPr lang="en-US" altLang="en-US" dirty="0"/>
              <a:t> the son of al-</a:t>
            </a:r>
            <a:r>
              <a:rPr lang="en-US" altLang="en-US" dirty="0" err="1"/>
              <a:t>Husayn</a:t>
            </a:r>
            <a:r>
              <a:rPr lang="en-US" altLang="en-US" dirty="0"/>
              <a:t>!</a:t>
            </a:r>
          </a:p>
        </p:txBody>
      </p:sp>
    </p:spTree>
    <p:extLst>
      <p:ext uri="{BB962C8B-B14F-4D97-AF65-F5344CB8AC3E}">
        <p14:creationId xmlns:p14="http://schemas.microsoft.com/office/powerpoint/2010/main" val="108403895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زَيْنَ </a:t>
            </a:r>
            <a:r>
              <a:rPr lang="ar-SA" altLang="en-US" dirty="0" err="1"/>
              <a:t>ٱلْعَابِدينَ</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Ornament of the Worshippers!</a:t>
            </a:r>
          </a:p>
          <a:p>
            <a:pPr marL="342900" indent="-342900"/>
            <a:r>
              <a:rPr lang="en-US" altLang="en-US" dirty="0"/>
              <a:t>O son of Allah’s Messenger!</a:t>
            </a:r>
          </a:p>
        </p:txBody>
      </p:sp>
    </p:spTree>
    <p:extLst>
      <p:ext uri="{BB962C8B-B14F-4D97-AF65-F5344CB8AC3E}">
        <p14:creationId xmlns:p14="http://schemas.microsoft.com/office/powerpoint/2010/main" val="167788167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64237600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14051459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76844846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5363688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2287046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وَمُخْرِجَ الْمَيِّتِ مِنَ الْحَيِّ</a:t>
            </a:r>
            <a:endParaRPr lang="en-US" dirty="0"/>
          </a:p>
        </p:txBody>
      </p:sp>
      <p:sp>
        <p:nvSpPr>
          <p:cNvPr id="5" name="Subtitle 4"/>
          <p:cNvSpPr>
            <a:spLocks noGrp="1"/>
          </p:cNvSpPr>
          <p:nvPr>
            <p:ph type="body" sz="quarter" idx="10"/>
          </p:nvPr>
        </p:nvSpPr>
        <p:spPr/>
        <p:txBody>
          <a:bodyPr/>
          <a:lstStyle/>
          <a:p>
            <a:r>
              <a:rPr lang="en-US" dirty="0"/>
              <a:t>And brings forth the dead from the living,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9201471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جَعْفَرٍ</a:t>
            </a:r>
            <a:br>
              <a:rPr lang="en-US" altLang="en-US" dirty="0"/>
            </a:br>
            <a:r>
              <a:rPr lang="ar-SA" altLang="en-US" dirty="0"/>
              <a:t>يَا مُحَمَّدَ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Abū-Ja`far</a:t>
            </a:r>
            <a:r>
              <a:rPr lang="en-US" altLang="en-US" dirty="0"/>
              <a:t>!</a:t>
            </a:r>
          </a:p>
          <a:p>
            <a:pPr marL="342900" indent="-342900"/>
            <a:r>
              <a:rPr lang="en-US" altLang="en-US" dirty="0"/>
              <a:t>O </a:t>
            </a:r>
            <a:r>
              <a:rPr lang="en-US" altLang="en-US" dirty="0" err="1"/>
              <a:t>Muḥammad</a:t>
            </a:r>
            <a:r>
              <a:rPr lang="en-US" altLang="en-US" dirty="0"/>
              <a:t> the son of `</a:t>
            </a:r>
            <a:r>
              <a:rPr lang="en-US" altLang="en-US" dirty="0" err="1"/>
              <a:t>Alī</a:t>
            </a:r>
            <a:r>
              <a:rPr lang="en-US" altLang="en-US" dirty="0"/>
              <a:t>!</a:t>
            </a:r>
          </a:p>
        </p:txBody>
      </p:sp>
    </p:spTree>
    <p:extLst>
      <p:ext uri="{BB962C8B-B14F-4D97-AF65-F5344CB8AC3E}">
        <p14:creationId xmlns:p14="http://schemas.microsoft.com/office/powerpoint/2010/main" val="238400571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ٱلْبَاقِرُ</a:t>
            </a:r>
            <a:br>
              <a:rPr lang="ar-SA"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Cleaver [of knowledge]!</a:t>
            </a:r>
          </a:p>
          <a:p>
            <a:pPr marL="342900" indent="-342900"/>
            <a:r>
              <a:rPr lang="en-US" altLang="en-US" dirty="0"/>
              <a:t>O son of Allah’s Messenger!</a:t>
            </a:r>
          </a:p>
        </p:txBody>
      </p:sp>
    </p:spTree>
    <p:extLst>
      <p:ext uri="{BB962C8B-B14F-4D97-AF65-F5344CB8AC3E}">
        <p14:creationId xmlns:p14="http://schemas.microsoft.com/office/powerpoint/2010/main" val="2515295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241808125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24279762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3820199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7326990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422527779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439247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عَبْدِ </a:t>
            </a:r>
            <a:r>
              <a:rPr lang="ar-SA" altLang="en-US" dirty="0" err="1"/>
              <a:t>ٱللَّهِ</a:t>
            </a:r>
            <a:br>
              <a:rPr lang="ar-SA" altLang="en-US" dirty="0"/>
            </a:br>
            <a:r>
              <a:rPr lang="ar-SA" altLang="en-US" dirty="0"/>
              <a:t>يَا جَعْفَرَ بْنَ مُحَمَّدٍ</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a:t>
            </a:r>
            <a:r>
              <a:rPr lang="en-US" altLang="en-US" dirty="0"/>
              <a:t>-`</a:t>
            </a:r>
            <a:r>
              <a:rPr lang="en-US" altLang="en-US" dirty="0" err="1"/>
              <a:t>Abdullāh</a:t>
            </a:r>
            <a:r>
              <a:rPr lang="en-US" altLang="en-US" dirty="0"/>
              <a:t>!</a:t>
            </a:r>
          </a:p>
          <a:p>
            <a:pPr marL="342900" indent="-342900"/>
            <a:r>
              <a:rPr lang="en-US" altLang="en-US" dirty="0"/>
              <a:t>O </a:t>
            </a:r>
            <a:r>
              <a:rPr lang="en-US" altLang="en-US" dirty="0" err="1"/>
              <a:t>Ja`far</a:t>
            </a:r>
            <a:r>
              <a:rPr lang="en-US" altLang="en-US" dirty="0"/>
              <a:t> the son of </a:t>
            </a:r>
            <a:r>
              <a:rPr lang="en-US" altLang="en-US" dirty="0" err="1"/>
              <a:t>Muḥammad</a:t>
            </a:r>
            <a:r>
              <a:rPr lang="en-US" altLang="en-US" dirty="0"/>
              <a:t>!</a:t>
            </a:r>
          </a:p>
        </p:txBody>
      </p:sp>
    </p:spTree>
    <p:extLst>
      <p:ext uri="{BB962C8B-B14F-4D97-AF65-F5344CB8AC3E}">
        <p14:creationId xmlns:p14="http://schemas.microsoft.com/office/powerpoint/2010/main" val="16101287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DB03A-4D00-4574-A1C4-5155769A218C}"/>
              </a:ext>
            </a:extLst>
          </p:cNvPr>
          <p:cNvSpPr>
            <a:spLocks noGrp="1"/>
          </p:cNvSpPr>
          <p:nvPr>
            <p:ph type="title"/>
          </p:nvPr>
        </p:nvSpPr>
        <p:spPr>
          <a:xfrm>
            <a:off x="609600" y="242909"/>
            <a:ext cx="10972800" cy="683144"/>
          </a:xfrm>
        </p:spPr>
        <p:txBody>
          <a:bodyPr/>
          <a:lstStyle/>
          <a:p>
            <a:r>
              <a:rPr lang="en-US" sz="3600" b="1" dirty="0"/>
              <a:t>21</a:t>
            </a:r>
            <a:r>
              <a:rPr lang="en-US" sz="3600" b="1" baseline="30000" dirty="0"/>
              <a:t>st</a:t>
            </a:r>
            <a:r>
              <a:rPr lang="en-US" sz="3600" b="1" dirty="0"/>
              <a:t> Night of Ramadhan Kareem</a:t>
            </a:r>
          </a:p>
        </p:txBody>
      </p:sp>
      <p:sp>
        <p:nvSpPr>
          <p:cNvPr id="6" name="Rectangle 5">
            <a:hlinkClick r:id="rId2" action="ppaction://hlinksldjump"/>
            <a:extLst>
              <a:ext uri="{FF2B5EF4-FFF2-40B4-BE49-F238E27FC236}">
                <a16:creationId xmlns:a16="http://schemas.microsoft.com/office/drawing/2014/main" id="{D574B540-E310-EF62-3F7C-8D7B59644928}"/>
              </a:ext>
            </a:extLst>
          </p:cNvPr>
          <p:cNvSpPr/>
          <p:nvPr/>
        </p:nvSpPr>
        <p:spPr>
          <a:xfrm>
            <a:off x="6851650" y="156022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3" action="ppaction://hlinksldjump"/>
            <a:extLst>
              <a:ext uri="{FF2B5EF4-FFF2-40B4-BE49-F238E27FC236}">
                <a16:creationId xmlns:a16="http://schemas.microsoft.com/office/drawing/2014/main" id="{3B41F1F9-F7B6-5EC0-A730-B79E19F06525}"/>
              </a:ext>
            </a:extLst>
          </p:cNvPr>
          <p:cNvSpPr/>
          <p:nvPr/>
        </p:nvSpPr>
        <p:spPr>
          <a:xfrm>
            <a:off x="6851650" y="199066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8" name="Rectangle 7">
            <a:hlinkClick r:id="rId4" action="ppaction://hlinksldjump"/>
            <a:extLst>
              <a:ext uri="{FF2B5EF4-FFF2-40B4-BE49-F238E27FC236}">
                <a16:creationId xmlns:a16="http://schemas.microsoft.com/office/drawing/2014/main" id="{B5BFB982-896F-AAC2-4E77-B065D263AC05}"/>
              </a:ext>
            </a:extLst>
          </p:cNvPr>
          <p:cNvSpPr/>
          <p:nvPr/>
        </p:nvSpPr>
        <p:spPr>
          <a:xfrm>
            <a:off x="6851650" y="242110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لعنة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5" action="ppaction://hlinksldjump"/>
            <a:extLst>
              <a:ext uri="{FF2B5EF4-FFF2-40B4-BE49-F238E27FC236}">
                <a16:creationId xmlns:a16="http://schemas.microsoft.com/office/drawing/2014/main" id="{CBAB5390-1BCC-BFA9-363D-25B2BD023134}"/>
              </a:ext>
            </a:extLst>
          </p:cNvPr>
          <p:cNvSpPr/>
          <p:nvPr/>
        </p:nvSpPr>
        <p:spPr>
          <a:xfrm>
            <a:off x="6851650" y="285153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0" name="Rectangle 9">
            <a:hlinkClick r:id="rId6" action="ppaction://hlinksldjump"/>
            <a:extLst>
              <a:ext uri="{FF2B5EF4-FFF2-40B4-BE49-F238E27FC236}">
                <a16:creationId xmlns:a16="http://schemas.microsoft.com/office/drawing/2014/main" id="{434818A7-E11B-C140-E0E5-1466CA7B80C7}"/>
              </a:ext>
            </a:extLst>
          </p:cNvPr>
          <p:cNvSpPr/>
          <p:nvPr/>
        </p:nvSpPr>
        <p:spPr>
          <a:xfrm>
            <a:off x="6851650" y="328197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1" name="Rectangle 10">
            <a:hlinkClick r:id="rId7" action="ppaction://hlinksldjump"/>
            <a:extLst>
              <a:ext uri="{FF2B5EF4-FFF2-40B4-BE49-F238E27FC236}">
                <a16:creationId xmlns:a16="http://schemas.microsoft.com/office/drawing/2014/main" id="{920E8AB0-CBED-5307-9DD1-FEAAA6330C69}"/>
              </a:ext>
            </a:extLst>
          </p:cNvPr>
          <p:cNvSpPr/>
          <p:nvPr/>
        </p:nvSpPr>
        <p:spPr>
          <a:xfrm>
            <a:off x="6851650" y="414285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2" name="Rectangle 11">
            <a:hlinkClick r:id="rId8" action="ppaction://hlinksldjump"/>
            <a:extLst>
              <a:ext uri="{FF2B5EF4-FFF2-40B4-BE49-F238E27FC236}">
                <a16:creationId xmlns:a16="http://schemas.microsoft.com/office/drawing/2014/main" id="{3712010E-DE7D-7907-AA37-42D7C7CE45A4}"/>
              </a:ext>
            </a:extLst>
          </p:cNvPr>
          <p:cNvSpPr/>
          <p:nvPr/>
        </p:nvSpPr>
        <p:spPr>
          <a:xfrm>
            <a:off x="6851650" y="371241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9" action="ppaction://hlinksldjump"/>
            <a:extLst>
              <a:ext uri="{FF2B5EF4-FFF2-40B4-BE49-F238E27FC236}">
                <a16:creationId xmlns:a16="http://schemas.microsoft.com/office/drawing/2014/main" id="{66582553-DF79-407F-29D1-714887BA1F62}"/>
              </a:ext>
            </a:extLst>
          </p:cNvPr>
          <p:cNvSpPr/>
          <p:nvPr/>
        </p:nvSpPr>
        <p:spPr>
          <a:xfrm>
            <a:off x="6851650" y="457329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4" name="Rectangle 13">
            <a:hlinkClick r:id="rId10" action="ppaction://hlinksldjump"/>
            <a:extLst>
              <a:ext uri="{FF2B5EF4-FFF2-40B4-BE49-F238E27FC236}">
                <a16:creationId xmlns:a16="http://schemas.microsoft.com/office/drawing/2014/main" id="{C47D49AB-F83B-9D5D-97EF-D3876204950A}"/>
              </a:ext>
            </a:extLst>
          </p:cNvPr>
          <p:cNvSpPr/>
          <p:nvPr/>
        </p:nvSpPr>
        <p:spPr>
          <a:xfrm>
            <a:off x="6851650" y="500372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11" action="ppaction://hlinksldjump"/>
            <a:extLst>
              <a:ext uri="{FF2B5EF4-FFF2-40B4-BE49-F238E27FC236}">
                <a16:creationId xmlns:a16="http://schemas.microsoft.com/office/drawing/2014/main" id="{496B5D6C-45AA-9D55-B8F1-8D6AF02955C9}"/>
              </a:ext>
            </a:extLst>
          </p:cNvPr>
          <p:cNvSpPr/>
          <p:nvPr/>
        </p:nvSpPr>
        <p:spPr>
          <a:xfrm>
            <a:off x="6851650" y="543416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زيارة آل يٰس</a:t>
            </a:r>
            <a:endParaRPr lang="ar-EG" sz="2400" dirty="0">
              <a:solidFill>
                <a:schemeClr val="bg1"/>
              </a:solidFill>
              <a:latin typeface="Arabic Typesetting" panose="03020402040406030203" pitchFamily="66" charset="-78"/>
              <a:cs typeface="Arabic Typesetting" panose="03020402040406030203" pitchFamily="66" charset="-78"/>
            </a:endParaRPr>
          </a:p>
        </p:txBody>
      </p:sp>
      <p:sp>
        <p:nvSpPr>
          <p:cNvPr id="19" name="Rectangle 18">
            <a:hlinkClick r:id="rId12" action="ppaction://hlinksldjump"/>
            <a:extLst>
              <a:ext uri="{FF2B5EF4-FFF2-40B4-BE49-F238E27FC236}">
                <a16:creationId xmlns:a16="http://schemas.microsoft.com/office/drawing/2014/main" id="{317DE383-CC2C-FDFE-D90F-12E64D0612E6}"/>
              </a:ext>
            </a:extLst>
          </p:cNvPr>
          <p:cNvSpPr/>
          <p:nvPr/>
        </p:nvSpPr>
        <p:spPr>
          <a:xfrm>
            <a:off x="6851650" y="586459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8" name="Rectangle 17">
            <a:hlinkClick r:id="rId13" action="ppaction://hlinksldjump"/>
            <a:extLst>
              <a:ext uri="{FF2B5EF4-FFF2-40B4-BE49-F238E27FC236}">
                <a16:creationId xmlns:a16="http://schemas.microsoft.com/office/drawing/2014/main" id="{97A8D237-18AC-43DF-8562-5FE2024079CF}"/>
              </a:ext>
            </a:extLst>
          </p:cNvPr>
          <p:cNvSpPr/>
          <p:nvPr/>
        </p:nvSpPr>
        <p:spPr>
          <a:xfrm>
            <a:off x="1371600" y="199274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يَا مُولِجَ اللّيْلِ فِي النّهَارِ</a:t>
            </a:r>
          </a:p>
        </p:txBody>
      </p:sp>
      <p:sp>
        <p:nvSpPr>
          <p:cNvPr id="20" name="Rectangle 19">
            <a:hlinkClick r:id="rId14" action="ppaction://hlinksldjump"/>
            <a:extLst>
              <a:ext uri="{FF2B5EF4-FFF2-40B4-BE49-F238E27FC236}">
                <a16:creationId xmlns:a16="http://schemas.microsoft.com/office/drawing/2014/main" id="{969ED3E9-F409-4EB6-8FE1-DE2B6BC1A0A2}"/>
              </a:ext>
            </a:extLst>
          </p:cNvPr>
          <p:cNvSpPr/>
          <p:nvPr/>
        </p:nvSpPr>
        <p:spPr>
          <a:xfrm>
            <a:off x="1371600" y="156022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اللّهُمّ إِنّكَ قُلْتَ فِي كِتَابِكَ المُنْزَلِ</a:t>
            </a:r>
          </a:p>
        </p:txBody>
      </p:sp>
      <p:sp>
        <p:nvSpPr>
          <p:cNvPr id="16" name="Rectangle 15">
            <a:hlinkClick r:id="rId15" action="ppaction://hlinksldjump"/>
            <a:extLst>
              <a:ext uri="{FF2B5EF4-FFF2-40B4-BE49-F238E27FC236}">
                <a16:creationId xmlns:a16="http://schemas.microsoft.com/office/drawing/2014/main" id="{C1BF1E43-329B-C08D-4A20-3E1A799449EE}"/>
              </a:ext>
            </a:extLst>
          </p:cNvPr>
          <p:cNvSpPr/>
          <p:nvPr/>
        </p:nvSpPr>
        <p:spPr>
          <a:xfrm>
            <a:off x="1371600" y="458783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a:solidFill>
                  <a:schemeClr val="bg1"/>
                </a:solidFill>
                <a:latin typeface="Arabic Typesetting" panose="03020402040406030203" pitchFamily="66" charset="-78"/>
                <a:cs typeface="Arabic Typesetting" panose="03020402040406030203" pitchFamily="66" charset="-78"/>
              </a:rPr>
              <a:t>دعا توبة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2" name="Rectangle 21">
            <a:hlinkClick r:id="rId16" action="ppaction://hlinksldjump"/>
            <a:extLst>
              <a:ext uri="{FF2B5EF4-FFF2-40B4-BE49-F238E27FC236}">
                <a16:creationId xmlns:a16="http://schemas.microsoft.com/office/drawing/2014/main" id="{125A8A99-0150-3D16-2846-E9D79702B608}"/>
              </a:ext>
            </a:extLst>
          </p:cNvPr>
          <p:cNvSpPr/>
          <p:nvPr/>
        </p:nvSpPr>
        <p:spPr>
          <a:xfrm>
            <a:off x="1371600" y="242525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24" name="Rectangle 23">
            <a:hlinkClick r:id="rId17" action="ppaction://hlinksldjump"/>
            <a:extLst>
              <a:ext uri="{FF2B5EF4-FFF2-40B4-BE49-F238E27FC236}">
                <a16:creationId xmlns:a16="http://schemas.microsoft.com/office/drawing/2014/main" id="{E2E45BF7-A936-A355-40DC-1A67EFC2E1DD}"/>
              </a:ext>
            </a:extLst>
          </p:cNvPr>
          <p:cNvSpPr/>
          <p:nvPr/>
        </p:nvSpPr>
        <p:spPr>
          <a:xfrm>
            <a:off x="1371600" y="285777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18" action="ppaction://hlinksldjump"/>
            <a:extLst>
              <a:ext uri="{FF2B5EF4-FFF2-40B4-BE49-F238E27FC236}">
                <a16:creationId xmlns:a16="http://schemas.microsoft.com/office/drawing/2014/main" id="{23636A6D-029A-F379-1C2B-F0008C6C2EA9}"/>
              </a:ext>
            </a:extLst>
          </p:cNvPr>
          <p:cNvSpPr/>
          <p:nvPr/>
        </p:nvSpPr>
        <p:spPr>
          <a:xfrm>
            <a:off x="1371600" y="329028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6" name="Rectangle 25">
            <a:hlinkClick r:id="rId19" action="ppaction://hlinksldjump"/>
            <a:extLst>
              <a:ext uri="{FF2B5EF4-FFF2-40B4-BE49-F238E27FC236}">
                <a16:creationId xmlns:a16="http://schemas.microsoft.com/office/drawing/2014/main" id="{A475C22D-52AF-4819-5480-7D1153C7B609}"/>
              </a:ext>
            </a:extLst>
          </p:cNvPr>
          <p:cNvSpPr/>
          <p:nvPr/>
        </p:nvSpPr>
        <p:spPr>
          <a:xfrm>
            <a:off x="1371600" y="502035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8" name="Rectangle 27">
            <a:hlinkClick r:id="rId20" action="ppaction://hlinksldjump"/>
            <a:extLst>
              <a:ext uri="{FF2B5EF4-FFF2-40B4-BE49-F238E27FC236}">
                <a16:creationId xmlns:a16="http://schemas.microsoft.com/office/drawing/2014/main" id="{15D322C0-B67B-4B14-6F20-6A17EC12993A}"/>
              </a:ext>
            </a:extLst>
          </p:cNvPr>
          <p:cNvSpPr/>
          <p:nvPr/>
        </p:nvSpPr>
        <p:spPr>
          <a:xfrm>
            <a:off x="1371600" y="415532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افتتاح</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9" name="Rectangle 28">
            <a:hlinkClick r:id="rId21" action="ppaction://hlinksldjump"/>
            <a:extLst>
              <a:ext uri="{FF2B5EF4-FFF2-40B4-BE49-F238E27FC236}">
                <a16:creationId xmlns:a16="http://schemas.microsoft.com/office/drawing/2014/main" id="{956CD7E6-B52C-FF12-FE6F-66CC77BB8F79}"/>
              </a:ext>
            </a:extLst>
          </p:cNvPr>
          <p:cNvSpPr/>
          <p:nvPr/>
        </p:nvSpPr>
        <p:spPr>
          <a:xfrm>
            <a:off x="1371600" y="545286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0" name="Rectangle 29">
            <a:hlinkClick r:id="rId22" action="ppaction://hlinksldjump"/>
            <a:extLst>
              <a:ext uri="{FF2B5EF4-FFF2-40B4-BE49-F238E27FC236}">
                <a16:creationId xmlns:a16="http://schemas.microsoft.com/office/drawing/2014/main" id="{14D723E8-A8CB-60AE-3BB0-3E612AF43F97}"/>
              </a:ext>
            </a:extLst>
          </p:cNvPr>
          <p:cNvSpPr/>
          <p:nvPr/>
        </p:nvSpPr>
        <p:spPr>
          <a:xfrm>
            <a:off x="1371600" y="372280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مكارم الأخلاق</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1" name="Rectangle 30">
            <a:hlinkClick r:id="rId23" action="ppaction://hlinksldjump"/>
            <a:extLst>
              <a:ext uri="{FF2B5EF4-FFF2-40B4-BE49-F238E27FC236}">
                <a16:creationId xmlns:a16="http://schemas.microsoft.com/office/drawing/2014/main" id="{8010EC32-42B7-A729-F436-B05999E731C5}"/>
              </a:ext>
            </a:extLst>
          </p:cNvPr>
          <p:cNvSpPr/>
          <p:nvPr/>
        </p:nvSpPr>
        <p:spPr>
          <a:xfrm>
            <a:off x="1371600" y="5885388"/>
            <a:ext cx="3968750" cy="374058"/>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امين الله</a:t>
            </a:r>
            <a:endParaRPr lang="ur-PK" sz="2400" dirty="0">
              <a:solidFill>
                <a:schemeClr val="bg1"/>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179221507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Hasan,</a:t>
            </a:r>
            <a:endParaRPr lang="en-CA" dirty="0"/>
          </a:p>
        </p:txBody>
      </p:sp>
      <p:sp>
        <p:nvSpPr>
          <p:cNvPr id="4" name="TextBox 3">
            <a:extLst>
              <a:ext uri="{FF2B5EF4-FFF2-40B4-BE49-F238E27FC236}">
                <a16:creationId xmlns:a16="http://schemas.microsoft.com/office/drawing/2014/main" id="{FE7F3DE3-4D31-DDFC-63B5-362D0EEE984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7FC81B7A-CB3D-1F1A-171D-5F9FDFC5503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2024E51-5938-112E-0B74-F42250A8B41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36555449-FE38-0F40-D245-68594B9AC8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09B700E1-49BC-FCE7-D118-53EEA47034B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C06B82C8-3A1E-FC54-C0DD-819EDA3BCF3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E8F7BBD-4ADB-B086-D921-996B27D836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34156608-B7BF-EEAD-CB18-7A4D6E42605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2C159AF-59BB-8BD0-5C64-E9154BEE97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76E7E25-19FC-E8E0-33F9-9759077F462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30629744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مَنْ يَشَاءُ بِغَيْرِ حِسَابٍ</a:t>
            </a:r>
            <a:endParaRPr lang="en-US" dirty="0"/>
          </a:p>
        </p:txBody>
      </p:sp>
      <p:sp>
        <p:nvSpPr>
          <p:cNvPr id="5" name="Subtitle 4"/>
          <p:cNvSpPr>
            <a:spLocks noGrp="1"/>
          </p:cNvSpPr>
          <p:nvPr>
            <p:ph type="body" sz="quarter" idx="10"/>
          </p:nvPr>
        </p:nvSpPr>
        <p:spPr/>
        <p:txBody>
          <a:bodyPr/>
          <a:lstStyle/>
          <a:p>
            <a:r>
              <a:rPr lang="en-US" dirty="0"/>
              <a:t>And He Who gives sustenance to whomever He please without measure: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ٱلصَّادِقُ</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Veracious!</a:t>
            </a:r>
          </a:p>
          <a:p>
            <a:pPr marL="342900" indent="-342900"/>
            <a:r>
              <a:rPr lang="en-US" altLang="en-US" dirty="0"/>
              <a:t>O son of Allah’s Messenger!</a:t>
            </a:r>
          </a:p>
        </p:txBody>
      </p:sp>
    </p:spTree>
    <p:extLst>
      <p:ext uri="{BB962C8B-B14F-4D97-AF65-F5344CB8AC3E}">
        <p14:creationId xmlns:p14="http://schemas.microsoft.com/office/powerpoint/2010/main" val="367743412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9898853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42892058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4110717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60933521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422520207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81614169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مُوسَى بْنَ جَعْفَرٍ</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Mūsā</a:t>
            </a:r>
            <a:r>
              <a:rPr lang="en-US" altLang="en-US" dirty="0"/>
              <a:t> the son of </a:t>
            </a:r>
            <a:r>
              <a:rPr lang="en-US" altLang="en-US" dirty="0" err="1"/>
              <a:t>Ja`far</a:t>
            </a:r>
            <a:r>
              <a:rPr lang="en-US" altLang="en-US" dirty="0"/>
              <a:t>!</a:t>
            </a:r>
          </a:p>
        </p:txBody>
      </p:sp>
    </p:spTree>
    <p:extLst>
      <p:ext uri="{BB962C8B-B14F-4D97-AF65-F5344CB8AC3E}">
        <p14:creationId xmlns:p14="http://schemas.microsoft.com/office/powerpoint/2010/main" val="9476136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ٱلْكَاظِمُ</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Suppressor [of rage]!</a:t>
            </a:r>
          </a:p>
          <a:p>
            <a:pPr marL="342900" indent="-342900"/>
            <a:r>
              <a:rPr lang="en-US" altLang="en-US" dirty="0"/>
              <a:t>O son of Allah’s Messenger!</a:t>
            </a:r>
          </a:p>
        </p:txBody>
      </p:sp>
    </p:spTree>
    <p:extLst>
      <p:ext uri="{BB962C8B-B14F-4D97-AF65-F5344CB8AC3E}">
        <p14:creationId xmlns:p14="http://schemas.microsoft.com/office/powerpoint/2010/main" val="102862282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22297208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رَحْمَانُ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the All-beneficent;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37044795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333434274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0055242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336676764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30996769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عَلِيَّ بْنَ مُوسىٰ</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Alī</a:t>
            </a:r>
            <a:r>
              <a:rPr lang="en-US" altLang="en-US" dirty="0"/>
              <a:t> the son of </a:t>
            </a:r>
            <a:r>
              <a:rPr lang="en-US" altLang="en-US" dirty="0" err="1"/>
              <a:t>Mūsā</a:t>
            </a:r>
            <a:r>
              <a:rPr lang="en-US" altLang="en-US" dirty="0"/>
              <a:t>!</a:t>
            </a:r>
          </a:p>
        </p:txBody>
      </p:sp>
    </p:spTree>
    <p:extLst>
      <p:ext uri="{BB962C8B-B14F-4D97-AF65-F5344CB8AC3E}">
        <p14:creationId xmlns:p14="http://schemas.microsoft.com/office/powerpoint/2010/main" val="19669350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ٱلرِّضَا</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Amicable!</a:t>
            </a:r>
          </a:p>
          <a:p>
            <a:pPr marL="342900" indent="-342900"/>
            <a:r>
              <a:rPr lang="en-US" altLang="en-US" dirty="0"/>
              <a:t>O son of Allah’s Messenger!</a:t>
            </a:r>
          </a:p>
        </p:txBody>
      </p:sp>
    </p:spTree>
    <p:extLst>
      <p:ext uri="{BB962C8B-B14F-4D97-AF65-F5344CB8AC3E}">
        <p14:creationId xmlns:p14="http://schemas.microsoft.com/office/powerpoint/2010/main" val="17185403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10818700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40037972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8857706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رَحِيمُ</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the All-merciful;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0111693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5076090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8683253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جَعْفَرٍ</a:t>
            </a:r>
            <a:br>
              <a:rPr lang="en-US" altLang="en-US" dirty="0"/>
            </a:br>
            <a:r>
              <a:rPr lang="ar-SA" altLang="en-US" dirty="0"/>
              <a:t>يَا مُحَمَّدَ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Abū-Ja`far</a:t>
            </a:r>
            <a:r>
              <a:rPr lang="en-US" altLang="en-US" dirty="0"/>
              <a:t>!</a:t>
            </a:r>
          </a:p>
          <a:p>
            <a:pPr marL="342900" indent="-342900"/>
            <a:r>
              <a:rPr lang="en-US" altLang="en-US" dirty="0"/>
              <a:t>O </a:t>
            </a:r>
            <a:r>
              <a:rPr lang="en-US" altLang="en-US" dirty="0" err="1"/>
              <a:t>Muḥammad</a:t>
            </a:r>
            <a:r>
              <a:rPr lang="en-US" altLang="en-US" dirty="0"/>
              <a:t> the son of `</a:t>
            </a:r>
            <a:r>
              <a:rPr lang="en-US" altLang="en-US" dirty="0" err="1"/>
              <a:t>Alī</a:t>
            </a:r>
            <a:r>
              <a:rPr lang="en-US" altLang="en-US" dirty="0"/>
              <a:t>!</a:t>
            </a:r>
          </a:p>
        </p:txBody>
      </p:sp>
    </p:spTree>
    <p:extLst>
      <p:ext uri="{BB962C8B-B14F-4D97-AF65-F5344CB8AC3E}">
        <p14:creationId xmlns:p14="http://schemas.microsoft.com/office/powerpoint/2010/main" val="26237333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ٱلتَّقِيُّ</a:t>
            </a:r>
            <a:r>
              <a:rPr lang="ar-SA" altLang="en-US" dirty="0"/>
              <a:t> </a:t>
            </a:r>
            <a:r>
              <a:rPr lang="ar-SA" altLang="en-US" dirty="0" err="1"/>
              <a:t>ٱلْجَوَادُ</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pious and magnanimous!</a:t>
            </a:r>
          </a:p>
          <a:p>
            <a:pPr marL="342900" indent="-342900"/>
            <a:r>
              <a:rPr lang="en-US" altLang="en-US" dirty="0"/>
              <a:t>O son of Allah’s Messenger!</a:t>
            </a:r>
          </a:p>
        </p:txBody>
      </p:sp>
    </p:spTree>
    <p:extLst>
      <p:ext uri="{BB962C8B-B14F-4D97-AF65-F5344CB8AC3E}">
        <p14:creationId xmlns:p14="http://schemas.microsoft.com/office/powerpoint/2010/main" val="17104831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62125478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33818606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113731622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49594654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160162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اللّٰهُ يَا اللّٰهُ</a:t>
            </a:r>
            <a:endParaRPr lang="en-US" dirty="0"/>
          </a:p>
        </p:txBody>
      </p:sp>
      <p:sp>
        <p:nvSpPr>
          <p:cNvPr id="5" name="Subtitle 4"/>
          <p:cNvSpPr>
            <a:spLocks noGrp="1"/>
          </p:cNvSpPr>
          <p:nvPr>
            <p:ph type="body" sz="quarter" idx="10"/>
          </p:nvPr>
        </p:nvSpPr>
        <p:spPr/>
        <p:txBody>
          <a:bodyPr/>
          <a:lstStyle/>
          <a:p>
            <a:r>
              <a:rPr lang="it-IT" dirty="0"/>
              <a:t>O Allāh; O Allāh; O Allāh;</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1302102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عَلِيَّ بْنَ مُحَمَّدٍ</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Alī</a:t>
            </a:r>
            <a:r>
              <a:rPr lang="en-US" altLang="en-US" dirty="0"/>
              <a:t> the son of </a:t>
            </a:r>
            <a:r>
              <a:rPr lang="en-US" altLang="en-US" dirty="0" err="1"/>
              <a:t>Muḥammad</a:t>
            </a:r>
            <a:r>
              <a:rPr lang="en-US" altLang="en-US" dirty="0"/>
              <a:t>!</a:t>
            </a:r>
          </a:p>
        </p:txBody>
      </p:sp>
    </p:spTree>
    <p:extLst>
      <p:ext uri="{BB962C8B-B14F-4D97-AF65-F5344CB8AC3E}">
        <p14:creationId xmlns:p14="http://schemas.microsoft.com/office/powerpoint/2010/main" val="21030362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ٱلْهَادِي</a:t>
            </a:r>
            <a:r>
              <a:rPr lang="ar-SA" altLang="en-US" dirty="0"/>
              <a:t> </a:t>
            </a:r>
            <a:r>
              <a:rPr lang="ar-SA" altLang="en-US" dirty="0" err="1"/>
              <a:t>ٱلنَّقِيُّ</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guide and pure!</a:t>
            </a:r>
          </a:p>
          <a:p>
            <a:pPr marL="342900" indent="-342900"/>
            <a:r>
              <a:rPr lang="en-US" altLang="en-US" dirty="0"/>
              <a:t>O son of Allah’s Messenger!</a:t>
            </a:r>
          </a:p>
        </p:txBody>
      </p:sp>
    </p:spTree>
    <p:extLst>
      <p:ext uri="{BB962C8B-B14F-4D97-AF65-F5344CB8AC3E}">
        <p14:creationId xmlns:p14="http://schemas.microsoft.com/office/powerpoint/2010/main" val="1963384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13879795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40892756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331037085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9822443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63137619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6315051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مُحَمَّدٍ</a:t>
            </a:r>
            <a:br>
              <a:rPr lang="en-US" altLang="en-US" dirty="0"/>
            </a:br>
            <a:r>
              <a:rPr lang="ar-SA" altLang="en-US" dirty="0"/>
              <a:t>يَا حَسَنَ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Abū-Muḥammad</a:t>
            </a:r>
            <a:r>
              <a:rPr lang="en-US" altLang="en-US" dirty="0"/>
              <a:t>!</a:t>
            </a:r>
          </a:p>
          <a:p>
            <a:pPr marL="342900" indent="-342900"/>
            <a:r>
              <a:rPr lang="en-US" altLang="en-US" dirty="0"/>
              <a:t>O Hasan the son of `</a:t>
            </a:r>
            <a:r>
              <a:rPr lang="en-US" altLang="en-US" dirty="0" err="1"/>
              <a:t>Alī</a:t>
            </a:r>
            <a:r>
              <a:rPr lang="en-US" altLang="en-US" dirty="0"/>
              <a:t>!</a:t>
            </a:r>
          </a:p>
        </p:txBody>
      </p:sp>
    </p:spTree>
    <p:extLst>
      <p:ext uri="{BB962C8B-B14F-4D97-AF65-F5344CB8AC3E}">
        <p14:creationId xmlns:p14="http://schemas.microsoft.com/office/powerpoint/2010/main" val="194102514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لَكَ الأَسْمَاءُ الحُسْنٰى</a:t>
            </a:r>
            <a:endParaRPr lang="en-US" dirty="0"/>
          </a:p>
        </p:txBody>
      </p:sp>
      <p:sp>
        <p:nvSpPr>
          <p:cNvPr id="5" name="Subtitle 4"/>
          <p:cNvSpPr>
            <a:spLocks noGrp="1"/>
          </p:cNvSpPr>
          <p:nvPr>
            <p:ph type="body" sz="quarter" idx="10"/>
          </p:nvPr>
        </p:nvSpPr>
        <p:spPr/>
        <p:txBody>
          <a:bodyPr/>
          <a:lstStyle/>
          <a:p>
            <a:r>
              <a:rPr lang="en-US" dirty="0"/>
              <a:t>To You are the Most Excellent Names,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ٱلزَّكِيُّ</a:t>
            </a:r>
            <a:r>
              <a:rPr lang="ar-SA" altLang="en-US" dirty="0"/>
              <a:t> </a:t>
            </a:r>
            <a:r>
              <a:rPr lang="ar-SA" altLang="en-US" dirty="0" err="1"/>
              <a:t>ٱلْعَسْكَرِيُّ</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Wise one and warrior!</a:t>
            </a:r>
          </a:p>
          <a:p>
            <a:pPr marL="342900" indent="-342900"/>
            <a:r>
              <a:rPr lang="en-US" altLang="en-US" dirty="0"/>
              <a:t>O son of Allah’s Messenger!</a:t>
            </a:r>
          </a:p>
        </p:txBody>
      </p:sp>
    </p:spTree>
    <p:extLst>
      <p:ext uri="{BB962C8B-B14F-4D97-AF65-F5344CB8AC3E}">
        <p14:creationId xmlns:p14="http://schemas.microsoft.com/office/powerpoint/2010/main" val="41034700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54471559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35849871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70746566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7981639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6517263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31299413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وَصِيَّ </a:t>
            </a:r>
            <a:r>
              <a:rPr lang="ar-SA" altLang="en-US" dirty="0" err="1"/>
              <a:t>ٱلْحَسَنِ</a:t>
            </a:r>
            <a:br>
              <a:rPr lang="en-US" altLang="en-US" dirty="0"/>
            </a:br>
            <a:r>
              <a:rPr lang="ar-SA" altLang="en-US" dirty="0" err="1"/>
              <a:t>وَٱلْخَلَفَ</a:t>
            </a:r>
            <a:r>
              <a:rPr lang="ar-SA" altLang="en-US" dirty="0"/>
              <a:t> </a:t>
            </a:r>
            <a:r>
              <a:rPr lang="ar-SA" altLang="en-US" dirty="0" err="1"/>
              <a:t>ٱلْحُجَّةَ</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successor of al-Hasan!</a:t>
            </a:r>
          </a:p>
          <a:p>
            <a:pPr marL="342900" indent="-342900"/>
            <a:r>
              <a:rPr lang="en-US" altLang="en-US" dirty="0"/>
              <a:t>O descendant of the [</a:t>
            </a:r>
            <a:r>
              <a:rPr lang="en-US" altLang="en-US" dirty="0" err="1"/>
              <a:t>Infallibles</a:t>
            </a:r>
            <a:r>
              <a:rPr lang="en-US" altLang="en-US" dirty="0"/>
              <a:t> and] Argument [of Allah]!</a:t>
            </a:r>
          </a:p>
        </p:txBody>
      </p:sp>
    </p:spTree>
    <p:extLst>
      <p:ext uri="{BB962C8B-B14F-4D97-AF65-F5344CB8AC3E}">
        <p14:creationId xmlns:p14="http://schemas.microsoft.com/office/powerpoint/2010/main" val="5877273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ٱلْقَائِمُ </a:t>
            </a:r>
            <a:r>
              <a:rPr lang="ar-SA" altLang="en-US" dirty="0" err="1"/>
              <a:t>ٱلْمُنْتَظَرُ</a:t>
            </a:r>
            <a:r>
              <a:rPr lang="ar-SA" altLang="en-US" dirty="0"/>
              <a:t> </a:t>
            </a:r>
            <a:r>
              <a:rPr lang="ar-SA" altLang="en-US" dirty="0" err="1"/>
              <a:t>ٱلْمَهْدِيُّ</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Riser, Awaited, and Well-guided!</a:t>
            </a:r>
          </a:p>
          <a:p>
            <a:pPr marL="342900" indent="-342900"/>
            <a:r>
              <a:rPr lang="en-US" altLang="en-US" dirty="0"/>
              <a:t>O son of Allah’s Messenger!</a:t>
            </a:r>
          </a:p>
        </p:txBody>
      </p:sp>
    </p:spTree>
    <p:extLst>
      <p:ext uri="{BB962C8B-B14F-4D97-AF65-F5344CB8AC3E}">
        <p14:creationId xmlns:p14="http://schemas.microsoft.com/office/powerpoint/2010/main" val="24659783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4725161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وَالأَمْثَالُ العُلْيَا</a:t>
            </a:r>
            <a:endParaRPr lang="en-US" dirty="0"/>
          </a:p>
        </p:txBody>
      </p:sp>
      <p:sp>
        <p:nvSpPr>
          <p:cNvPr id="5" name="Subtitle 4"/>
          <p:cNvSpPr>
            <a:spLocks noGrp="1"/>
          </p:cNvSpPr>
          <p:nvPr>
            <p:ph type="body" sz="quarter" idx="10"/>
          </p:nvPr>
        </p:nvSpPr>
        <p:spPr/>
        <p:txBody>
          <a:bodyPr/>
          <a:lstStyle/>
          <a:p>
            <a:r>
              <a:rPr lang="en-US" dirty="0"/>
              <a:t>And the most elevated examples,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17492505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180761920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41054137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0934406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5126070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956B25A-BDD8-029A-0656-D97510E6F0C1}"/>
              </a:ext>
            </a:extLst>
          </p:cNvPr>
          <p:cNvSpPr>
            <a:spLocks noGrp="1"/>
          </p:cNvSpPr>
          <p:nvPr>
            <p:ph type="body" sz="quarter" idx="10"/>
          </p:nvPr>
        </p:nvSpPr>
        <p:spPr>
          <a:xfrm>
            <a:off x="2171700" y="1905000"/>
            <a:ext cx="7848600" cy="1905000"/>
          </a:xfrm>
        </p:spPr>
        <p:txBody>
          <a:bodyPr/>
          <a:lstStyle/>
          <a:p>
            <a:r>
              <a:rPr lang="en-US" dirty="0"/>
              <a:t>You may now beseech Almighty Allah to grant your needs, and they will be settled, if Allah permits.</a:t>
            </a:r>
            <a:endParaRPr lang="en-CA" dirty="0"/>
          </a:p>
        </p:txBody>
      </p:sp>
    </p:spTree>
    <p:extLst>
      <p:ext uri="{BB962C8B-B14F-4D97-AF65-F5344CB8AC3E}">
        <p14:creationId xmlns:p14="http://schemas.microsoft.com/office/powerpoint/2010/main" val="426099897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سَادَتِي وَمَوَالِيَّ</a:t>
            </a:r>
            <a:r>
              <a:rPr lang="en-US" altLang="en-US" dirty="0"/>
              <a:t> </a:t>
            </a:r>
            <a:r>
              <a:rPr lang="ar-SA" altLang="en-US" dirty="0"/>
              <a:t>إِنِّي تَوَجَّهْتُ بِكُمْ</a:t>
            </a:r>
          </a:p>
        </p:txBody>
      </p:sp>
      <p:sp>
        <p:nvSpPr>
          <p:cNvPr id="71683" name="Rectangle 3"/>
          <p:cNvSpPr>
            <a:spLocks noGrp="1" noChangeArrowheads="1"/>
          </p:cNvSpPr>
          <p:nvPr>
            <p:ph type="body" sz="quarter" idx="10"/>
          </p:nvPr>
        </p:nvSpPr>
        <p:spPr/>
        <p:txBody>
          <a:bodyPr/>
          <a:lstStyle/>
          <a:p>
            <a:pPr marL="342900" indent="-342900"/>
            <a:r>
              <a:rPr lang="en-US" altLang="en-US" dirty="0"/>
              <a:t>O my chiefs and masters!</a:t>
            </a:r>
          </a:p>
          <a:p>
            <a:pPr marL="342900" indent="-342900"/>
            <a:r>
              <a:rPr lang="en-US" altLang="en-US" dirty="0"/>
              <a:t>I am turning my face toward Allah in the names of you [all],</a:t>
            </a:r>
          </a:p>
        </p:txBody>
      </p:sp>
    </p:spTree>
    <p:extLst>
      <p:ext uri="{BB962C8B-B14F-4D97-AF65-F5344CB8AC3E}">
        <p14:creationId xmlns:p14="http://schemas.microsoft.com/office/powerpoint/2010/main" val="49502010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أَئِمَّتِي وَعُدَّتِي</a:t>
            </a:r>
            <a:r>
              <a:rPr lang="en-US" altLang="en-US" dirty="0"/>
              <a:t> </a:t>
            </a:r>
            <a:r>
              <a:rPr lang="ar-SA" altLang="en-US" dirty="0"/>
              <a:t>لِيَوْمِ فَقْرِي وَحَاجَتِي</a:t>
            </a:r>
            <a:r>
              <a:rPr lang="en-US" altLang="en-US" dirty="0"/>
              <a:t> </a:t>
            </a:r>
            <a:r>
              <a:rPr lang="ar-SA" altLang="en-US" dirty="0"/>
              <a:t>إِلَى ٱللَّهِ</a:t>
            </a:r>
          </a:p>
        </p:txBody>
      </p:sp>
      <p:sp>
        <p:nvSpPr>
          <p:cNvPr id="71683" name="Rectangle 3"/>
          <p:cNvSpPr>
            <a:spLocks noGrp="1" noChangeArrowheads="1"/>
          </p:cNvSpPr>
          <p:nvPr>
            <p:ph type="body" sz="quarter" idx="10"/>
          </p:nvPr>
        </p:nvSpPr>
        <p:spPr/>
        <p:txBody>
          <a:bodyPr/>
          <a:lstStyle/>
          <a:p>
            <a:pPr marL="342900" indent="-342900"/>
            <a:r>
              <a:rPr lang="en-US" altLang="en-US" dirty="0"/>
              <a:t>for you are my leaders and my supporters</a:t>
            </a:r>
          </a:p>
          <a:p>
            <a:pPr marL="342900" indent="-342900"/>
            <a:r>
              <a:rPr lang="en-US" altLang="en-US" dirty="0"/>
              <a:t>on the day of my destitution and neediness</a:t>
            </a:r>
          </a:p>
          <a:p>
            <a:pPr marL="342900" indent="-342900"/>
            <a:r>
              <a:rPr lang="en-US" altLang="en-US" dirty="0"/>
              <a:t>before Allah.</a:t>
            </a:r>
          </a:p>
        </p:txBody>
      </p:sp>
    </p:spTree>
    <p:extLst>
      <p:ext uri="{BB962C8B-B14F-4D97-AF65-F5344CB8AC3E}">
        <p14:creationId xmlns:p14="http://schemas.microsoft.com/office/powerpoint/2010/main" val="37630256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وَتَوَسَّلْتُ بِكُمْ إِلَى </a:t>
            </a:r>
            <a:r>
              <a:rPr lang="ar-SA" altLang="en-US" dirty="0" err="1"/>
              <a:t>ٱللَّهِ</a:t>
            </a:r>
            <a:br>
              <a:rPr lang="en-US" altLang="en-US" dirty="0"/>
            </a:br>
            <a:r>
              <a:rPr lang="ar-SA" altLang="en-US" dirty="0" err="1"/>
              <a:t>وَٱسْتَشْفَعْتُ</a:t>
            </a:r>
            <a:r>
              <a:rPr lang="ar-SA" altLang="en-US" dirty="0"/>
              <a:t> بِكُمْ إِلَى ٱللَّهِ</a:t>
            </a:r>
          </a:p>
        </p:txBody>
      </p:sp>
      <p:sp>
        <p:nvSpPr>
          <p:cNvPr id="71683" name="Rectangle 3"/>
          <p:cNvSpPr>
            <a:spLocks noGrp="1" noChangeArrowheads="1"/>
          </p:cNvSpPr>
          <p:nvPr>
            <p:ph type="body" sz="quarter" idx="10"/>
          </p:nvPr>
        </p:nvSpPr>
        <p:spPr>
          <a:xfrm>
            <a:off x="0" y="4495801"/>
            <a:ext cx="12192000" cy="1905000"/>
          </a:xfrm>
        </p:spPr>
        <p:txBody>
          <a:bodyPr/>
          <a:lstStyle/>
          <a:p>
            <a:pPr marL="342900" indent="-342900"/>
            <a:r>
              <a:rPr lang="en-US" altLang="en-US" dirty="0"/>
              <a:t>I am seeking your advocacy for me before Allah</a:t>
            </a:r>
          </a:p>
          <a:p>
            <a:pPr marL="342900" indent="-342900"/>
            <a:r>
              <a:rPr lang="en-US" altLang="en-US" dirty="0"/>
              <a:t>and seeking your intercession for me before Allah;</a:t>
            </a:r>
          </a:p>
        </p:txBody>
      </p:sp>
    </p:spTree>
    <p:extLst>
      <p:ext uri="{BB962C8B-B14F-4D97-AF65-F5344CB8AC3E}">
        <p14:creationId xmlns:p14="http://schemas.microsoft.com/office/powerpoint/2010/main" val="28119551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فَٱشْفَعُوا لِي عِنْدَ </a:t>
            </a:r>
            <a:r>
              <a:rPr lang="ar-SA" altLang="en-US" dirty="0" err="1"/>
              <a:t>ٱللَّهِ</a:t>
            </a:r>
            <a:br>
              <a:rPr lang="en-US" altLang="en-US" dirty="0"/>
            </a:br>
            <a:r>
              <a:rPr lang="ar-SA" altLang="en-US" dirty="0" err="1"/>
              <a:t>وَٱسْتَنْقِذُونِي</a:t>
            </a:r>
            <a:r>
              <a:rPr lang="ar-SA" altLang="en-US" dirty="0"/>
              <a:t> مِنْ ذُنُوبِي عِنْدَ ٱللَّهِ</a:t>
            </a:r>
          </a:p>
        </p:txBody>
      </p:sp>
      <p:sp>
        <p:nvSpPr>
          <p:cNvPr id="71683" name="Rectangle 3"/>
          <p:cNvSpPr>
            <a:spLocks noGrp="1" noChangeArrowheads="1"/>
          </p:cNvSpPr>
          <p:nvPr>
            <p:ph type="body" sz="quarter" idx="10"/>
          </p:nvPr>
        </p:nvSpPr>
        <p:spPr/>
        <p:txBody>
          <a:bodyPr/>
          <a:lstStyle/>
          <a:p>
            <a:pPr marL="342900" indent="-342900"/>
            <a:r>
              <a:rPr lang="en-US" altLang="en-US" dirty="0"/>
              <a:t>so, (please) intercede for me before Allah</a:t>
            </a:r>
          </a:p>
          <a:p>
            <a:pPr marL="342900" indent="-342900"/>
            <a:r>
              <a:rPr lang="en-US" altLang="en-US" dirty="0"/>
              <a:t>and save me from my sins before Allah,</a:t>
            </a:r>
          </a:p>
        </p:txBody>
      </p:sp>
    </p:spTree>
    <p:extLst>
      <p:ext uri="{BB962C8B-B14F-4D97-AF65-F5344CB8AC3E}">
        <p14:creationId xmlns:p14="http://schemas.microsoft.com/office/powerpoint/2010/main" val="38890080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0"/>
            <a:r>
              <a:rPr lang="ar-SA" dirty="0"/>
              <a:t>وَالْكِبْرِيَاءُ وَالْآلاءُ</a:t>
            </a:r>
            <a:endParaRPr lang="en-US" dirty="0"/>
          </a:p>
        </p:txBody>
      </p:sp>
      <p:sp>
        <p:nvSpPr>
          <p:cNvPr id="5" name="Subtitle 4"/>
          <p:cNvSpPr>
            <a:spLocks noGrp="1"/>
          </p:cNvSpPr>
          <p:nvPr>
            <p:ph type="body" sz="quarter" idx="10"/>
          </p:nvPr>
        </p:nvSpPr>
        <p:spPr/>
        <p:txBody>
          <a:bodyPr/>
          <a:lstStyle/>
          <a:p>
            <a:r>
              <a:rPr lang="en-US" dirty="0"/>
              <a:t>And greatness and bounties.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فَإِنَّكُمْ وَسِيلَتِي إِلَى </a:t>
            </a:r>
            <a:r>
              <a:rPr lang="ar-SA" altLang="en-US" dirty="0" err="1"/>
              <a:t>ٱللَّهِ</a:t>
            </a:r>
            <a:br>
              <a:rPr lang="en-US" altLang="en-US" dirty="0"/>
            </a:br>
            <a:r>
              <a:rPr lang="ar-SA" altLang="en-US" dirty="0"/>
              <a:t>وَبِحُبِّكُمْ وَبِقُرْبِكُمْ أَرْجُو نَجَاةً مِنَ ٱللَّهِ</a:t>
            </a:r>
          </a:p>
        </p:txBody>
      </p:sp>
      <p:sp>
        <p:nvSpPr>
          <p:cNvPr id="71683" name="Rectangle 3"/>
          <p:cNvSpPr>
            <a:spLocks noGrp="1" noChangeArrowheads="1"/>
          </p:cNvSpPr>
          <p:nvPr>
            <p:ph type="body" sz="quarter" idx="10"/>
          </p:nvPr>
        </p:nvSpPr>
        <p:spPr/>
        <p:txBody>
          <a:bodyPr/>
          <a:lstStyle/>
          <a:p>
            <a:pPr marL="342900" indent="-342900"/>
            <a:r>
              <a:rPr lang="en-US" altLang="en-US" dirty="0"/>
              <a:t>for you are my means to Allah and through my love for you and my seeking nearness to you do I hope for salvation from Allah.</a:t>
            </a:r>
          </a:p>
        </p:txBody>
      </p:sp>
    </p:spTree>
    <p:extLst>
      <p:ext uri="{BB962C8B-B14F-4D97-AF65-F5344CB8AC3E}">
        <p14:creationId xmlns:p14="http://schemas.microsoft.com/office/powerpoint/2010/main" val="294847052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فَكُونُوا عِنْدَ </a:t>
            </a:r>
            <a:r>
              <a:rPr lang="ar-SA" altLang="en-US" dirty="0" err="1"/>
              <a:t>ٱللَّهِ</a:t>
            </a:r>
            <a:r>
              <a:rPr lang="ar-SA" altLang="en-US" dirty="0"/>
              <a:t> رَجَائِي</a:t>
            </a:r>
            <a:br>
              <a:rPr lang="en-US" altLang="en-US" dirty="0"/>
            </a:br>
            <a:r>
              <a:rPr lang="ar-SA" altLang="en-US" dirty="0"/>
              <a:t>يَا سَادَتِي يَا أَوْلِيَاءَ ٱللَّهِ</a:t>
            </a:r>
          </a:p>
        </p:txBody>
      </p:sp>
      <p:sp>
        <p:nvSpPr>
          <p:cNvPr id="71683" name="Rectangle 3"/>
          <p:cNvSpPr>
            <a:spLocks noGrp="1" noChangeArrowheads="1"/>
          </p:cNvSpPr>
          <p:nvPr>
            <p:ph type="body" sz="quarter" idx="10"/>
          </p:nvPr>
        </p:nvSpPr>
        <p:spPr/>
        <p:txBody>
          <a:bodyPr/>
          <a:lstStyle/>
          <a:p>
            <a:pPr marL="342900" indent="-342900"/>
            <a:r>
              <a:rPr lang="en-US" altLang="en-US" dirty="0"/>
              <a:t>So, be my hope before Allah.</a:t>
            </a:r>
          </a:p>
          <a:p>
            <a:pPr marL="342900" indent="-342900"/>
            <a:r>
              <a:rPr lang="en-US" altLang="en-US" dirty="0"/>
              <a:t>O my masters! O Allah’s intimate servants!</a:t>
            </a:r>
          </a:p>
        </p:txBody>
      </p:sp>
    </p:spTree>
    <p:extLst>
      <p:ext uri="{BB962C8B-B14F-4D97-AF65-F5344CB8AC3E}">
        <p14:creationId xmlns:p14="http://schemas.microsoft.com/office/powerpoint/2010/main" val="289930498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صَلَّى ٱللَّهُ عَلَيْهِمْ أَجْمَعينَ</a:t>
            </a:r>
          </a:p>
        </p:txBody>
      </p:sp>
      <p:sp>
        <p:nvSpPr>
          <p:cNvPr id="71683" name="Rectangle 3"/>
          <p:cNvSpPr>
            <a:spLocks noGrp="1" noChangeArrowheads="1"/>
          </p:cNvSpPr>
          <p:nvPr>
            <p:ph type="body" sz="quarter" idx="10"/>
          </p:nvPr>
        </p:nvSpPr>
        <p:spPr/>
        <p:txBody>
          <a:bodyPr/>
          <a:lstStyle/>
          <a:p>
            <a:pPr marL="342900" indent="-342900"/>
            <a:r>
              <a:rPr lang="en-US" altLang="en-US" dirty="0"/>
              <a:t>May Allah bless you all</a:t>
            </a:r>
          </a:p>
        </p:txBody>
      </p:sp>
    </p:spTree>
    <p:extLst>
      <p:ext uri="{BB962C8B-B14F-4D97-AF65-F5344CB8AC3E}">
        <p14:creationId xmlns:p14="http://schemas.microsoft.com/office/powerpoint/2010/main" val="20632516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وَلَعَنَ </a:t>
            </a:r>
            <a:r>
              <a:rPr lang="ar-SA" altLang="en-US" dirty="0" err="1"/>
              <a:t>ٱللَّهُ</a:t>
            </a:r>
            <a:r>
              <a:rPr lang="ar-SA" altLang="en-US" dirty="0"/>
              <a:t> أَعْدَاءَ ٱللَّهِ ظَالِمِيهِمْ</a:t>
            </a:r>
            <a:r>
              <a:rPr lang="en-US" altLang="en-US" dirty="0"/>
              <a:t> </a:t>
            </a:r>
            <a:r>
              <a:rPr lang="ar-SA" altLang="en-US" dirty="0"/>
              <a:t>مِنَ </a:t>
            </a:r>
            <a:r>
              <a:rPr lang="ar-SA" altLang="en-US" dirty="0" err="1"/>
              <a:t>ٱلأَوَّلِينَ</a:t>
            </a:r>
            <a:r>
              <a:rPr lang="ar-SA" altLang="en-US" dirty="0"/>
              <a:t> </a:t>
            </a:r>
            <a:r>
              <a:rPr lang="ar-SA" altLang="en-US" dirty="0" err="1"/>
              <a:t>وَٱلآخِرِينَ</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may Allah remove the blessings from the enemies of Allah; those who wronged you,</a:t>
            </a:r>
          </a:p>
          <a:p>
            <a:pPr marL="342900" indent="-342900"/>
            <a:r>
              <a:rPr lang="en-US" altLang="en-US" dirty="0"/>
              <a:t>from the past and the last generations.</a:t>
            </a:r>
          </a:p>
        </p:txBody>
      </p:sp>
    </p:spTree>
    <p:extLst>
      <p:ext uri="{BB962C8B-B14F-4D97-AF65-F5344CB8AC3E}">
        <p14:creationId xmlns:p14="http://schemas.microsoft.com/office/powerpoint/2010/main" val="13596253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آمِينَ رَبَّ ٱلْعَالَمينَ</a:t>
            </a:r>
          </a:p>
        </p:txBody>
      </p:sp>
      <p:sp>
        <p:nvSpPr>
          <p:cNvPr id="71683" name="Rectangle 3"/>
          <p:cNvSpPr>
            <a:spLocks noGrp="1" noChangeArrowheads="1"/>
          </p:cNvSpPr>
          <p:nvPr>
            <p:ph type="body" sz="quarter" idx="10"/>
          </p:nvPr>
        </p:nvSpPr>
        <p:spPr/>
        <p:txBody>
          <a:bodyPr/>
          <a:lstStyle/>
          <a:p>
            <a:pPr marL="342900" indent="-342900"/>
            <a:r>
              <a:rPr lang="en-US" altLang="en-US" dirty="0"/>
              <a:t>Respond to us, O Lord of the Worlds!</a:t>
            </a:r>
          </a:p>
        </p:txBody>
      </p:sp>
    </p:spTree>
    <p:extLst>
      <p:ext uri="{BB962C8B-B14F-4D97-AF65-F5344CB8AC3E}">
        <p14:creationId xmlns:p14="http://schemas.microsoft.com/office/powerpoint/2010/main" val="20787143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664507" y="2492896"/>
            <a:ext cx="332655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سورة العنكبوت</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83885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039B8355-2776-E739-404A-6DD6161957CD}"/>
              </a:ext>
            </a:extLst>
          </p:cNvPr>
          <p:cNvSpPr>
            <a:spLocks noGrp="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بِسْمِ اللّٰهِ الرَّحْمٰنِ الرَّحِيمِ</a:t>
            </a:r>
          </a:p>
        </p:txBody>
      </p:sp>
      <p:sp>
        <p:nvSpPr>
          <p:cNvPr id="6148" name="Rectangle 4">
            <a:extLst>
              <a:ext uri="{FF2B5EF4-FFF2-40B4-BE49-F238E27FC236}">
                <a16:creationId xmlns:a16="http://schemas.microsoft.com/office/drawing/2014/main" id="{EA46F27A-3988-F578-48BD-9D44EAB43C89}"/>
              </a:ext>
            </a:extLst>
          </p:cNvPr>
          <p:cNvSpPr>
            <a:spLocks noGrp="1"/>
          </p:cNvSpPr>
          <p:nvPr>
            <p:ph type="body" sz="quarter" idx="10"/>
          </p:nvPr>
        </p:nvSpPr>
        <p:spPr>
          <a:ln cap="flat" algn="ctr">
            <a:miter lim="800000"/>
            <a:headEnd type="none" w="med" len="med"/>
            <a:tailEnd type="none" w="med" len="med"/>
          </a:ln>
        </p:spPr>
        <p:txBody>
          <a:bodyPr>
            <a:noAutofit/>
          </a:bodyPr>
          <a:lstStyle/>
          <a:p>
            <a:r>
              <a:rPr lang="en-US" altLang="en-US" dirty="0"/>
              <a:t>In the name of </a:t>
            </a:r>
            <a:r>
              <a:rPr lang="en-US" altLang="en-US" dirty="0" err="1"/>
              <a:t>Alláh</a:t>
            </a:r>
            <a:r>
              <a:rPr lang="en-US" altLang="en-US" dirty="0"/>
              <a:t> the Beneficent, the Merciful.</a:t>
            </a:r>
          </a:p>
        </p:txBody>
      </p:sp>
    </p:spTree>
    <p:extLst>
      <p:ext uri="{BB962C8B-B14F-4D97-AF65-F5344CB8AC3E}">
        <p14:creationId xmlns:p14="http://schemas.microsoft.com/office/powerpoint/2010/main" val="41066234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9A246-9F53-64B7-4BBD-F32D11E94243}"/>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2315475D-C109-B1F1-4049-6857802775E6}"/>
              </a:ext>
            </a:extLst>
          </p:cNvPr>
          <p:cNvSpPr>
            <a:spLocks noGrp="1"/>
          </p:cNvSpPr>
          <p:nvPr>
            <p:ph idx="1"/>
          </p:nvPr>
        </p:nvSpPr>
        <p:spPr/>
        <p:txBody>
          <a:bodyPr/>
          <a:lstStyle/>
          <a:p>
            <a:pPr rtl="0">
              <a:spcBef>
                <a:spcPts val="0"/>
              </a:spcBef>
            </a:pPr>
            <a:r>
              <a:rPr lang="ur-PK" dirty="0"/>
              <a:t>الٓمّٓ‌ ۚ‏</a:t>
            </a:r>
            <a:r>
              <a:rPr lang="ur-PK" sz="3600" dirty="0"/>
              <a:t>﴿</a:t>
            </a:r>
            <a:r>
              <a:rPr lang="ur-PK" sz="3600" dirty="0">
                <a:latin typeface="Calibri" panose="020F0502020204030204" pitchFamily="34" charset="0"/>
                <a:ea typeface="Calibri" panose="020F0502020204030204" pitchFamily="34" charset="0"/>
                <a:cs typeface="Calibri" panose="020F0502020204030204" pitchFamily="34" charset="0"/>
              </a:rPr>
              <a:t>۱</a:t>
            </a:r>
            <a:r>
              <a:rPr lang="ur-PK" sz="3600" dirty="0"/>
              <a:t>﴾</a:t>
            </a:r>
            <a:endParaRPr lang="en-CA" dirty="0"/>
          </a:p>
        </p:txBody>
      </p:sp>
      <p:sp>
        <p:nvSpPr>
          <p:cNvPr id="4" name="Content Placeholder 3">
            <a:extLst>
              <a:ext uri="{FF2B5EF4-FFF2-40B4-BE49-F238E27FC236}">
                <a16:creationId xmlns:a16="http://schemas.microsoft.com/office/drawing/2014/main" id="{91072F9A-92E1-1FD8-607A-1E319EA4EF0A}"/>
              </a:ext>
            </a:extLst>
          </p:cNvPr>
          <p:cNvSpPr>
            <a:spLocks noGrp="1"/>
          </p:cNvSpPr>
          <p:nvPr>
            <p:ph idx="4294967295"/>
          </p:nvPr>
        </p:nvSpPr>
        <p:spPr>
          <a:xfrm>
            <a:off x="609600" y="4259635"/>
            <a:ext cx="10972800" cy="2476871"/>
          </a:xfrm>
        </p:spPr>
        <p:txBody>
          <a:bodyPr/>
          <a:lstStyle/>
          <a:p>
            <a:endParaRPr lang="en-CA" dirty="0"/>
          </a:p>
        </p:txBody>
      </p:sp>
    </p:spTree>
    <p:extLst>
      <p:ext uri="{BB962C8B-B14F-4D97-AF65-F5344CB8AC3E}">
        <p14:creationId xmlns:p14="http://schemas.microsoft.com/office/powerpoint/2010/main" val="249813339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أَسْأَلُكَ أَنْ تُصَلِّيَ عَلٰى مُحَمَّدٍ وَآلِ مُحَمَّدٍ</a:t>
            </a:r>
            <a:endParaRPr lang="en-US" dirty="0"/>
          </a:p>
        </p:txBody>
      </p:sp>
      <p:sp>
        <p:nvSpPr>
          <p:cNvPr id="5" name="Subtitle 4"/>
          <p:cNvSpPr>
            <a:spLocks noGrp="1"/>
          </p:cNvSpPr>
          <p:nvPr>
            <p:ph type="body" sz="quarter" idx="10"/>
          </p:nvPr>
        </p:nvSpPr>
        <p:spPr/>
        <p:txBody>
          <a:bodyPr/>
          <a:lstStyle/>
          <a:p>
            <a:r>
              <a:rPr lang="en-US" dirty="0"/>
              <a:t>I beseech You to bless Muhammad and the Household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C44B5B-3121-111B-8421-7C2F8DCF465B}"/>
              </a:ext>
            </a:extLst>
          </p:cNvPr>
          <p:cNvSpPr>
            <a:spLocks noGrp="1"/>
          </p:cNvSpPr>
          <p:nvPr>
            <p:ph idx="1"/>
          </p:nvPr>
        </p:nvSpPr>
        <p:spPr/>
        <p:txBody>
          <a:bodyPr/>
          <a:lstStyle/>
          <a:p>
            <a:r>
              <a:rPr lang="ur-PK" dirty="0"/>
              <a:t>‏ أَحَسِبَ النَّاسُ أَن يُ</a:t>
            </a:r>
            <a:r>
              <a:rPr lang="ar-EG" dirty="0"/>
              <a:t>ّ</a:t>
            </a:r>
            <a:r>
              <a:rPr lang="ur-PK" dirty="0"/>
              <a:t>تْرَكُوا أَن يَ</a:t>
            </a:r>
            <a:r>
              <a:rPr lang="ar-EG" dirty="0"/>
              <a:t>ّ</a:t>
            </a:r>
            <a:r>
              <a:rPr lang="ur-PK" dirty="0"/>
              <a:t>قُولُوا آمَنَّا وَهُمْ لَا يُفْتَنُونَ ‎﴿٢﴾‏</a:t>
            </a:r>
            <a:endParaRPr lang="en-CA" dirty="0"/>
          </a:p>
        </p:txBody>
      </p:sp>
      <p:sp>
        <p:nvSpPr>
          <p:cNvPr id="4" name="Content Placeholder 3">
            <a:extLst>
              <a:ext uri="{FF2B5EF4-FFF2-40B4-BE49-F238E27FC236}">
                <a16:creationId xmlns:a16="http://schemas.microsoft.com/office/drawing/2014/main" id="{E6D7D27F-383B-4208-451C-F4201D37809F}"/>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813565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BFBFF48-C6AD-E216-B983-87A1A00A1368}"/>
              </a:ext>
            </a:extLst>
          </p:cNvPr>
          <p:cNvSpPr>
            <a:spLocks noGrp="1"/>
          </p:cNvSpPr>
          <p:nvPr>
            <p:ph idx="1"/>
          </p:nvPr>
        </p:nvSpPr>
        <p:spPr/>
        <p:txBody>
          <a:bodyPr/>
          <a:lstStyle/>
          <a:p>
            <a:r>
              <a:rPr lang="ur-PK" sz="8000" dirty="0">
                <a:latin typeface="Arabic Typesetting" panose="03020402040406030203" pitchFamily="66" charset="-78"/>
                <a:cs typeface="Arabic Typesetting" panose="03020402040406030203" pitchFamily="66" charset="-78"/>
              </a:rPr>
              <a:t>وَلَقَدْ فَتَنَّا الَّذِينَ مِن قَبْلِهِمْ ۖ فَلَيَعْلَمَنَّ اللَّهُ الَّذِينَ صَدَقُوا وَلَيَعْلَمَنَّ الْكَاذِبِينَ ‎﴿٣﴾</a:t>
            </a:r>
            <a:endParaRPr lang="en-CA" sz="8000" dirty="0">
              <a:latin typeface="Arabic Typesetting" panose="03020402040406030203" pitchFamily="66" charset="-78"/>
              <a:cs typeface="Arabic Typesetting" panose="03020402040406030203" pitchFamily="66" charset="-78"/>
            </a:endParaRPr>
          </a:p>
        </p:txBody>
      </p:sp>
      <p:sp>
        <p:nvSpPr>
          <p:cNvPr id="4" name="Content Placeholder 3">
            <a:extLst>
              <a:ext uri="{FF2B5EF4-FFF2-40B4-BE49-F238E27FC236}">
                <a16:creationId xmlns:a16="http://schemas.microsoft.com/office/drawing/2014/main" id="{F0797B27-DFEC-D6B8-1616-FEABBBD7812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0826133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1A9266-45F9-7210-2A56-CA33BB371852}"/>
              </a:ext>
            </a:extLst>
          </p:cNvPr>
          <p:cNvSpPr>
            <a:spLocks noGrp="1"/>
          </p:cNvSpPr>
          <p:nvPr>
            <p:ph idx="1"/>
          </p:nvPr>
        </p:nvSpPr>
        <p:spPr/>
        <p:txBody>
          <a:bodyPr/>
          <a:lstStyle/>
          <a:p>
            <a:r>
              <a:rPr lang="ur-PK" dirty="0"/>
              <a:t>‏ أَمْ حَسِبَ الَّذِينَ يَعْمَلُونَ السَّيِّئَاتِ أَن يَ</a:t>
            </a:r>
            <a:r>
              <a:rPr lang="ar-EG" dirty="0"/>
              <a:t>ّ</a:t>
            </a:r>
            <a:r>
              <a:rPr lang="ur-PK" dirty="0"/>
              <a:t>سْبِقُونَا ۚ سَ</a:t>
            </a:r>
            <a:r>
              <a:rPr lang="ar-EG" dirty="0"/>
              <a:t>آ</a:t>
            </a:r>
            <a:r>
              <a:rPr lang="ur-PK" dirty="0"/>
              <a:t>ءَ مَا يَحْكُمُونَ ‎﴿٤﴾‏</a:t>
            </a:r>
            <a:endParaRPr lang="en-CA" dirty="0"/>
          </a:p>
        </p:txBody>
      </p:sp>
      <p:sp>
        <p:nvSpPr>
          <p:cNvPr id="4" name="Content Placeholder 3">
            <a:extLst>
              <a:ext uri="{FF2B5EF4-FFF2-40B4-BE49-F238E27FC236}">
                <a16:creationId xmlns:a16="http://schemas.microsoft.com/office/drawing/2014/main" id="{831566D5-F9F9-0153-944D-4729D7CACEC7}"/>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1819165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564AA5-BD64-4DE3-70DB-802648CC3AE4}"/>
              </a:ext>
            </a:extLst>
          </p:cNvPr>
          <p:cNvSpPr>
            <a:spLocks noGrp="1"/>
          </p:cNvSpPr>
          <p:nvPr>
            <p:ph idx="1"/>
          </p:nvPr>
        </p:nvSpPr>
        <p:spPr/>
        <p:txBody>
          <a:bodyPr/>
          <a:lstStyle/>
          <a:p>
            <a:r>
              <a:rPr lang="ur-PK" dirty="0"/>
              <a:t>مَن كَانَ يَرْجُو لِقَاءَ اللَّهِ فَإِنَّ أَجَلَ اللَّهِ لَآتٍ ۚ وَهُوَ السَّمِيعُ الْعَلِيمُ ‎﴿٥﴾‏</a:t>
            </a:r>
            <a:endParaRPr lang="en-CA" dirty="0"/>
          </a:p>
        </p:txBody>
      </p:sp>
      <p:sp>
        <p:nvSpPr>
          <p:cNvPr id="4" name="Content Placeholder 3">
            <a:extLst>
              <a:ext uri="{FF2B5EF4-FFF2-40B4-BE49-F238E27FC236}">
                <a16:creationId xmlns:a16="http://schemas.microsoft.com/office/drawing/2014/main" id="{5C51A0F8-0980-D5C2-BC38-E1B1F71761B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354683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1D4616-BEA4-22FD-DF80-C043AAFB78C5}"/>
              </a:ext>
            </a:extLst>
          </p:cNvPr>
          <p:cNvSpPr>
            <a:spLocks noGrp="1"/>
          </p:cNvSpPr>
          <p:nvPr>
            <p:ph idx="1"/>
          </p:nvPr>
        </p:nvSpPr>
        <p:spPr/>
        <p:txBody>
          <a:bodyPr/>
          <a:lstStyle/>
          <a:p>
            <a:r>
              <a:rPr lang="ur-PK" dirty="0"/>
              <a:t>وَمَنۡ جَاهَدَ فَاِنَّمَا يُجَاهِدُ لِنَفۡسِهٖؕ اِنَّ اللّٰهَ لَـغَنِىٌّ عَنِ الۡعٰلَمِيۡنَ‎﴿٦﴾‏</a:t>
            </a:r>
            <a:endParaRPr lang="en-CA" dirty="0"/>
          </a:p>
        </p:txBody>
      </p:sp>
      <p:sp>
        <p:nvSpPr>
          <p:cNvPr id="4" name="Content Placeholder 3">
            <a:extLst>
              <a:ext uri="{FF2B5EF4-FFF2-40B4-BE49-F238E27FC236}">
                <a16:creationId xmlns:a16="http://schemas.microsoft.com/office/drawing/2014/main" id="{DB7F2D11-8239-37B8-92AF-ED6DB1F669CD}"/>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3336608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24BBE3-51AF-AF4C-C365-ED6DD7769B93}"/>
              </a:ext>
            </a:extLst>
          </p:cNvPr>
          <p:cNvSpPr>
            <a:spLocks noGrp="1"/>
          </p:cNvSpPr>
          <p:nvPr>
            <p:ph idx="1"/>
          </p:nvPr>
        </p:nvSpPr>
        <p:spPr/>
        <p:txBody>
          <a:bodyPr/>
          <a:lstStyle/>
          <a:p>
            <a:r>
              <a:rPr lang="ur-PK" dirty="0">
                <a:effectLst/>
              </a:rPr>
              <a:t>وَالَّذِيۡنَ اٰمَنُوۡا وَعَمِلُوا الصّٰلِحٰتِ لَـنُكَفِّرَنَّ عَنۡهُمۡ سَيِّاٰتِهِمۡ وَلَـنَجۡزِيَنَّهُمۡ اَحۡسَنَ الَّذِىۡ كَانُوۡا يَعۡمَلُوۡنَ‏‎﴿٧﴾‏</a:t>
            </a:r>
            <a:endParaRPr lang="en-CA" dirty="0"/>
          </a:p>
        </p:txBody>
      </p:sp>
      <p:sp>
        <p:nvSpPr>
          <p:cNvPr id="4" name="Content Placeholder 3">
            <a:extLst>
              <a:ext uri="{FF2B5EF4-FFF2-40B4-BE49-F238E27FC236}">
                <a16:creationId xmlns:a16="http://schemas.microsoft.com/office/drawing/2014/main" id="{728C6794-C1DD-2512-2FA9-BB4EDCE3C7E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5079775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C12638-C3ED-9FDF-7B3C-82AD1A9919E8}"/>
              </a:ext>
            </a:extLst>
          </p:cNvPr>
          <p:cNvSpPr>
            <a:spLocks noGrp="1"/>
          </p:cNvSpPr>
          <p:nvPr>
            <p:ph idx="1"/>
          </p:nvPr>
        </p:nvSpPr>
        <p:spPr/>
        <p:txBody>
          <a:bodyPr/>
          <a:lstStyle/>
          <a:p>
            <a:r>
              <a:rPr lang="ur-PK" dirty="0">
                <a:effectLst/>
              </a:rPr>
              <a:t>وَوَصَّيۡنَا الۡاِنۡسَانَ بِوَالِدَيۡهِ حُسۡنًا‌ ؕ وَاِنۡ جَاهَدٰكَ لِتُشۡرِكَ بِىۡ مَا لَـيۡسَ لَـكَ بِهٖ عِلۡمٌ فَلَا تُطِعۡهُمَا ؕ اِلَىَّ مَرۡجِعُكُمۡ فَاُنَبِّئُكُمۡ بِمَا كُنۡتُمۡ تَعۡمَلُوۡنَ‎﴿٨﴾</a:t>
            </a:r>
            <a:endParaRPr lang="en-CA" dirty="0"/>
          </a:p>
        </p:txBody>
      </p:sp>
      <p:sp>
        <p:nvSpPr>
          <p:cNvPr id="4" name="Content Placeholder 3">
            <a:extLst>
              <a:ext uri="{FF2B5EF4-FFF2-40B4-BE49-F238E27FC236}">
                <a16:creationId xmlns:a16="http://schemas.microsoft.com/office/drawing/2014/main" id="{9ECB531E-FEC7-8B48-EE1D-89ECFE017AF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61776913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42923-174E-C2BF-0A30-7D1D6E2C557C}"/>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EEAB93F3-2609-5E3B-7B91-3D8DA4044183}"/>
              </a:ext>
            </a:extLst>
          </p:cNvPr>
          <p:cNvSpPr>
            <a:spLocks noGrp="1"/>
          </p:cNvSpPr>
          <p:nvPr>
            <p:ph idx="1"/>
          </p:nvPr>
        </p:nvSpPr>
        <p:spPr/>
        <p:txBody>
          <a:bodyPr/>
          <a:lstStyle/>
          <a:p>
            <a:r>
              <a:rPr lang="ur-PK" dirty="0">
                <a:effectLst/>
              </a:rPr>
              <a:t>وَالَّذِيۡنَ اٰمَنُوۡا وَعَمِلُوا الصّٰلِحٰتِ لَـنُدۡخِلَـنَّهُمۡ فِى الصّٰلِحِيۡنَ‎﴿٩﴾</a:t>
            </a:r>
            <a:endParaRPr lang="en-CA" dirty="0"/>
          </a:p>
        </p:txBody>
      </p:sp>
      <p:sp>
        <p:nvSpPr>
          <p:cNvPr id="4" name="Content Placeholder 3">
            <a:extLst>
              <a:ext uri="{FF2B5EF4-FFF2-40B4-BE49-F238E27FC236}">
                <a16:creationId xmlns:a16="http://schemas.microsoft.com/office/drawing/2014/main" id="{B290FA94-2C61-A6AE-B620-EB79F48F1B1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576811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D7E64F-AADB-FADC-23E9-167D7C892F25}"/>
              </a:ext>
            </a:extLst>
          </p:cNvPr>
          <p:cNvSpPr>
            <a:spLocks noGrp="1"/>
          </p:cNvSpPr>
          <p:nvPr>
            <p:ph idx="1"/>
          </p:nvPr>
        </p:nvSpPr>
        <p:spPr/>
        <p:txBody>
          <a:bodyPr/>
          <a:lstStyle/>
          <a:p>
            <a:r>
              <a:rPr lang="ur-PK" dirty="0">
                <a:effectLst/>
              </a:rPr>
              <a:t>‏ وَمِنَ النَّاسِ مَنۡ يَّقُوۡلُ اٰمَنَّا بِاللّٰهِ فَاِذَاۤ اُوۡذِىَ فِى اللّٰهِ جَعَلَ فِتۡنَةَ النَّاسِ كَعَذَابِ اللّٰهِؕ وَلَٮِٕنۡ جَآءَ نَـصۡرٌ مِّنۡ رَّبِّكَ لَيَـقُوۡلُنَّ اِنَّا كُنَّا مَعَكُمۡ‌ؕ اَوَلَـيۡسَ اللّٰهُ بِاَعۡلَمَ بِمَا فِىۡ صُدُوۡرِ الۡعٰلَمِيۡنَ‏‎﴿١٠﴾</a:t>
            </a:r>
            <a:endParaRPr lang="en-CA" dirty="0"/>
          </a:p>
        </p:txBody>
      </p:sp>
    </p:spTree>
    <p:extLst>
      <p:ext uri="{BB962C8B-B14F-4D97-AF65-F5344CB8AC3E}">
        <p14:creationId xmlns:p14="http://schemas.microsoft.com/office/powerpoint/2010/main" val="14927033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D66F87-CB10-6ED3-07E5-4B68A0BB31B7}"/>
              </a:ext>
            </a:extLst>
          </p:cNvPr>
          <p:cNvSpPr>
            <a:spLocks noGrp="1"/>
          </p:cNvSpPr>
          <p:nvPr>
            <p:ph idx="1"/>
          </p:nvPr>
        </p:nvSpPr>
        <p:spPr/>
        <p:txBody>
          <a:bodyPr/>
          <a:lstStyle/>
          <a:p>
            <a:r>
              <a:rPr lang="ur-PK" dirty="0">
                <a:effectLst/>
              </a:rPr>
              <a:t>وَلَيَـعۡلَمَنَّ اللّٰهُ الَّذِيۡنَ اٰمَنُوۡا وَلَيَـعۡلَمَنَّ الۡمُنٰفِقِيۡنَ‏﴿﻿۱۱﻿﴾</a:t>
            </a:r>
            <a:endParaRPr lang="en-CA" dirty="0"/>
          </a:p>
        </p:txBody>
      </p:sp>
    </p:spTree>
    <p:extLst>
      <p:ext uri="{BB962C8B-B14F-4D97-AF65-F5344CB8AC3E}">
        <p14:creationId xmlns:p14="http://schemas.microsoft.com/office/powerpoint/2010/main" val="245620261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تَجْعَلَ اسْمِي فِي هٰذِهِ اللَّيْلَةِ فِي السُّعَدَاءِ</a:t>
            </a:r>
            <a:endParaRPr lang="en-US" dirty="0"/>
          </a:p>
        </p:txBody>
      </p:sp>
      <p:sp>
        <p:nvSpPr>
          <p:cNvPr id="5" name="Subtitle 4"/>
          <p:cNvSpPr>
            <a:spLocks noGrp="1"/>
          </p:cNvSpPr>
          <p:nvPr>
            <p:ph type="body" sz="quarter" idx="10"/>
          </p:nvPr>
        </p:nvSpPr>
        <p:spPr/>
        <p:txBody>
          <a:bodyPr/>
          <a:lstStyle/>
          <a:p>
            <a:r>
              <a:rPr lang="en-US" dirty="0"/>
              <a:t>And to include my name with the list of the happiest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B7FE6BA-9EE8-2784-3737-8240A9D80B61}"/>
              </a:ext>
            </a:extLst>
          </p:cNvPr>
          <p:cNvSpPr>
            <a:spLocks noGrp="1"/>
          </p:cNvSpPr>
          <p:nvPr>
            <p:ph idx="1"/>
          </p:nvPr>
        </p:nvSpPr>
        <p:spPr/>
        <p:txBody>
          <a:bodyPr/>
          <a:lstStyle/>
          <a:p>
            <a:r>
              <a:rPr lang="ur-PK" dirty="0">
                <a:effectLst/>
              </a:rPr>
              <a:t>وَقَالَ الَّذِيۡنَ كَفَرُوۡا لِلَّذِيۡنَ اٰمَنُوا اتَّبِعُوۡا سَبِيۡلَـنَا وَلۡـنَحۡمِلۡ خَطٰيٰكُمۡ ؕ وَمَا هُمۡ بِحٰمِلِيۡنَ مِنۡ خَطٰيٰهُمۡ مِّنۡ شَىۡءٍ‌ؕ اِنَّهُمۡ لَـكٰذِبُوۡنَ‏﴿﻿۱۲﻿﴾</a:t>
            </a:r>
            <a:endParaRPr lang="en-CA" dirty="0"/>
          </a:p>
        </p:txBody>
      </p:sp>
      <p:sp>
        <p:nvSpPr>
          <p:cNvPr id="4" name="Content Placeholder 3">
            <a:extLst>
              <a:ext uri="{FF2B5EF4-FFF2-40B4-BE49-F238E27FC236}">
                <a16:creationId xmlns:a16="http://schemas.microsoft.com/office/drawing/2014/main" id="{B998DA85-AD1B-C4B8-C5E8-7516B4DCB30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55953556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97D91DD-FD5F-B404-5BEA-3993D7821621}"/>
              </a:ext>
            </a:extLst>
          </p:cNvPr>
          <p:cNvSpPr>
            <a:spLocks noGrp="1"/>
          </p:cNvSpPr>
          <p:nvPr>
            <p:ph idx="1"/>
          </p:nvPr>
        </p:nvSpPr>
        <p:spPr/>
        <p:txBody>
          <a:bodyPr/>
          <a:lstStyle/>
          <a:p>
            <a:r>
              <a:rPr lang="ur-PK" dirty="0">
                <a:effectLst/>
              </a:rPr>
              <a:t> وَلَيَحۡمِلُنَّ اَ ثۡقَالَهُمۡ وَاَ ثۡقَالًا مَّعَ اَثۡقَالِهِمۡ‌ وَلَـيُسۡــَٔـلُنَّ يَوۡمَ الۡقِيٰمَةِ عَمَّا كَانُوۡا يَفۡتَرُوۡنَ‏﴿﻿۱۳﻿﴾ </a:t>
            </a:r>
            <a:endParaRPr lang="en-CA" dirty="0"/>
          </a:p>
        </p:txBody>
      </p:sp>
      <p:sp>
        <p:nvSpPr>
          <p:cNvPr id="4" name="Content Placeholder 3">
            <a:extLst>
              <a:ext uri="{FF2B5EF4-FFF2-40B4-BE49-F238E27FC236}">
                <a16:creationId xmlns:a16="http://schemas.microsoft.com/office/drawing/2014/main" id="{AB0AFCC8-A272-12F3-8364-8520AD1DB7B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67611810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D80E9-6F7C-0157-FBDE-9134856532BE}"/>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8A7A1599-6960-2EE6-3824-BAE6EAD78835}"/>
              </a:ext>
            </a:extLst>
          </p:cNvPr>
          <p:cNvSpPr>
            <a:spLocks noGrp="1"/>
          </p:cNvSpPr>
          <p:nvPr>
            <p:ph idx="1"/>
          </p:nvPr>
        </p:nvSpPr>
        <p:spPr/>
        <p:txBody>
          <a:bodyPr/>
          <a:lstStyle/>
          <a:p>
            <a:r>
              <a:rPr lang="ur-PK" dirty="0">
                <a:effectLst/>
              </a:rPr>
              <a:t>وَلَقَدۡ اَرۡسَلۡنَا نُوۡحًا اِلٰى قَوۡمِهٖ فَلَبِثَ فِيۡهِمۡ اَ لۡفَ سَنَةٍ اِلَّا خَمۡسِيۡنَ عَامًا ؕ فَاَخَذَهُمُ الطُّوۡفَانُ وَهُمۡ ظٰلِمُوۡنَ‏﴿﻿۱۴﻿﴾</a:t>
            </a:r>
          </a:p>
        </p:txBody>
      </p:sp>
      <p:sp>
        <p:nvSpPr>
          <p:cNvPr id="4" name="Content Placeholder 3">
            <a:extLst>
              <a:ext uri="{FF2B5EF4-FFF2-40B4-BE49-F238E27FC236}">
                <a16:creationId xmlns:a16="http://schemas.microsoft.com/office/drawing/2014/main" id="{7D6F9D52-F35D-1A19-6EA1-3AFF642AFD0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6462410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56BA3-1FC7-C862-16B9-688FA4C39D80}"/>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5683459D-FB9B-73E1-67B9-3FC21452BE8D}"/>
              </a:ext>
            </a:extLst>
          </p:cNvPr>
          <p:cNvSpPr>
            <a:spLocks noGrp="1"/>
          </p:cNvSpPr>
          <p:nvPr>
            <p:ph idx="1"/>
          </p:nvPr>
        </p:nvSpPr>
        <p:spPr/>
        <p:txBody>
          <a:bodyPr/>
          <a:lstStyle/>
          <a:p>
            <a:r>
              <a:rPr lang="ur-PK" dirty="0">
                <a:effectLst/>
              </a:rPr>
              <a:t>فَاَنۡجَيۡنٰهُ وَاَصۡحٰبَ السَّفِيۡنَةِ وَجَعَلۡنٰهَاۤ اٰيَةً لِّـلۡعٰلَمِيۡنَ‏﴿﻿۱۵﻿﴾</a:t>
            </a:r>
          </a:p>
        </p:txBody>
      </p:sp>
      <p:sp>
        <p:nvSpPr>
          <p:cNvPr id="4" name="Content Placeholder 3">
            <a:extLst>
              <a:ext uri="{FF2B5EF4-FFF2-40B4-BE49-F238E27FC236}">
                <a16:creationId xmlns:a16="http://schemas.microsoft.com/office/drawing/2014/main" id="{1EA7CA66-26F5-36F6-D841-5FADA7D90E12}"/>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5505317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5E3C915-5C58-647D-2C76-8F6FDE42E0ED}"/>
              </a:ext>
            </a:extLst>
          </p:cNvPr>
          <p:cNvSpPr>
            <a:spLocks noGrp="1"/>
          </p:cNvSpPr>
          <p:nvPr>
            <p:ph idx="1"/>
          </p:nvPr>
        </p:nvSpPr>
        <p:spPr/>
        <p:txBody>
          <a:bodyPr/>
          <a:lstStyle/>
          <a:p>
            <a:r>
              <a:rPr lang="ur-PK" dirty="0">
                <a:effectLst/>
              </a:rPr>
              <a:t> وَاِبۡرٰهِيۡمَ اِذۡ قَالَ لِقَوۡمِهِ اعۡبُدُوا اللّٰهَ وَاتَّقُوۡهُ‌ ؕ ذٰ لِكُمۡ خَيۡرٌ لَّـكُمۡ اِنۡ كُنۡـتُمۡ تَعۡلَمُوۡنَ‏﴿﻿۱۶﻿﴾</a:t>
            </a:r>
            <a:endParaRPr lang="en-CA" dirty="0"/>
          </a:p>
        </p:txBody>
      </p:sp>
      <p:sp>
        <p:nvSpPr>
          <p:cNvPr id="3" name="Content Placeholder 2">
            <a:extLst>
              <a:ext uri="{FF2B5EF4-FFF2-40B4-BE49-F238E27FC236}">
                <a16:creationId xmlns:a16="http://schemas.microsoft.com/office/drawing/2014/main" id="{67F523EB-4B3F-6785-812E-6106FEEF0C0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21795601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56BC5F0-454E-EC98-6125-792EE6CD394B}"/>
              </a:ext>
            </a:extLst>
          </p:cNvPr>
          <p:cNvSpPr>
            <a:spLocks noGrp="1"/>
          </p:cNvSpPr>
          <p:nvPr>
            <p:ph idx="1"/>
          </p:nvPr>
        </p:nvSpPr>
        <p:spPr/>
        <p:txBody>
          <a:bodyPr/>
          <a:lstStyle/>
          <a:p>
            <a:r>
              <a:rPr lang="ur-PK" dirty="0">
                <a:effectLst/>
              </a:rPr>
              <a:t>اِنَّمَا تَعۡبُدُوۡنَ مِنۡ دُوۡنِ اللّٰهِ اَوۡثَانًا وَّتَخۡلُقُوۡنَ اِفۡكًا‌ ؕ اِنَّ الَّذِيۡنَ تَعۡبُدُوۡنَ مِنۡ دُوۡنِ اللّٰهِ لَا يَمۡلِكُوۡنَ لَـكُمۡ رِزۡقًا فَابۡتَغُوۡا عِنۡدَ اللّٰهِ الرِّزۡقَ وَاعۡبُدُوۡهُ وَاشۡكُرُوۡا لَهٗ ؕ اِلَيۡهِ تُرۡجَعُوۡنَ‏﴿﻿۱۷﻿﴾</a:t>
            </a:r>
            <a:endParaRPr lang="en-CA" dirty="0"/>
          </a:p>
        </p:txBody>
      </p:sp>
      <p:sp>
        <p:nvSpPr>
          <p:cNvPr id="3" name="Content Placeholder 2">
            <a:extLst>
              <a:ext uri="{FF2B5EF4-FFF2-40B4-BE49-F238E27FC236}">
                <a16:creationId xmlns:a16="http://schemas.microsoft.com/office/drawing/2014/main" id="{5C583BF4-804B-50A4-4D91-9E551A52060B}"/>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53622659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573382B-A9F5-2803-55F7-DDD57D2F6433}"/>
              </a:ext>
            </a:extLst>
          </p:cNvPr>
          <p:cNvSpPr>
            <a:spLocks noGrp="1"/>
          </p:cNvSpPr>
          <p:nvPr>
            <p:ph idx="1"/>
          </p:nvPr>
        </p:nvSpPr>
        <p:spPr/>
        <p:txBody>
          <a:bodyPr/>
          <a:lstStyle/>
          <a:p>
            <a:r>
              <a:rPr lang="ur-PK" dirty="0">
                <a:effectLst/>
              </a:rPr>
              <a:t>وَاِنۡ تُكَذِّبُوۡا فَقَدۡ كَذَّبَ اُمَمٌ مِّنۡ قَبۡلِكُمۡ‌ؕ وَمَا عَلَى الرَّسُوۡلِ اِلَّا الۡبَلٰغُ الۡمُبِيۡنُ‏﴿﻿۱۸﻿﴾</a:t>
            </a:r>
            <a:endParaRPr lang="en-CA" dirty="0"/>
          </a:p>
        </p:txBody>
      </p:sp>
      <p:sp>
        <p:nvSpPr>
          <p:cNvPr id="3" name="Content Placeholder 2">
            <a:extLst>
              <a:ext uri="{FF2B5EF4-FFF2-40B4-BE49-F238E27FC236}">
                <a16:creationId xmlns:a16="http://schemas.microsoft.com/office/drawing/2014/main" id="{38ABB750-ED61-E3CB-7EE2-EAF5B9279E16}"/>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940536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5AFC48D-7693-B3C3-7CC6-42BA0C6F1093}"/>
              </a:ext>
            </a:extLst>
          </p:cNvPr>
          <p:cNvSpPr>
            <a:spLocks noGrp="1"/>
          </p:cNvSpPr>
          <p:nvPr>
            <p:ph idx="1"/>
          </p:nvPr>
        </p:nvSpPr>
        <p:spPr/>
        <p:txBody>
          <a:bodyPr/>
          <a:lstStyle/>
          <a:p>
            <a:r>
              <a:rPr lang="ur-PK" dirty="0">
                <a:effectLst/>
              </a:rPr>
              <a:t> اَوَلَمۡ يَرَوۡا كَيۡفَ يُبۡدِئُ اللّٰهُ الۡخَـلۡقَ ثُمَّ يُعِيۡدُهٗ ؕ اِنَّ ذٰ لِكَ عَلَى اللّٰهِ يَسِيۡرٌ‏﴿﻿۱۹﻿﴾</a:t>
            </a:r>
            <a:endParaRPr lang="en-CA" dirty="0"/>
          </a:p>
        </p:txBody>
      </p:sp>
      <p:sp>
        <p:nvSpPr>
          <p:cNvPr id="3" name="Content Placeholder 2">
            <a:extLst>
              <a:ext uri="{FF2B5EF4-FFF2-40B4-BE49-F238E27FC236}">
                <a16:creationId xmlns:a16="http://schemas.microsoft.com/office/drawing/2014/main" id="{B8CF819B-DE6C-E5E2-BCAB-B8972F518B3B}"/>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9248697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CCC3F85-06B6-3932-7ABF-CE605076414F}"/>
              </a:ext>
            </a:extLst>
          </p:cNvPr>
          <p:cNvSpPr>
            <a:spLocks noGrp="1"/>
          </p:cNvSpPr>
          <p:nvPr>
            <p:ph idx="1"/>
          </p:nvPr>
        </p:nvSpPr>
        <p:spPr/>
        <p:txBody>
          <a:bodyPr/>
          <a:lstStyle/>
          <a:p>
            <a:r>
              <a:rPr lang="ur-PK" dirty="0">
                <a:effectLst/>
              </a:rPr>
              <a:t> قُلۡ سِيۡرُوۡا فِى الۡاَرۡضِ فَانْظُرُوۡا كَيۡفَ بَدَاَ الۡخَـلۡقَ‌ ثُمَّ اللّٰهُ يُنۡشِئُ النَّشۡاَةَ الۡاٰخِرَةَ‌ ؕ اِنَّ اللّٰهَ عَلٰى كُلِّ شَىۡءٍ قَدِيۡرٌ‌ۚ‏﴿﻿۲۰﻿﴾</a:t>
            </a:r>
          </a:p>
        </p:txBody>
      </p:sp>
      <p:sp>
        <p:nvSpPr>
          <p:cNvPr id="3" name="Content Placeholder 2">
            <a:extLst>
              <a:ext uri="{FF2B5EF4-FFF2-40B4-BE49-F238E27FC236}">
                <a16:creationId xmlns:a16="http://schemas.microsoft.com/office/drawing/2014/main" id="{3A8D2C12-1816-E30C-9C82-FDC438ED615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6838524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D3CF86F-9B8D-E15B-6BD0-9CAB68066C28}"/>
              </a:ext>
            </a:extLst>
          </p:cNvPr>
          <p:cNvSpPr>
            <a:spLocks noGrp="1"/>
          </p:cNvSpPr>
          <p:nvPr>
            <p:ph idx="1"/>
          </p:nvPr>
        </p:nvSpPr>
        <p:spPr/>
        <p:txBody>
          <a:bodyPr/>
          <a:lstStyle/>
          <a:p>
            <a:r>
              <a:rPr lang="ur-PK" dirty="0"/>
              <a:t>يُعَذِّبُ مَنۡ يَّشَآءُ وَيَرۡحَمُ مَنۡ يَّشَآءُ ‌ۚ وَاِلَيۡهِ تُقۡلَبُوۡنَ‏﴿﻿۲۱﻿﴾</a:t>
            </a:r>
            <a:endParaRPr lang="en-CA" dirty="0"/>
          </a:p>
        </p:txBody>
      </p:sp>
      <p:sp>
        <p:nvSpPr>
          <p:cNvPr id="3" name="Content Placeholder 2">
            <a:extLst>
              <a:ext uri="{FF2B5EF4-FFF2-40B4-BE49-F238E27FC236}">
                <a16:creationId xmlns:a16="http://schemas.microsoft.com/office/drawing/2014/main" id="{C557C010-5BB9-3215-BC9D-DABD2CA7BB8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6418717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وَرُوحِي مَعَ الشُّهَدَاءِ</a:t>
            </a:r>
            <a:endParaRPr lang="en-US" dirty="0"/>
          </a:p>
        </p:txBody>
      </p:sp>
      <p:sp>
        <p:nvSpPr>
          <p:cNvPr id="5" name="Subtitle 4"/>
          <p:cNvSpPr>
            <a:spLocks noGrp="1"/>
          </p:cNvSpPr>
          <p:nvPr>
            <p:ph type="body" sz="quarter" idx="10"/>
          </p:nvPr>
        </p:nvSpPr>
        <p:spPr/>
        <p:txBody>
          <a:bodyPr/>
          <a:lstStyle/>
          <a:p>
            <a:r>
              <a:rPr lang="en-US" dirty="0"/>
              <a:t>And to add my soul to the martyrs,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DB242CE-4D96-6BAB-0340-E8106342D925}"/>
              </a:ext>
            </a:extLst>
          </p:cNvPr>
          <p:cNvSpPr>
            <a:spLocks noGrp="1"/>
          </p:cNvSpPr>
          <p:nvPr>
            <p:ph idx="1"/>
          </p:nvPr>
        </p:nvSpPr>
        <p:spPr/>
        <p:txBody>
          <a:bodyPr/>
          <a:lstStyle/>
          <a:p>
            <a:pPr rtl="0"/>
            <a:r>
              <a:rPr lang="ur-PK" dirty="0"/>
              <a:t> وَمَاۤ اَنۡـتُمۡ بِمُعۡجِزِيۡنَ فِى الۡاَرۡضِ وَلَا فِى السَّمَآءِ‌ وَمَا لَـكُمۡ مِّنۡ دُوۡنِ اللّٰهِ مِنۡ وَّلِىٍّ وَّلَا نَصِيۡرٍ﴿﻿۲۲﻿﴾</a:t>
            </a:r>
            <a:endParaRPr lang="en-CA" dirty="0"/>
          </a:p>
        </p:txBody>
      </p:sp>
      <p:sp>
        <p:nvSpPr>
          <p:cNvPr id="3" name="Content Placeholder 2">
            <a:extLst>
              <a:ext uri="{FF2B5EF4-FFF2-40B4-BE49-F238E27FC236}">
                <a16:creationId xmlns:a16="http://schemas.microsoft.com/office/drawing/2014/main" id="{11ED54EB-BAF7-FA1A-8FE0-CFA2BBC3138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1019521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BFDAD6-971F-3D32-AF22-67294565EB99}"/>
              </a:ext>
            </a:extLst>
          </p:cNvPr>
          <p:cNvSpPr>
            <a:spLocks noGrp="1"/>
          </p:cNvSpPr>
          <p:nvPr>
            <p:ph idx="1"/>
          </p:nvPr>
        </p:nvSpPr>
        <p:spPr/>
        <p:txBody>
          <a:bodyPr/>
          <a:lstStyle/>
          <a:p>
            <a:r>
              <a:rPr lang="ur-PK" dirty="0"/>
              <a:t> وَالَّذِيۡنَ كَفَرُوۡا بِاٰيٰتِ اللّٰهِ وَلِقَآٮِٕهٖۤ اُولٰٓٮِٕكَ يَٮِٕسُوۡا مِنۡ رَّحۡمَتِىۡ وَاُولٰٓٮِٕكَ لَهُمۡ عَذَابٌ اَلِيۡمٌ‏﴿﻿۲۳﻿﴾</a:t>
            </a:r>
            <a:endParaRPr lang="en-CA" dirty="0"/>
          </a:p>
        </p:txBody>
      </p:sp>
      <p:sp>
        <p:nvSpPr>
          <p:cNvPr id="3" name="Content Placeholder 2">
            <a:extLst>
              <a:ext uri="{FF2B5EF4-FFF2-40B4-BE49-F238E27FC236}">
                <a16:creationId xmlns:a16="http://schemas.microsoft.com/office/drawing/2014/main" id="{F509C19C-095B-21C1-07F9-E0A11BF15A9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445070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FFA71E5-05C9-B33B-3A2E-AF77924A7685}"/>
              </a:ext>
            </a:extLst>
          </p:cNvPr>
          <p:cNvSpPr>
            <a:spLocks noGrp="1"/>
          </p:cNvSpPr>
          <p:nvPr>
            <p:ph idx="1"/>
          </p:nvPr>
        </p:nvSpPr>
        <p:spPr/>
        <p:txBody>
          <a:bodyPr/>
          <a:lstStyle/>
          <a:p>
            <a:r>
              <a:rPr lang="ur-PK" dirty="0"/>
              <a:t> فَمَا كَانَ جَوَابَ قَوۡمِهٖۤ اِلَّاۤ اَنۡ قَالُوا اقۡتُلُوۡهُ اَوۡ حَرِّقُوۡهُ فَاَنۡجٰٮهُ اللّٰهُ مِنَ النَّارِ ‌ؕ اِنَّ فِىۡ ذٰ لِكَ لَاٰيٰتٍ لِّقَوۡمٍ يُّؤۡمِنُوۡنَ‏﴿﻿۲۴﻿﴾</a:t>
            </a:r>
            <a:endParaRPr lang="en-CA" dirty="0"/>
          </a:p>
        </p:txBody>
      </p:sp>
      <p:sp>
        <p:nvSpPr>
          <p:cNvPr id="3" name="Content Placeholder 2">
            <a:extLst>
              <a:ext uri="{FF2B5EF4-FFF2-40B4-BE49-F238E27FC236}">
                <a16:creationId xmlns:a16="http://schemas.microsoft.com/office/drawing/2014/main" id="{B6B459BD-5B40-77D8-B09D-5FB0D6762EA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51355480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F8FB84-44B1-C52F-41BF-FEC061076540}"/>
              </a:ext>
            </a:extLst>
          </p:cNvPr>
          <p:cNvSpPr>
            <a:spLocks noGrp="1"/>
          </p:cNvSpPr>
          <p:nvPr>
            <p:ph idx="1"/>
          </p:nvPr>
        </p:nvSpPr>
        <p:spPr/>
        <p:txBody>
          <a:bodyPr/>
          <a:lstStyle/>
          <a:p>
            <a:r>
              <a:rPr lang="ur-PK" dirty="0"/>
              <a:t> وَقَالَ اِنَّمَا اتَّخَذۡتُمۡ مِّنۡ دُوۡنِ اللّٰهِ اَوۡثَانًا ۙ مَّوَدَّةَ بَيۡنِكُمۡ فِى الۡحَيٰوةِ الدُّنۡيَا ‌ۚ ثُمَّ يَوۡمَ الۡقِيٰمَةِ يَكۡفُرُ بَعۡضُكُمۡ بِبَعۡضٍ وَّيَلۡعَنُ بَعۡضُكُمۡ بَعۡضًا وَّمَاۡوٰٮكُمُ النَّارُ وَمَا لَـكُمۡ مِّنۡ نّٰصِرِيۡنَ ۙ‏﴿﻿۲۵﻿﴾</a:t>
            </a:r>
            <a:endParaRPr lang="en-CA" dirty="0"/>
          </a:p>
        </p:txBody>
      </p:sp>
      <p:sp>
        <p:nvSpPr>
          <p:cNvPr id="3" name="Content Placeholder 2">
            <a:extLst>
              <a:ext uri="{FF2B5EF4-FFF2-40B4-BE49-F238E27FC236}">
                <a16:creationId xmlns:a16="http://schemas.microsoft.com/office/drawing/2014/main" id="{85574E11-EE86-B938-0C9E-A78FBF1771BD}"/>
              </a:ext>
            </a:extLst>
          </p:cNvPr>
          <p:cNvSpPr>
            <a:spLocks noGrp="1"/>
          </p:cNvSpPr>
          <p:nvPr>
            <p:ph idx="4294967295"/>
          </p:nvPr>
        </p:nvSpPr>
        <p:spPr>
          <a:xfrm>
            <a:off x="609600" y="4259635"/>
            <a:ext cx="10972800" cy="2476871"/>
          </a:xfrm>
        </p:spPr>
        <p:txBody>
          <a:bodyPr/>
          <a:lstStyle/>
          <a:p>
            <a:endParaRPr lang="en-CA" dirty="0"/>
          </a:p>
        </p:txBody>
      </p:sp>
    </p:spTree>
    <p:extLst>
      <p:ext uri="{BB962C8B-B14F-4D97-AF65-F5344CB8AC3E}">
        <p14:creationId xmlns:p14="http://schemas.microsoft.com/office/powerpoint/2010/main" val="420617931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1F92AA2-57FF-94F9-395C-057E478F46FA}"/>
              </a:ext>
            </a:extLst>
          </p:cNvPr>
          <p:cNvSpPr>
            <a:spLocks noGrp="1"/>
          </p:cNvSpPr>
          <p:nvPr>
            <p:ph idx="1"/>
          </p:nvPr>
        </p:nvSpPr>
        <p:spPr/>
        <p:txBody>
          <a:bodyPr/>
          <a:lstStyle/>
          <a:p>
            <a:r>
              <a:rPr lang="ur-PK" dirty="0"/>
              <a:t> فَاٰمَنَ لَهٗ لُوۡطٌ‌ۘ وَقَالَ اِنِّىۡ مُهَاجِرٌ اِلٰى رَبِّىۡ ؕ اِنَّهٗ هُوَ الۡعَزِيۡزُ الۡحَكِيۡمُ‏﴿﻿۲۶﻿﴾</a:t>
            </a:r>
            <a:endParaRPr lang="en-CA" dirty="0"/>
          </a:p>
        </p:txBody>
      </p:sp>
      <p:sp>
        <p:nvSpPr>
          <p:cNvPr id="3" name="Content Placeholder 2">
            <a:extLst>
              <a:ext uri="{FF2B5EF4-FFF2-40B4-BE49-F238E27FC236}">
                <a16:creationId xmlns:a16="http://schemas.microsoft.com/office/drawing/2014/main" id="{EBB4FC35-C184-92D0-45A3-E9AA75B0FDD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80028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98A0205-4B81-5E22-DE89-30BB2FBD0048}"/>
              </a:ext>
            </a:extLst>
          </p:cNvPr>
          <p:cNvSpPr>
            <a:spLocks noGrp="1"/>
          </p:cNvSpPr>
          <p:nvPr>
            <p:ph idx="1"/>
          </p:nvPr>
        </p:nvSpPr>
        <p:spPr/>
        <p:txBody>
          <a:bodyPr/>
          <a:lstStyle/>
          <a:p>
            <a:r>
              <a:rPr lang="ur-PK" dirty="0"/>
              <a:t>وَوَهَبۡنَا لَهٗۤ اِسۡحٰقَ وَيَعۡقُوۡبَ وَجَعَلۡنَا فِىۡ ذُرِّيَّتِهِ النُّبُوَّةَ وَالۡكِتٰبَ وَاٰتَيۡنٰهُ اَجۡرَهٗ فِى الدُّنۡيَا ‌ۚ وَاِنَّهٗ فِى الۡاٰخِرَةِ لَمِنَ الصّٰلِحِيۡنَ‏﴿﻿۲۷﻿﴾</a:t>
            </a:r>
            <a:endParaRPr lang="en-CA" dirty="0"/>
          </a:p>
        </p:txBody>
      </p:sp>
      <p:sp>
        <p:nvSpPr>
          <p:cNvPr id="3" name="Content Placeholder 2">
            <a:extLst>
              <a:ext uri="{FF2B5EF4-FFF2-40B4-BE49-F238E27FC236}">
                <a16:creationId xmlns:a16="http://schemas.microsoft.com/office/drawing/2014/main" id="{9F320D01-D36F-20E0-D3B3-3B4ABC4C077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36310822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D372FBF-51BC-E74D-0495-C98330E2B6C3}"/>
              </a:ext>
            </a:extLst>
          </p:cNvPr>
          <p:cNvSpPr>
            <a:spLocks noGrp="1"/>
          </p:cNvSpPr>
          <p:nvPr>
            <p:ph idx="1"/>
          </p:nvPr>
        </p:nvSpPr>
        <p:spPr/>
        <p:txBody>
          <a:bodyPr/>
          <a:lstStyle/>
          <a:p>
            <a:r>
              <a:rPr lang="ur-PK" dirty="0"/>
              <a:t> وَلُوۡطًا اِذۡ قَالَ لِقَوۡمِهٖۤ اِنَّكُمۡ لَـتَاۡتُوۡنَ الۡفَاحِشَةَ مَا سَبَـقَكُمۡ بِهَا مِنۡ اَحَدٍ مِّنَ الۡعٰلَمِيۡنَ‏﴿﻿۲۸﻿﴾</a:t>
            </a:r>
            <a:endParaRPr lang="en-CA" dirty="0"/>
          </a:p>
        </p:txBody>
      </p:sp>
      <p:sp>
        <p:nvSpPr>
          <p:cNvPr id="3" name="Content Placeholder 2">
            <a:extLst>
              <a:ext uri="{FF2B5EF4-FFF2-40B4-BE49-F238E27FC236}">
                <a16:creationId xmlns:a16="http://schemas.microsoft.com/office/drawing/2014/main" id="{8AA42760-DC62-059A-EA91-7324087E7BF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371164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68E93DE-5F9C-26FD-5988-22558A46288B}"/>
              </a:ext>
            </a:extLst>
          </p:cNvPr>
          <p:cNvSpPr>
            <a:spLocks noGrp="1"/>
          </p:cNvSpPr>
          <p:nvPr>
            <p:ph idx="1"/>
          </p:nvPr>
        </p:nvSpPr>
        <p:spPr/>
        <p:txBody>
          <a:bodyPr/>
          <a:lstStyle/>
          <a:p>
            <a:r>
              <a:rPr lang="ur-PK" dirty="0"/>
              <a:t> اَٮِٕنَّكُمۡ لَـتَاۡتُوۡنَ الرِّجَالَ وَتَقۡطَعُوۡنَ السَّبِيۡلَ</a:t>
            </a:r>
            <a:r>
              <a:rPr lang="ar-EG" dirty="0"/>
              <a:t> </a:t>
            </a:r>
            <a:r>
              <a:rPr lang="ur-PK" dirty="0"/>
              <a:t>وَتَاۡ تُوۡنَ فِىۡ نَادِيۡكُمُ الۡمُنۡكَرَ ‌ؕ فَمَا كَانَ جَوَابَ قَوۡمِهٖۤ اِلَّاۤ اَنۡ قَالُوا ائۡتِنَا بِعَذَابِ اللّٰهِ اِنۡ كُنۡتَ مِنَ الصّٰدِقِيۡنَ‏﴿﻿۲۹﻿﴾</a:t>
            </a:r>
            <a:endParaRPr lang="en-CA" dirty="0"/>
          </a:p>
        </p:txBody>
      </p:sp>
      <p:sp>
        <p:nvSpPr>
          <p:cNvPr id="3" name="Content Placeholder 2">
            <a:extLst>
              <a:ext uri="{FF2B5EF4-FFF2-40B4-BE49-F238E27FC236}">
                <a16:creationId xmlns:a16="http://schemas.microsoft.com/office/drawing/2014/main" id="{A5AB4B09-B27F-3FB9-23C6-62E488C9430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6935367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191AE3E-A329-F52B-9651-7D5F40DB1FC3}"/>
              </a:ext>
            </a:extLst>
          </p:cNvPr>
          <p:cNvSpPr>
            <a:spLocks noGrp="1"/>
          </p:cNvSpPr>
          <p:nvPr>
            <p:ph idx="1"/>
          </p:nvPr>
        </p:nvSpPr>
        <p:spPr/>
        <p:txBody>
          <a:bodyPr/>
          <a:lstStyle/>
          <a:p>
            <a:r>
              <a:rPr lang="ur-PK" dirty="0"/>
              <a:t> قَالَ رَبِّ انْصُرۡنِىۡ عَلَى الۡقَوۡمِ الۡمُفۡسِدِيۡنَ‏﴿﻿۳۰﻿﴾ </a:t>
            </a:r>
            <a:endParaRPr lang="en-CA" dirty="0"/>
          </a:p>
        </p:txBody>
      </p:sp>
      <p:sp>
        <p:nvSpPr>
          <p:cNvPr id="3" name="Content Placeholder 2">
            <a:extLst>
              <a:ext uri="{FF2B5EF4-FFF2-40B4-BE49-F238E27FC236}">
                <a16:creationId xmlns:a16="http://schemas.microsoft.com/office/drawing/2014/main" id="{4FEAFF59-C9C3-8186-D318-1BC1F4679B45}"/>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5899140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529CF6-4733-BF04-3381-3C21096EFF51}"/>
              </a:ext>
            </a:extLst>
          </p:cNvPr>
          <p:cNvSpPr>
            <a:spLocks noGrp="1"/>
          </p:cNvSpPr>
          <p:nvPr>
            <p:ph idx="1"/>
          </p:nvPr>
        </p:nvSpPr>
        <p:spPr/>
        <p:txBody>
          <a:bodyPr/>
          <a:lstStyle/>
          <a:p>
            <a:r>
              <a:rPr lang="ur-PK" dirty="0"/>
              <a:t>وَلَمَّا جَآءَتۡ رُسُلُنَاۤ اِبۡرٰهِيۡمَ بِالۡبُشۡرٰىۙ قَالُـوۡۤا اِنَّا مُهۡلِكُوۡۤا اَهۡلِ هٰذِهِ الۡقَرۡيَةِ ‌ۚ اِنَّ اَهۡلَهَا كَانُوۡا ظٰلِمِيۡنَ‌ ۖ ‌ۚ‏﴿﻿۳۱﻿﴾</a:t>
            </a:r>
            <a:endParaRPr lang="en-CA" dirty="0"/>
          </a:p>
        </p:txBody>
      </p:sp>
      <p:sp>
        <p:nvSpPr>
          <p:cNvPr id="3" name="Content Placeholder 2">
            <a:extLst>
              <a:ext uri="{FF2B5EF4-FFF2-40B4-BE49-F238E27FC236}">
                <a16:creationId xmlns:a16="http://schemas.microsoft.com/office/drawing/2014/main" id="{16EB4BA1-3C74-057A-9041-47965C20C0D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4264786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بِالْحُسَيْنِ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pPr algn="ctr"/>
            <a:r>
              <a:rPr lang="en-US" dirty="0"/>
              <a:t>for the sake of </a:t>
            </a:r>
            <a:r>
              <a:rPr lang="en-US" dirty="0" err="1"/>
              <a:t>Husayn</a:t>
            </a:r>
            <a:r>
              <a:rPr lang="en-US" dirty="0"/>
              <a:t>,</a:t>
            </a:r>
          </a:p>
        </p:txBody>
      </p:sp>
      <p:sp>
        <p:nvSpPr>
          <p:cNvPr id="4" name="TextBox 3">
            <a:extLst>
              <a:ext uri="{FF2B5EF4-FFF2-40B4-BE49-F238E27FC236}">
                <a16:creationId xmlns:a16="http://schemas.microsoft.com/office/drawing/2014/main" id="{AF058C08-D026-BC8B-B3DE-BC27B335AF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BF0D32B4-3F7A-32FF-384B-0CA8E164F7C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3EB5530D-FF56-CBEA-A6F2-B5AD68B21D4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5E49526-995E-68D4-7F4C-8D65B3AAD55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2CF3E876-AE9F-A096-40A4-97583AF7D06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D9341E3F-39F0-4A35-FD47-C2BCBF5C885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D6825218-974D-965F-39C3-2E40541B837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E68C9561-2681-8E2C-AC42-BBDD18FA8C2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D1E0D2DE-C979-2486-FB3F-468973A33C7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90F8D20-A2EF-E054-9835-8F76DE5E037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8336963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وَإِحْسَانِي فِي عِلِّيِّينَ</a:t>
            </a:r>
            <a:endParaRPr lang="en-US" dirty="0"/>
          </a:p>
        </p:txBody>
      </p:sp>
      <p:sp>
        <p:nvSpPr>
          <p:cNvPr id="5" name="Subtitle 4"/>
          <p:cNvSpPr>
            <a:spLocks noGrp="1"/>
          </p:cNvSpPr>
          <p:nvPr>
            <p:ph type="body" sz="quarter" idx="10"/>
          </p:nvPr>
        </p:nvSpPr>
        <p:spPr/>
        <p:txBody>
          <a:bodyPr/>
          <a:lstStyle/>
          <a:p>
            <a:r>
              <a:rPr lang="en-US" dirty="0"/>
              <a:t>And record my good deeds in the most exalted rank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568EDE-5759-24B6-C01B-0CA3D2C80537}"/>
              </a:ext>
            </a:extLst>
          </p:cNvPr>
          <p:cNvSpPr>
            <a:spLocks noGrp="1"/>
          </p:cNvSpPr>
          <p:nvPr>
            <p:ph idx="1"/>
          </p:nvPr>
        </p:nvSpPr>
        <p:spPr/>
        <p:txBody>
          <a:bodyPr/>
          <a:lstStyle/>
          <a:p>
            <a:r>
              <a:rPr lang="ur-PK" sz="8800" dirty="0"/>
              <a:t> قَالَ اِنَّ فِيۡهَا لُوۡطًا ‌ؕ قَالُوۡا نَحۡنُ اَعۡلَمُ بِمَنۡ فِيۡهَا‌</a:t>
            </a:r>
            <a:r>
              <a:rPr lang="ar-EG" sz="6000" baseline="30000" dirty="0"/>
              <a:t> </a:t>
            </a:r>
            <a:r>
              <a:rPr lang="ur-PK" sz="6000" baseline="30000" dirty="0"/>
              <a:t>وقفہ</a:t>
            </a:r>
            <a:r>
              <a:rPr lang="ar-EG" sz="8800" dirty="0"/>
              <a:t> </a:t>
            </a:r>
            <a:r>
              <a:rPr lang="ur-PK" sz="8800" dirty="0"/>
              <a:t>لَـنُـنَجِّيَـنَّهٗ وَاَهۡلَهٗۤ اِلَّا امۡرَاَتَهٗ </a:t>
            </a:r>
            <a:r>
              <a:rPr lang="ur-PK" sz="7200" baseline="30000" dirty="0"/>
              <a:t>ز</a:t>
            </a:r>
            <a:r>
              <a:rPr lang="ur-PK" sz="8800" dirty="0"/>
              <a:t> كَانَتۡ مِنَ الۡغٰبِرِيۡنَ‏﴿﻿۳۲﻿﴾</a:t>
            </a:r>
            <a:endParaRPr lang="en-CA" sz="8800" dirty="0"/>
          </a:p>
        </p:txBody>
      </p:sp>
      <p:sp>
        <p:nvSpPr>
          <p:cNvPr id="3" name="Content Placeholder 2">
            <a:extLst>
              <a:ext uri="{FF2B5EF4-FFF2-40B4-BE49-F238E27FC236}">
                <a16:creationId xmlns:a16="http://schemas.microsoft.com/office/drawing/2014/main" id="{20FB27D6-651F-B6A4-59A7-CBB8D5E1413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90317598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4C9C16A-CBB9-05E0-5F70-F103A237CCA3}"/>
              </a:ext>
            </a:extLst>
          </p:cNvPr>
          <p:cNvSpPr>
            <a:spLocks noGrp="1"/>
          </p:cNvSpPr>
          <p:nvPr>
            <p:ph idx="1"/>
          </p:nvPr>
        </p:nvSpPr>
        <p:spPr/>
        <p:txBody>
          <a:bodyPr/>
          <a:lstStyle/>
          <a:p>
            <a:pPr rtl="0"/>
            <a:r>
              <a:rPr lang="ur-PK" sz="8800" dirty="0"/>
              <a:t> وَلَمَّاۤ اَنۡ جَآءَتۡ رُسُلُـنَا لُوۡطًا سِىۡٓءَ بِهِمۡ وَضَاقَ بِهِمۡ ذَرۡعًا وَّقَالُوۡا لَا تَخَفۡ وَلَا تَحۡزَنۡ‌</a:t>
            </a:r>
            <a:r>
              <a:rPr lang="ar-EG" sz="8800" baseline="30000" dirty="0"/>
              <a:t> </a:t>
            </a:r>
            <a:r>
              <a:rPr lang="ar-EG" sz="6000" baseline="30000" dirty="0"/>
              <a:t>قف</a:t>
            </a:r>
            <a:r>
              <a:rPr lang="ur-PK" sz="8800" dirty="0"/>
              <a:t> اِنَّا مُنَجُّوۡكَ وَاَهۡلَكَ اِلَّا امۡرَاَتَكَ كَانَتۡ مِنَ الۡغٰبِرِيۡنَ‏﴿﻿۳۳﻿﴾</a:t>
            </a:r>
            <a:endParaRPr lang="en-CA" sz="8800" dirty="0"/>
          </a:p>
        </p:txBody>
      </p:sp>
      <p:sp>
        <p:nvSpPr>
          <p:cNvPr id="3" name="Content Placeholder 2">
            <a:extLst>
              <a:ext uri="{FF2B5EF4-FFF2-40B4-BE49-F238E27FC236}">
                <a16:creationId xmlns:a16="http://schemas.microsoft.com/office/drawing/2014/main" id="{BF857E0B-7712-4BF3-9785-50A4272E1CD2}"/>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06981419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AEB60DE-7223-E6DF-39C3-0602A1F365BF}"/>
              </a:ext>
            </a:extLst>
          </p:cNvPr>
          <p:cNvSpPr>
            <a:spLocks noGrp="1"/>
          </p:cNvSpPr>
          <p:nvPr>
            <p:ph idx="1"/>
          </p:nvPr>
        </p:nvSpPr>
        <p:spPr/>
        <p:txBody>
          <a:bodyPr/>
          <a:lstStyle/>
          <a:p>
            <a:r>
              <a:rPr lang="ur-PK" dirty="0"/>
              <a:t>اِنَّا مُنۡزِلُوۡنَ عَلٰٓى اَهۡلِ هٰذِهِ الۡقَرۡيَةِ رِجۡزًا مِّنَ السَّمَآءِ بِمَا كَانُوۡا يَفۡسُقُوۡنَ‏﴿﻿۳۴﻿﴾</a:t>
            </a:r>
            <a:endParaRPr lang="en-CA" dirty="0"/>
          </a:p>
        </p:txBody>
      </p:sp>
      <p:sp>
        <p:nvSpPr>
          <p:cNvPr id="3" name="Content Placeholder 2">
            <a:extLst>
              <a:ext uri="{FF2B5EF4-FFF2-40B4-BE49-F238E27FC236}">
                <a16:creationId xmlns:a16="http://schemas.microsoft.com/office/drawing/2014/main" id="{4AC151CF-4B64-B9D4-DA32-F8DBDFF84AC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73777079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C952E0-7047-7109-4F97-35BABA778FAA}"/>
              </a:ext>
            </a:extLst>
          </p:cNvPr>
          <p:cNvSpPr>
            <a:spLocks noGrp="1"/>
          </p:cNvSpPr>
          <p:nvPr>
            <p:ph idx="1"/>
          </p:nvPr>
        </p:nvSpPr>
        <p:spPr/>
        <p:txBody>
          <a:bodyPr/>
          <a:lstStyle/>
          <a:p>
            <a:r>
              <a:rPr lang="ur-PK" dirty="0"/>
              <a:t> وَلَقَد تَّرَكۡنَا مِنۡهَاۤ اٰيَةًۢ بَيِّنَةً لِّـقَوۡمٍ يَّعۡقِلُوۡنَ‏﴿﻿۳۵﻿﴾</a:t>
            </a:r>
            <a:endParaRPr lang="en-CA" dirty="0"/>
          </a:p>
        </p:txBody>
      </p:sp>
      <p:sp>
        <p:nvSpPr>
          <p:cNvPr id="3" name="Content Placeholder 2">
            <a:extLst>
              <a:ext uri="{FF2B5EF4-FFF2-40B4-BE49-F238E27FC236}">
                <a16:creationId xmlns:a16="http://schemas.microsoft.com/office/drawing/2014/main" id="{DDC02A1E-ACBA-5457-5138-59C2C8AF2E22}"/>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72298681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CB503BB-69B8-B3FD-1555-C1AA0ADBC75B}"/>
              </a:ext>
            </a:extLst>
          </p:cNvPr>
          <p:cNvSpPr>
            <a:spLocks noGrp="1"/>
          </p:cNvSpPr>
          <p:nvPr>
            <p:ph idx="1"/>
          </p:nvPr>
        </p:nvSpPr>
        <p:spPr/>
        <p:txBody>
          <a:bodyPr/>
          <a:lstStyle/>
          <a:p>
            <a:pPr rtl="0"/>
            <a:r>
              <a:rPr lang="ur-PK" dirty="0"/>
              <a:t> وَاِلٰى مَدۡيَنَ اَخَاهُمۡ شُعَيۡبًا ۙ فَقَالَ يٰقَوۡمِ اعۡبُدُوا اللّٰهَ وَ ارۡجُوا الۡيَوۡمَ الۡاٰخِرَ وَلَا تَعۡثَوۡا فِى الۡاَرۡضِ مُفۡسِدِيۡنَ ‏﴿﻿۳۶﻿﴾</a:t>
            </a:r>
            <a:endParaRPr lang="en-CA" dirty="0"/>
          </a:p>
        </p:txBody>
      </p:sp>
      <p:sp>
        <p:nvSpPr>
          <p:cNvPr id="3" name="Content Placeholder 2">
            <a:extLst>
              <a:ext uri="{FF2B5EF4-FFF2-40B4-BE49-F238E27FC236}">
                <a16:creationId xmlns:a16="http://schemas.microsoft.com/office/drawing/2014/main" id="{023C3D8C-82EC-CBC6-7D0C-A52155B1F72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2410053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E8A7F6D-2348-AFA3-0740-736C6CB60047}"/>
              </a:ext>
            </a:extLst>
          </p:cNvPr>
          <p:cNvSpPr>
            <a:spLocks noGrp="1"/>
          </p:cNvSpPr>
          <p:nvPr>
            <p:ph idx="1"/>
          </p:nvPr>
        </p:nvSpPr>
        <p:spPr/>
        <p:txBody>
          <a:bodyPr/>
          <a:lstStyle/>
          <a:p>
            <a:r>
              <a:rPr lang="ur-PK" dirty="0"/>
              <a:t> فَكَذَّبُوۡهُ فَاَخَذَتۡهُمُ الرَّجۡفَةُ فَاَصۡبَحُوۡا فِىۡ دَارِهِمۡ جٰثِمِيۡنَ</a:t>
            </a:r>
            <a:r>
              <a:rPr lang="ar-EG" dirty="0"/>
              <a:t> </a:t>
            </a:r>
            <a:r>
              <a:rPr lang="ar-EG" sz="6000" baseline="30000" dirty="0"/>
              <a:t>ز</a:t>
            </a:r>
            <a:r>
              <a:rPr lang="ur-PK" dirty="0"/>
              <a:t>‏﴿﻿۳۷﻿﴾</a:t>
            </a:r>
            <a:endParaRPr lang="en-CA" dirty="0"/>
          </a:p>
        </p:txBody>
      </p:sp>
      <p:sp>
        <p:nvSpPr>
          <p:cNvPr id="3" name="Content Placeholder 2">
            <a:extLst>
              <a:ext uri="{FF2B5EF4-FFF2-40B4-BE49-F238E27FC236}">
                <a16:creationId xmlns:a16="http://schemas.microsoft.com/office/drawing/2014/main" id="{CECF89E1-C2A0-DE60-C876-6ECE4C7E7DA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192290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4611B99-68EE-1111-A49E-DE3290BB88C0}"/>
              </a:ext>
            </a:extLst>
          </p:cNvPr>
          <p:cNvSpPr>
            <a:spLocks noGrp="1"/>
          </p:cNvSpPr>
          <p:nvPr>
            <p:ph idx="1"/>
          </p:nvPr>
        </p:nvSpPr>
        <p:spPr/>
        <p:txBody>
          <a:bodyPr/>
          <a:lstStyle/>
          <a:p>
            <a:r>
              <a:rPr lang="ur-PK" dirty="0"/>
              <a:t>وَعَادًا وَّثَمُوۡدَا۟ وَقَدْ تَّبَيَّنَ لَـكُمۡ مِّنۡ مَّسٰكِنِهِمۡ‌</a:t>
            </a:r>
            <a:r>
              <a:rPr lang="ar-EG" sz="8000" baseline="30000" dirty="0"/>
              <a:t> </a:t>
            </a:r>
            <a:r>
              <a:rPr lang="ar-EG" sz="4800" baseline="30000" dirty="0"/>
              <a:t>قف</a:t>
            </a:r>
            <a:r>
              <a:rPr lang="ur-PK" dirty="0"/>
              <a:t> وَزَيَّنَ لَهُمُ الشَّيۡطٰنُ اَعۡمَالَهُمۡ فَصَدَّهُمۡ عَنِ السَّبِيۡلِ وَكَانُوۡا مُسۡتَـبۡصِرِيۡنَ</a:t>
            </a:r>
            <a:r>
              <a:rPr lang="ar-EG" dirty="0"/>
              <a:t> </a:t>
            </a:r>
            <a:r>
              <a:rPr lang="ur-PK" dirty="0"/>
              <a:t>ۙ‏﴿﻿۳۸﻿﴾</a:t>
            </a:r>
            <a:endParaRPr lang="en-CA" dirty="0"/>
          </a:p>
        </p:txBody>
      </p:sp>
      <p:sp>
        <p:nvSpPr>
          <p:cNvPr id="3" name="Content Placeholder 2">
            <a:extLst>
              <a:ext uri="{FF2B5EF4-FFF2-40B4-BE49-F238E27FC236}">
                <a16:creationId xmlns:a16="http://schemas.microsoft.com/office/drawing/2014/main" id="{9085C753-03FD-B2A3-1BC4-D5A349AD6DBD}"/>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1168896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7015F0E-9945-DCE5-D8C3-DD611629DB3B}"/>
              </a:ext>
            </a:extLst>
          </p:cNvPr>
          <p:cNvSpPr>
            <a:spLocks noGrp="1"/>
          </p:cNvSpPr>
          <p:nvPr>
            <p:ph idx="1"/>
          </p:nvPr>
        </p:nvSpPr>
        <p:spPr/>
        <p:txBody>
          <a:bodyPr/>
          <a:lstStyle/>
          <a:p>
            <a:r>
              <a:rPr lang="ur-PK" dirty="0"/>
              <a:t>وَقَارُوۡنَ وَفِرۡعَوۡنَ وَهَامٰنَ‌</a:t>
            </a:r>
            <a:r>
              <a:rPr lang="ar-EG" dirty="0"/>
              <a:t> </a:t>
            </a:r>
            <a:r>
              <a:rPr lang="ur-PK" sz="4800" baseline="30000" dirty="0"/>
              <a:t>قف</a:t>
            </a:r>
            <a:r>
              <a:rPr lang="ur-PK" dirty="0"/>
              <a:t> وَلَقَدۡ جَآءَهُمۡ مُّوۡسٰى بِالۡبَيِّنٰتِ فَاسۡتَكۡبَرُوۡا فِى الۡاَرۡضِ وَمَا كَانُوۡا سٰبِقِيۡنَ ‌ ۖ ‌ ۚ ‏﴿﻿۳۹﻿﴾</a:t>
            </a:r>
            <a:endParaRPr lang="en-CA" dirty="0"/>
          </a:p>
        </p:txBody>
      </p:sp>
      <p:sp>
        <p:nvSpPr>
          <p:cNvPr id="3" name="Content Placeholder 2">
            <a:extLst>
              <a:ext uri="{FF2B5EF4-FFF2-40B4-BE49-F238E27FC236}">
                <a16:creationId xmlns:a16="http://schemas.microsoft.com/office/drawing/2014/main" id="{FA498B3E-6743-7B0C-7679-41D954AE49B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144410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526476C-3DC1-E891-A94A-6774245CA92C}"/>
              </a:ext>
            </a:extLst>
          </p:cNvPr>
          <p:cNvSpPr>
            <a:spLocks noGrp="1"/>
          </p:cNvSpPr>
          <p:nvPr>
            <p:ph idx="1"/>
          </p:nvPr>
        </p:nvSpPr>
        <p:spPr>
          <a:xfrm>
            <a:off x="609600" y="548680"/>
            <a:ext cx="10972800" cy="5904655"/>
          </a:xfrm>
        </p:spPr>
        <p:txBody>
          <a:bodyPr/>
          <a:lstStyle/>
          <a:p>
            <a:r>
              <a:rPr lang="ur-PK" dirty="0"/>
              <a:t>فَكُلًّا اَخَذۡنَا بِذَنۡۢبِهٖ‌ ۚ فَمِنۡهُمۡ مَّنۡ اَرۡسَلۡنَا عَلَيۡهِ حَاصِبًا‌ ۚ وَمِنۡهُمۡ مَّنۡ اَخَذَتۡهُ الصَّيۡحَةُ‌ ۚ وَمِنۡهُمۡ مَّنۡ خَسَفۡنَا بِهِ الۡاَرۡضَ‌ ۚ وَمِنۡهُمۡ مَّنۡ اَغۡرَقۡنَا‌ ۚ وَمَا كَانَ اللّٰهُ لِيَـظۡلِمَهُمۡ وَلٰـكِنۡ كَانُوۡۤا اَنۡفُسَهُمۡ يَظۡلِمُوۡنَ‏﴿﻿۴۰﻿﴾</a:t>
            </a:r>
            <a:endParaRPr lang="en-CA" dirty="0"/>
          </a:p>
        </p:txBody>
      </p:sp>
    </p:spTree>
    <p:extLst>
      <p:ext uri="{BB962C8B-B14F-4D97-AF65-F5344CB8AC3E}">
        <p14:creationId xmlns:p14="http://schemas.microsoft.com/office/powerpoint/2010/main" val="310254829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95ECE33-E8A8-DC6D-8A9E-ED0F81365DA5}"/>
              </a:ext>
            </a:extLst>
          </p:cNvPr>
          <p:cNvSpPr>
            <a:spLocks noGrp="1"/>
          </p:cNvSpPr>
          <p:nvPr>
            <p:ph idx="1"/>
          </p:nvPr>
        </p:nvSpPr>
        <p:spPr/>
        <p:txBody>
          <a:bodyPr/>
          <a:lstStyle/>
          <a:p>
            <a:r>
              <a:rPr lang="ur-PK" dirty="0"/>
              <a:t> مَثَلُ الَّذِيۡنَ اتَّخَذُوۡا مِنۡ دُوۡنِ اللّٰهِ اَوۡلِيَآءَ كَمَثَلِ الۡعَنۡكَبُوۡتِ ‌ۖۚ اِتَّخَذَتۡ بَيۡتًا ‌ؕ وَ اِنَّ اَوۡهَنَ الۡبُيُوۡتِ لَبَيۡتُ الۡعَنۡكَبُوۡتِ‌ۘ لَوۡ كَانُوۡا يَعۡلَمُوۡنَ‏﴿﻿۴۱﻿﴾</a:t>
            </a:r>
            <a:endParaRPr lang="en-CA" dirty="0"/>
          </a:p>
        </p:txBody>
      </p:sp>
      <p:sp>
        <p:nvSpPr>
          <p:cNvPr id="3" name="Content Placeholder 2">
            <a:extLst>
              <a:ext uri="{FF2B5EF4-FFF2-40B4-BE49-F238E27FC236}">
                <a16:creationId xmlns:a16="http://schemas.microsoft.com/office/drawing/2014/main" id="{3B2E7E19-4334-AFDD-6C1C-8ACB1F17F52F}"/>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0789537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وَإِسَاءَتِي مَغْفُورَةً</a:t>
            </a:r>
            <a:endParaRPr lang="en-US" dirty="0"/>
          </a:p>
        </p:txBody>
      </p:sp>
      <p:sp>
        <p:nvSpPr>
          <p:cNvPr id="5" name="Subtitle 4"/>
          <p:cNvSpPr>
            <a:spLocks noGrp="1"/>
          </p:cNvSpPr>
          <p:nvPr>
            <p:ph type="body" sz="quarter" idx="10"/>
          </p:nvPr>
        </p:nvSpPr>
        <p:spPr/>
        <p:txBody>
          <a:bodyPr/>
          <a:lstStyle/>
          <a:p>
            <a:r>
              <a:rPr lang="en-US" dirty="0"/>
              <a:t>And to decide my offense to be forgiven,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2CE0C3-0F7C-A731-82BF-85345E71973C}"/>
              </a:ext>
            </a:extLst>
          </p:cNvPr>
          <p:cNvSpPr>
            <a:spLocks noGrp="1"/>
          </p:cNvSpPr>
          <p:nvPr>
            <p:ph idx="1"/>
          </p:nvPr>
        </p:nvSpPr>
        <p:spPr/>
        <p:txBody>
          <a:bodyPr/>
          <a:lstStyle/>
          <a:p>
            <a:r>
              <a:rPr lang="ur-PK" dirty="0"/>
              <a:t> اِنَّ اللّٰهَ يَعۡلَمُ مَا يَدۡعُوۡنَ مِنۡ دُوۡنِهٖ مِنۡ شَىۡءٍ‌ؕ وَهُوَ الۡعَزِيۡزُ الۡحَكِيۡمُ‏﴿﻿۴۲﻿﴾</a:t>
            </a:r>
            <a:endParaRPr lang="en-CA" dirty="0"/>
          </a:p>
        </p:txBody>
      </p:sp>
      <p:sp>
        <p:nvSpPr>
          <p:cNvPr id="3" name="Content Placeholder 2">
            <a:extLst>
              <a:ext uri="{FF2B5EF4-FFF2-40B4-BE49-F238E27FC236}">
                <a16:creationId xmlns:a16="http://schemas.microsoft.com/office/drawing/2014/main" id="{CC10B4D9-9E0E-D748-6D63-6FBE4049E8D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07049150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AE8589-F2BC-6BFE-EDB5-982110AF42A2}"/>
              </a:ext>
            </a:extLst>
          </p:cNvPr>
          <p:cNvSpPr>
            <a:spLocks noGrp="1"/>
          </p:cNvSpPr>
          <p:nvPr>
            <p:ph idx="1"/>
          </p:nvPr>
        </p:nvSpPr>
        <p:spPr/>
        <p:txBody>
          <a:bodyPr/>
          <a:lstStyle/>
          <a:p>
            <a:r>
              <a:rPr lang="ur-PK" dirty="0"/>
              <a:t> وَتِلۡكَ الۡاَمۡثَالُ نَضۡرِبُهَا لِلنَّاسِ‌ۚ وَمَا يَعۡقِلُهَاۤ اِلَّا الۡعٰلِمُوۡنَ‏﴿﻿۴۳﻿﴾</a:t>
            </a:r>
            <a:endParaRPr lang="en-CA" dirty="0"/>
          </a:p>
        </p:txBody>
      </p:sp>
      <p:sp>
        <p:nvSpPr>
          <p:cNvPr id="3" name="Content Placeholder 2">
            <a:extLst>
              <a:ext uri="{FF2B5EF4-FFF2-40B4-BE49-F238E27FC236}">
                <a16:creationId xmlns:a16="http://schemas.microsoft.com/office/drawing/2014/main" id="{B2FD7406-6907-493F-AEFB-FFEA364FD03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2128217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F238962-8DD1-D3A7-BE63-9CB98CFE5210}"/>
              </a:ext>
            </a:extLst>
          </p:cNvPr>
          <p:cNvSpPr>
            <a:spLocks noGrp="1"/>
          </p:cNvSpPr>
          <p:nvPr>
            <p:ph idx="1"/>
          </p:nvPr>
        </p:nvSpPr>
        <p:spPr/>
        <p:txBody>
          <a:bodyPr/>
          <a:lstStyle/>
          <a:p>
            <a:r>
              <a:rPr lang="ur-PK" dirty="0"/>
              <a:t>خَلَقَ اللّٰهُ السَّمٰوٰتِ وَ الۡاَرۡضَ بِالۡحَـقِّ‌ ؕ اِنَّ فِىۡ ذٰ لِكَ لَاٰيَةً لِّـلۡمُؤۡمِنِيۡنَ‏﴿﻿۴۴﻿﴾</a:t>
            </a:r>
            <a:endParaRPr lang="en-CA" dirty="0"/>
          </a:p>
        </p:txBody>
      </p:sp>
      <p:sp>
        <p:nvSpPr>
          <p:cNvPr id="3" name="Content Placeholder 2">
            <a:extLst>
              <a:ext uri="{FF2B5EF4-FFF2-40B4-BE49-F238E27FC236}">
                <a16:creationId xmlns:a16="http://schemas.microsoft.com/office/drawing/2014/main" id="{E6889DA6-19FF-1D26-809B-E649176DA767}"/>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1698064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9526857-DE36-EF39-059B-B430C92A2A6B}"/>
              </a:ext>
            </a:extLst>
          </p:cNvPr>
          <p:cNvSpPr>
            <a:spLocks noGrp="1"/>
          </p:cNvSpPr>
          <p:nvPr>
            <p:ph idx="1"/>
          </p:nvPr>
        </p:nvSpPr>
        <p:spPr/>
        <p:txBody>
          <a:bodyPr/>
          <a:lstStyle/>
          <a:p>
            <a:r>
              <a:rPr lang="ur-PK" dirty="0"/>
              <a:t> اُتۡلُ مَاۤ اُوۡحِىَ اِلَيۡكَ مِنَ الۡكِتٰبِ وَاَقِمِ الصَّلٰوةَ   ‌ؕ اِنَّ الصَّلٰوةَ تَنۡهٰى عَنِ الۡفَحۡشَآءِ وَالۡمُنۡكَرِ‌ؕ وَلَذِكۡرُ اللّٰهِ اَكۡبَرُ  ‌ؕ وَاللّٰهُ يَعۡلَمُ مَا تَصۡنَعُوۡنَ‏﴿﻿۴۵﻿﴾</a:t>
            </a:r>
            <a:endParaRPr lang="en-CA" dirty="0"/>
          </a:p>
        </p:txBody>
      </p:sp>
      <p:sp>
        <p:nvSpPr>
          <p:cNvPr id="3" name="Content Placeholder 2">
            <a:extLst>
              <a:ext uri="{FF2B5EF4-FFF2-40B4-BE49-F238E27FC236}">
                <a16:creationId xmlns:a16="http://schemas.microsoft.com/office/drawing/2014/main" id="{B6466FB6-3651-BE70-3B1D-F31A9C2F777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3732672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7F2A1A3-2BA8-C362-EFD0-E26C76603E81}"/>
              </a:ext>
            </a:extLst>
          </p:cNvPr>
          <p:cNvSpPr>
            <a:spLocks noGrp="1"/>
          </p:cNvSpPr>
          <p:nvPr>
            <p:ph idx="1"/>
          </p:nvPr>
        </p:nvSpPr>
        <p:spPr/>
        <p:txBody>
          <a:bodyPr/>
          <a:lstStyle/>
          <a:p>
            <a:r>
              <a:rPr lang="ur-PK" sz="7200" dirty="0"/>
              <a:t>وَلَا تُجَادِلُوۡٓا اَهۡلَ الۡكِتٰبِ اِلَّا بِالَّتِىۡ هِىَ اَحۡسَنُ  ۖ</a:t>
            </a:r>
            <a:r>
              <a:rPr lang="ar-EG" sz="7200" dirty="0"/>
              <a:t> </a:t>
            </a:r>
            <a:r>
              <a:rPr lang="ur-PK" sz="7200" dirty="0"/>
              <a:t>اِلَّا الَّذِيۡنَ ظَلَمُوۡا مِنۡهُمۡ‌ وَقُوۡلُوۡٓا اٰمَنَّا بِالَّذِىۡۤ اُنۡزِلَ اِلَيۡنَا وَاُنۡزِلَ اِلَيۡكُمۡ وَاِلٰهُـنَا وَاِلٰهُكُمۡ وَاحِدٌ وَّنَحۡنُ لَهٗ مُسۡلِمُوۡنَ‏﴿﻿۴۶﻿﴾</a:t>
            </a:r>
            <a:endParaRPr lang="en-CA" sz="7200" dirty="0"/>
          </a:p>
        </p:txBody>
      </p:sp>
      <p:sp>
        <p:nvSpPr>
          <p:cNvPr id="3" name="Content Placeholder 2">
            <a:extLst>
              <a:ext uri="{FF2B5EF4-FFF2-40B4-BE49-F238E27FC236}">
                <a16:creationId xmlns:a16="http://schemas.microsoft.com/office/drawing/2014/main" id="{5A0C0D21-81F1-4340-781C-A99CCA6578B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5904730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3EFE3F1-AACE-474B-402B-672DCFAD5DA6}"/>
              </a:ext>
            </a:extLst>
          </p:cNvPr>
          <p:cNvSpPr>
            <a:spLocks noGrp="1"/>
          </p:cNvSpPr>
          <p:nvPr>
            <p:ph idx="1"/>
          </p:nvPr>
        </p:nvSpPr>
        <p:spPr/>
        <p:txBody>
          <a:bodyPr/>
          <a:lstStyle/>
          <a:p>
            <a:r>
              <a:rPr lang="ur-PK" dirty="0"/>
              <a:t> وَكَذٰلِكَ اَنۡزَلۡنَاۤ اِلَيۡكَ الۡكِتٰبَ‌ؕ فَالَّذِيۡنَ اٰتَيۡنٰهُمُ الۡكِتٰبَ يُؤۡمِنُوۡنَ بِهٖ‌ۚ وَمِنۡ هٰٓؤُلَاۤءِ مَنۡ يُّؤۡمِنُ بِهٖ ‌ؕ وَ مَا يَجۡحَدُ بِاٰيٰتِنَاۤ اِلَّا الۡكٰفِرُوۡنَ‏﴿﻿۴۷﻿﴾</a:t>
            </a:r>
            <a:endParaRPr lang="en-CA" dirty="0"/>
          </a:p>
        </p:txBody>
      </p:sp>
      <p:sp>
        <p:nvSpPr>
          <p:cNvPr id="3" name="Content Placeholder 2">
            <a:extLst>
              <a:ext uri="{FF2B5EF4-FFF2-40B4-BE49-F238E27FC236}">
                <a16:creationId xmlns:a16="http://schemas.microsoft.com/office/drawing/2014/main" id="{3D8E4E00-4DBE-B839-4A76-90B2D5DDAE6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0286729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454FBE1-DCB2-7B6C-6A2C-2DB6C77CECB5}"/>
              </a:ext>
            </a:extLst>
          </p:cNvPr>
          <p:cNvSpPr>
            <a:spLocks noGrp="1"/>
          </p:cNvSpPr>
          <p:nvPr>
            <p:ph idx="1"/>
          </p:nvPr>
        </p:nvSpPr>
        <p:spPr/>
        <p:txBody>
          <a:bodyPr/>
          <a:lstStyle/>
          <a:p>
            <a:r>
              <a:rPr lang="ur-PK" dirty="0"/>
              <a:t>وَمَا كُنۡتَ تَـتۡلُوۡا مِنۡ قَبۡلِهٖ مِنۡ كِتٰبٍ وَّلَا تَخُطُّهٗ بِيَمِيۡنِكَ‌ اِذًا لَّارۡتَابَ الۡمُبۡطِلُوۡنَ‏﴿﻿۴۸﻿﴾</a:t>
            </a:r>
            <a:endParaRPr lang="en-CA" dirty="0"/>
          </a:p>
        </p:txBody>
      </p:sp>
      <p:sp>
        <p:nvSpPr>
          <p:cNvPr id="3" name="Content Placeholder 2">
            <a:extLst>
              <a:ext uri="{FF2B5EF4-FFF2-40B4-BE49-F238E27FC236}">
                <a16:creationId xmlns:a16="http://schemas.microsoft.com/office/drawing/2014/main" id="{34605E72-B144-BC28-9135-920E83C848A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0435538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0C3A08E-0740-64AF-ED6E-492C248E4A21}"/>
              </a:ext>
            </a:extLst>
          </p:cNvPr>
          <p:cNvSpPr>
            <a:spLocks noGrp="1"/>
          </p:cNvSpPr>
          <p:nvPr>
            <p:ph idx="1"/>
          </p:nvPr>
        </p:nvSpPr>
        <p:spPr/>
        <p:txBody>
          <a:bodyPr/>
          <a:lstStyle/>
          <a:p>
            <a:r>
              <a:rPr lang="ur-PK" dirty="0"/>
              <a:t>بَلۡ هُوَ اٰيٰتٌۢ بَيِّنٰتٌ فِىۡ صُدُوۡرِ الَّذِيۡنَ اُوۡتُوا الۡعِلۡمَ‌ؕ وَمَا يَجۡحَدُ بِاٰيٰتِنَاۤ اِلَّا الظّٰلِمُوۡنَ ‏﴿﻿۴۹﻿﴾</a:t>
            </a:r>
            <a:endParaRPr lang="en-CA" dirty="0"/>
          </a:p>
        </p:txBody>
      </p:sp>
      <p:sp>
        <p:nvSpPr>
          <p:cNvPr id="3" name="Content Placeholder 2">
            <a:extLst>
              <a:ext uri="{FF2B5EF4-FFF2-40B4-BE49-F238E27FC236}">
                <a16:creationId xmlns:a16="http://schemas.microsoft.com/office/drawing/2014/main" id="{6CD80022-8E46-B1A2-4C33-334A93146CE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0674727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CBE7340-D13B-C018-6FD7-7A62A24DACB6}"/>
              </a:ext>
            </a:extLst>
          </p:cNvPr>
          <p:cNvSpPr>
            <a:spLocks noGrp="1"/>
          </p:cNvSpPr>
          <p:nvPr>
            <p:ph idx="1"/>
          </p:nvPr>
        </p:nvSpPr>
        <p:spPr/>
        <p:txBody>
          <a:bodyPr/>
          <a:lstStyle/>
          <a:p>
            <a:r>
              <a:rPr lang="ur-PK" dirty="0"/>
              <a:t>وَقَالُوۡا لَوۡلَاۤ اُنۡزِلَ عَلَيۡهِ اٰيٰتٌ مِّنۡ رَّبِّهٖ‌ؕ قُلۡ اِنَّمَا الۡاٰيٰتُ عِنۡدَ اللّٰهِ ؕ وَاِنَّمَاۤ اَنَا۟ نَذِيۡرٌ مُّبِيۡنٌ‏﴿﻿۵۰﻿﴾</a:t>
            </a:r>
            <a:endParaRPr lang="en-CA" dirty="0"/>
          </a:p>
        </p:txBody>
      </p:sp>
      <p:sp>
        <p:nvSpPr>
          <p:cNvPr id="3" name="Content Placeholder 2">
            <a:extLst>
              <a:ext uri="{FF2B5EF4-FFF2-40B4-BE49-F238E27FC236}">
                <a16:creationId xmlns:a16="http://schemas.microsoft.com/office/drawing/2014/main" id="{9C06AAB1-BCE6-0F00-BB7C-BC8929F435C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9680673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B85E38-5956-DC9C-8A2F-39C06797C437}"/>
              </a:ext>
            </a:extLst>
          </p:cNvPr>
          <p:cNvSpPr>
            <a:spLocks noGrp="1"/>
          </p:cNvSpPr>
          <p:nvPr>
            <p:ph idx="1"/>
          </p:nvPr>
        </p:nvSpPr>
        <p:spPr/>
        <p:txBody>
          <a:bodyPr/>
          <a:lstStyle/>
          <a:p>
            <a:r>
              <a:rPr lang="ur-PK" dirty="0"/>
              <a:t> اَوَلَمۡ يَكۡفِهِمۡ اَنَّاۤ اَنۡزَلۡنَا عَلَيۡكَ الۡكِتٰبَ يُتۡلٰى عَلَيۡهِمۡ‌ؕ اِنَّ فِىۡ ذٰلِكَ لَرَحۡمَةً وَّذِكۡرٰى لِقَوۡمٍ يُّؤۡمِنُوۡنَ‏﴿﻿۵۱﻿﴾</a:t>
            </a:r>
            <a:endParaRPr lang="en-CA" dirty="0"/>
          </a:p>
        </p:txBody>
      </p:sp>
      <p:sp>
        <p:nvSpPr>
          <p:cNvPr id="3" name="Content Placeholder 2">
            <a:extLst>
              <a:ext uri="{FF2B5EF4-FFF2-40B4-BE49-F238E27FC236}">
                <a16:creationId xmlns:a16="http://schemas.microsoft.com/office/drawing/2014/main" id="{B44FE3DB-D32A-0534-F553-89D1951BBBA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1687981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تَهَبَ لِي يَقِيناً تُبَاشِرُ بِهِ قَلْبِي</a:t>
            </a:r>
            <a:endParaRPr lang="en-US" dirty="0"/>
          </a:p>
        </p:txBody>
      </p:sp>
      <p:sp>
        <p:nvSpPr>
          <p:cNvPr id="5" name="Subtitle 4"/>
          <p:cNvSpPr>
            <a:spLocks noGrp="1"/>
          </p:cNvSpPr>
          <p:nvPr>
            <p:ph type="body" sz="quarter" idx="10"/>
          </p:nvPr>
        </p:nvSpPr>
        <p:spPr/>
        <p:txBody>
          <a:bodyPr/>
          <a:lstStyle/>
          <a:p>
            <a:r>
              <a:rPr lang="en-US" dirty="0"/>
              <a:t>And to grant me certitude that fills in my heart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98D78AF-1E4E-96CC-C452-992F6E520B35}"/>
              </a:ext>
            </a:extLst>
          </p:cNvPr>
          <p:cNvSpPr>
            <a:spLocks noGrp="1"/>
          </p:cNvSpPr>
          <p:nvPr>
            <p:ph idx="1"/>
          </p:nvPr>
        </p:nvSpPr>
        <p:spPr/>
        <p:txBody>
          <a:bodyPr/>
          <a:lstStyle/>
          <a:p>
            <a:r>
              <a:rPr lang="ur-PK" dirty="0"/>
              <a:t>قُلۡ كَفٰى بِاللّٰهِ بَيۡنِىۡ وَبَيۡنَكُمۡ شَهِيۡدًا ‌ۚ يَعۡلَمُ مَا فِى السَّمٰوٰتِ وَالۡاَرۡضِ‌ ؕ وَالَّذِيۡنَ اٰمَنُوْا بِالۡبَاطِلِ وَكَفَرُوۡا بِاللّٰهِ ۙ اُولٰٓٮِٕكَ هُمُ الۡخٰسِرُوۡنَ‏﴿﻿۵۲﻿﴾</a:t>
            </a:r>
            <a:endParaRPr lang="en-CA" dirty="0"/>
          </a:p>
        </p:txBody>
      </p:sp>
      <p:sp>
        <p:nvSpPr>
          <p:cNvPr id="3" name="Content Placeholder 2">
            <a:extLst>
              <a:ext uri="{FF2B5EF4-FFF2-40B4-BE49-F238E27FC236}">
                <a16:creationId xmlns:a16="http://schemas.microsoft.com/office/drawing/2014/main" id="{C39AD685-DC59-C82F-0CE7-038395BBFD3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71696296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0CA0F9-36CB-09A7-5EB8-E4BF66252786}"/>
              </a:ext>
            </a:extLst>
          </p:cNvPr>
          <p:cNvSpPr>
            <a:spLocks noGrp="1"/>
          </p:cNvSpPr>
          <p:nvPr>
            <p:ph idx="1"/>
          </p:nvPr>
        </p:nvSpPr>
        <p:spPr/>
        <p:txBody>
          <a:bodyPr/>
          <a:lstStyle/>
          <a:p>
            <a:r>
              <a:rPr lang="ur-PK" dirty="0"/>
              <a:t> وَيَسۡتَعۡجِلُوۡنَكَ بِالۡعَذَابِ‌ؕ وَلَوۡلَاۤ اَجَلٌ مُّسَمًّى لَّجَآءَهُمُ الۡعَذَابُؕ وَلَيَاۡتِيَنَّهُمۡ بَغۡتَةً وَّهُمۡ لَا يَشۡعُرُوۡنَ‏﴿﻿۵۳﻿﴾</a:t>
            </a:r>
            <a:endParaRPr lang="en-CA" dirty="0"/>
          </a:p>
        </p:txBody>
      </p:sp>
      <p:sp>
        <p:nvSpPr>
          <p:cNvPr id="3" name="Content Placeholder 2">
            <a:extLst>
              <a:ext uri="{FF2B5EF4-FFF2-40B4-BE49-F238E27FC236}">
                <a16:creationId xmlns:a16="http://schemas.microsoft.com/office/drawing/2014/main" id="{820B8B55-58BD-FAC7-8561-D9DD71B3201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7355972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15C05B7-6F86-7199-6758-513810689A15}"/>
              </a:ext>
            </a:extLst>
          </p:cNvPr>
          <p:cNvSpPr>
            <a:spLocks noGrp="1"/>
          </p:cNvSpPr>
          <p:nvPr>
            <p:ph idx="1"/>
          </p:nvPr>
        </p:nvSpPr>
        <p:spPr/>
        <p:txBody>
          <a:bodyPr/>
          <a:lstStyle/>
          <a:p>
            <a:r>
              <a:rPr lang="ur-PK" dirty="0"/>
              <a:t>يَسۡتَعۡجِلُوۡنَكَ بِالۡعَذَابِؕ وَ اِنَّ جَهَنَّمَ لَمُحِيۡطَةٌ  ۢ بِالۡكٰفِرِيۡنَۙ‏﴿﻿۵۴﻿﴾</a:t>
            </a:r>
            <a:endParaRPr lang="en-CA" dirty="0"/>
          </a:p>
        </p:txBody>
      </p:sp>
      <p:sp>
        <p:nvSpPr>
          <p:cNvPr id="3" name="Content Placeholder 2">
            <a:extLst>
              <a:ext uri="{FF2B5EF4-FFF2-40B4-BE49-F238E27FC236}">
                <a16:creationId xmlns:a16="http://schemas.microsoft.com/office/drawing/2014/main" id="{168FB79D-A6DD-91A6-84E8-0153F80D1D9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9083573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6A81333-1495-A6A0-B55E-A2F793208B0E}"/>
              </a:ext>
            </a:extLst>
          </p:cNvPr>
          <p:cNvSpPr>
            <a:spLocks noGrp="1"/>
          </p:cNvSpPr>
          <p:nvPr>
            <p:ph idx="1"/>
          </p:nvPr>
        </p:nvSpPr>
        <p:spPr/>
        <p:txBody>
          <a:bodyPr/>
          <a:lstStyle/>
          <a:p>
            <a:r>
              <a:rPr lang="ur-PK" dirty="0"/>
              <a:t>يَوۡمَ يَغۡشٰٮهُمُ الۡعَذَابُ مِنۡ فَوۡقِهِمۡ وَمِنۡ تَحۡتِ اَرۡجُلِهِمۡ وَيَقُوۡلُ ذُوۡقُوۡا مَا كُنۡتُمۡ تَعۡمَلُوۡنَ‏﴿﻿۵۵﻿﴾</a:t>
            </a:r>
            <a:endParaRPr lang="en-CA" dirty="0"/>
          </a:p>
        </p:txBody>
      </p:sp>
      <p:sp>
        <p:nvSpPr>
          <p:cNvPr id="3" name="Content Placeholder 2">
            <a:extLst>
              <a:ext uri="{FF2B5EF4-FFF2-40B4-BE49-F238E27FC236}">
                <a16:creationId xmlns:a16="http://schemas.microsoft.com/office/drawing/2014/main" id="{893E562B-1B80-F0C6-3C1A-98D383A7D1DB}"/>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7935448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2EB0C02-08C1-CCC9-B8A9-A95BF4E3CA8E}"/>
              </a:ext>
            </a:extLst>
          </p:cNvPr>
          <p:cNvSpPr>
            <a:spLocks noGrp="1"/>
          </p:cNvSpPr>
          <p:nvPr>
            <p:ph idx="1"/>
          </p:nvPr>
        </p:nvSpPr>
        <p:spPr/>
        <p:txBody>
          <a:bodyPr/>
          <a:lstStyle/>
          <a:p>
            <a:r>
              <a:rPr lang="ur-PK" dirty="0"/>
              <a:t>يٰعِبَادِىَ الَّذِيۡنَ اٰمَنُوۡۤا اِنَّ اَرۡضِىۡ وَاسِعَةٌ فَاِيَّاىَ فَاعۡبُدُوۡنِ‏﴿﻿۵۶﻿﴾</a:t>
            </a:r>
            <a:endParaRPr lang="en-CA" dirty="0"/>
          </a:p>
        </p:txBody>
      </p:sp>
      <p:sp>
        <p:nvSpPr>
          <p:cNvPr id="3" name="Content Placeholder 2">
            <a:extLst>
              <a:ext uri="{FF2B5EF4-FFF2-40B4-BE49-F238E27FC236}">
                <a16:creationId xmlns:a16="http://schemas.microsoft.com/office/drawing/2014/main" id="{744D83DA-DBBE-5913-6CB8-C6F5F67F05C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7122136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40E271C-49D2-113F-F488-D73055E573D3}"/>
              </a:ext>
            </a:extLst>
          </p:cNvPr>
          <p:cNvSpPr>
            <a:spLocks noGrp="1"/>
          </p:cNvSpPr>
          <p:nvPr>
            <p:ph idx="1"/>
          </p:nvPr>
        </p:nvSpPr>
        <p:spPr/>
        <p:txBody>
          <a:bodyPr/>
          <a:lstStyle/>
          <a:p>
            <a:r>
              <a:rPr lang="ur-PK" dirty="0"/>
              <a:t> كُلُّ نَفۡسٍ ذَآٮِٕقَةُ الۡمَوۡتِ</a:t>
            </a:r>
            <a:r>
              <a:rPr lang="ar-EG" dirty="0"/>
              <a:t> </a:t>
            </a:r>
            <a:r>
              <a:rPr lang="ar-EG" sz="4800" baseline="30000" dirty="0"/>
              <a:t>قف</a:t>
            </a:r>
            <a:r>
              <a:rPr lang="ur-PK" dirty="0"/>
              <a:t> ثُمَّ اِلَيۡنَا تُرۡجَعُوۡنَ‏﴿﻿۵۷﻿﴾</a:t>
            </a:r>
            <a:endParaRPr lang="en-CA" dirty="0"/>
          </a:p>
        </p:txBody>
      </p:sp>
      <p:sp>
        <p:nvSpPr>
          <p:cNvPr id="3" name="Content Placeholder 2">
            <a:extLst>
              <a:ext uri="{FF2B5EF4-FFF2-40B4-BE49-F238E27FC236}">
                <a16:creationId xmlns:a16="http://schemas.microsoft.com/office/drawing/2014/main" id="{EA528B4D-87FC-B0B5-FF81-B958655DED95}"/>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12763261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3181103-89D6-CCA0-1C5C-6EF677CEE1C0}"/>
              </a:ext>
            </a:extLst>
          </p:cNvPr>
          <p:cNvSpPr>
            <a:spLocks noGrp="1"/>
          </p:cNvSpPr>
          <p:nvPr>
            <p:ph idx="1"/>
          </p:nvPr>
        </p:nvSpPr>
        <p:spPr/>
        <p:txBody>
          <a:bodyPr/>
          <a:lstStyle/>
          <a:p>
            <a:r>
              <a:rPr lang="ur-PK" dirty="0"/>
              <a:t>وَالَّذِيۡنَ اٰمَنُوا وَعَمِلُوۡا الصّٰلِحٰتِ لَـنُبَـوِّئَنَّهُمۡ مِّنَ الۡجَـنَّةِ غُرَفًا تَجۡرِىۡ مِنۡ تَحۡتِهَا الۡاَنۡهٰرُ خٰلِدِيۡنَ فِيۡهَا ‌ؕ نِعۡمَ اَجۡرُ الۡعٰمِلِيۡنَ</a:t>
            </a:r>
            <a:r>
              <a:rPr lang="ar-EG" dirty="0"/>
              <a:t>  </a:t>
            </a:r>
            <a:r>
              <a:rPr lang="ur-PK" dirty="0"/>
              <a:t>‌ۖ‏﴿﻿۵۸﻿﴾</a:t>
            </a:r>
            <a:endParaRPr lang="en-CA" dirty="0"/>
          </a:p>
        </p:txBody>
      </p:sp>
      <p:sp>
        <p:nvSpPr>
          <p:cNvPr id="3" name="Content Placeholder 2">
            <a:extLst>
              <a:ext uri="{FF2B5EF4-FFF2-40B4-BE49-F238E27FC236}">
                <a16:creationId xmlns:a16="http://schemas.microsoft.com/office/drawing/2014/main" id="{23BF9F2D-945C-D88B-B21A-796362A07AE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4673896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5660BE-55BF-0C35-E468-DF81B9844E2C}"/>
              </a:ext>
            </a:extLst>
          </p:cNvPr>
          <p:cNvSpPr>
            <a:spLocks noGrp="1"/>
          </p:cNvSpPr>
          <p:nvPr>
            <p:ph idx="1"/>
          </p:nvPr>
        </p:nvSpPr>
        <p:spPr/>
        <p:txBody>
          <a:bodyPr/>
          <a:lstStyle/>
          <a:p>
            <a:r>
              <a:rPr lang="ur-PK" dirty="0"/>
              <a:t> الَّذِيۡنَ صَبَرُوۡا وَعَلٰى رَبِّهِمۡ يَتَوَكَّلُوۡنَ‏﴿﻿۵۹﻿﴾</a:t>
            </a:r>
            <a:endParaRPr lang="en-CA" dirty="0"/>
          </a:p>
        </p:txBody>
      </p:sp>
      <p:sp>
        <p:nvSpPr>
          <p:cNvPr id="3" name="Content Placeholder 2">
            <a:extLst>
              <a:ext uri="{FF2B5EF4-FFF2-40B4-BE49-F238E27FC236}">
                <a16:creationId xmlns:a16="http://schemas.microsoft.com/office/drawing/2014/main" id="{82EE42B7-FFBA-D5A2-9293-F987674F5F45}"/>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1702686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0EFA858-EAD8-43C5-7EF7-A8075058844C}"/>
              </a:ext>
            </a:extLst>
          </p:cNvPr>
          <p:cNvSpPr>
            <a:spLocks noGrp="1"/>
          </p:cNvSpPr>
          <p:nvPr>
            <p:ph idx="1"/>
          </p:nvPr>
        </p:nvSpPr>
        <p:spPr/>
        <p:txBody>
          <a:bodyPr/>
          <a:lstStyle/>
          <a:p>
            <a:r>
              <a:rPr lang="ur-PK" dirty="0"/>
              <a:t> وَكَاَيِّنۡ مِّنۡ دَآبَّةٍ لَّا تَحۡمِلُ رِزۡقَهَا  ۖ اللّٰهُ يَرۡزُقُهَا وَاِيَّاكُمۡ‌‌</a:t>
            </a:r>
            <a:r>
              <a:rPr lang="ar-EG" dirty="0"/>
              <a:t> </a:t>
            </a:r>
            <a:r>
              <a:rPr lang="ur-PK" dirty="0"/>
              <a:t>ۖ وَهُوَ السَّمِيۡعُ الۡعَلِيۡمُ‏﴿﻿۶۰﻿﴾</a:t>
            </a:r>
            <a:endParaRPr lang="en-CA" dirty="0"/>
          </a:p>
        </p:txBody>
      </p:sp>
      <p:sp>
        <p:nvSpPr>
          <p:cNvPr id="3" name="Content Placeholder 2">
            <a:extLst>
              <a:ext uri="{FF2B5EF4-FFF2-40B4-BE49-F238E27FC236}">
                <a16:creationId xmlns:a16="http://schemas.microsoft.com/office/drawing/2014/main" id="{BE339ABE-1F80-2013-6828-F4D567898DF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71687766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FF1F6C-8E40-14E4-E43A-F5490EA17F7C}"/>
              </a:ext>
            </a:extLst>
          </p:cNvPr>
          <p:cNvSpPr>
            <a:spLocks noGrp="1"/>
          </p:cNvSpPr>
          <p:nvPr>
            <p:ph idx="1"/>
          </p:nvPr>
        </p:nvSpPr>
        <p:spPr/>
        <p:txBody>
          <a:bodyPr/>
          <a:lstStyle/>
          <a:p>
            <a:r>
              <a:rPr lang="ur-PK" dirty="0"/>
              <a:t> وَلَٮِٕنۡ سَاَلۡتَهُمۡ مَّنۡ خَلَقَ السَّمٰوٰتِ وَالۡاَرۡضَ وَسَخَّرَ الشَّمۡسَ وَالۡقَمَرَ لَيَقُوۡلُنَّ اللّٰهُ‌ۚ فَاَنّٰى يُؤۡفَكُوۡنَ‏﴿﻿۶۱﻿﴾</a:t>
            </a:r>
            <a:endParaRPr lang="en-CA" dirty="0"/>
          </a:p>
        </p:txBody>
      </p:sp>
      <p:sp>
        <p:nvSpPr>
          <p:cNvPr id="3" name="Content Placeholder 2">
            <a:extLst>
              <a:ext uri="{FF2B5EF4-FFF2-40B4-BE49-F238E27FC236}">
                <a16:creationId xmlns:a16="http://schemas.microsoft.com/office/drawing/2014/main" id="{BCE32204-5C60-80C9-4E95-E9ED4F7962F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0836471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وَإِيمَاناً يُذْهِبُ الشَّكَّ عَنِّي</a:t>
            </a:r>
            <a:endParaRPr lang="en-US" dirty="0"/>
          </a:p>
        </p:txBody>
      </p:sp>
      <p:sp>
        <p:nvSpPr>
          <p:cNvPr id="5" name="Subtitle 4"/>
          <p:cNvSpPr>
            <a:spLocks noGrp="1"/>
          </p:cNvSpPr>
          <p:nvPr>
            <p:ph type="body" sz="quarter" idx="10"/>
          </p:nvPr>
        </p:nvSpPr>
        <p:spPr/>
        <p:txBody>
          <a:bodyPr/>
          <a:lstStyle/>
          <a:p>
            <a:r>
              <a:rPr lang="en-US" dirty="0"/>
              <a:t>And faith that removes </a:t>
            </a:r>
            <a:r>
              <a:rPr lang="en-US" dirty="0" err="1"/>
              <a:t>dubiosity</a:t>
            </a:r>
            <a:r>
              <a:rPr lang="en-US" dirty="0"/>
              <a:t> from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6B06C30-2BDD-9D7F-FFED-D0696213A700}"/>
              </a:ext>
            </a:extLst>
          </p:cNvPr>
          <p:cNvSpPr>
            <a:spLocks noGrp="1"/>
          </p:cNvSpPr>
          <p:nvPr>
            <p:ph idx="1"/>
          </p:nvPr>
        </p:nvSpPr>
        <p:spPr/>
        <p:txBody>
          <a:bodyPr/>
          <a:lstStyle/>
          <a:p>
            <a:r>
              <a:rPr lang="ur-PK" dirty="0"/>
              <a:t> اَللّٰهُ يَبۡسُطُ الرِّزۡقَ لِمَنۡ يَّشَآءُ مِنۡ عِبَادِهٖ وَيَقۡدِرُ لَهٗ ؕ اِنَّ اللّٰهَ بِكُلِّ شَىۡءٍ عَلِيۡمٌ‏﴿﻿۶۲﻿﴾</a:t>
            </a:r>
            <a:endParaRPr lang="en-CA" dirty="0"/>
          </a:p>
        </p:txBody>
      </p:sp>
      <p:sp>
        <p:nvSpPr>
          <p:cNvPr id="3" name="Content Placeholder 2">
            <a:extLst>
              <a:ext uri="{FF2B5EF4-FFF2-40B4-BE49-F238E27FC236}">
                <a16:creationId xmlns:a16="http://schemas.microsoft.com/office/drawing/2014/main" id="{DC500EEA-2600-5C09-9758-DFD667BB046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9527597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F0A193-EDA2-85A9-976D-877F2791DE49}"/>
              </a:ext>
            </a:extLst>
          </p:cNvPr>
          <p:cNvSpPr>
            <a:spLocks noGrp="1"/>
          </p:cNvSpPr>
          <p:nvPr>
            <p:ph idx="1"/>
          </p:nvPr>
        </p:nvSpPr>
        <p:spPr/>
        <p:txBody>
          <a:bodyPr/>
          <a:lstStyle/>
          <a:p>
            <a:r>
              <a:rPr lang="ur-PK" dirty="0"/>
              <a:t>وَلَٮِٕنۡ سَاَلۡتَهُمۡ مَّنۡ نَّزَّلَ مِنَ السَّمَآءِ مَآءً فَاَحۡيَا بِهِ الۡاَرۡضَ مِنۡۢ بَعۡدِ مَوۡتِهَا لَيَقُوۡلُنَّ اللّٰهُ‌ؕ قُلِ الۡحَمۡدُ لِلّٰهِ‌ؕ بَلۡ اَكۡثَرُهُمۡ لَا يَعۡقِلُوۡنَ‏﴿﻿۶۳﻿﴾</a:t>
            </a:r>
            <a:endParaRPr lang="en-CA" dirty="0"/>
          </a:p>
        </p:txBody>
      </p:sp>
      <p:sp>
        <p:nvSpPr>
          <p:cNvPr id="3" name="Content Placeholder 2">
            <a:extLst>
              <a:ext uri="{FF2B5EF4-FFF2-40B4-BE49-F238E27FC236}">
                <a16:creationId xmlns:a16="http://schemas.microsoft.com/office/drawing/2014/main" id="{4AB36124-2390-94AC-3E97-B33D00BA5B9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77427161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F8F60D7-2319-1C52-EDEA-696885E7B826}"/>
              </a:ext>
            </a:extLst>
          </p:cNvPr>
          <p:cNvSpPr>
            <a:spLocks noGrp="1"/>
          </p:cNvSpPr>
          <p:nvPr>
            <p:ph idx="1"/>
          </p:nvPr>
        </p:nvSpPr>
        <p:spPr/>
        <p:txBody>
          <a:bodyPr/>
          <a:lstStyle/>
          <a:p>
            <a:r>
              <a:rPr lang="ur-PK" dirty="0"/>
              <a:t> وَمَا هٰذِهِ الۡحَيٰوةُ الدُّنۡيَاۤ اِلَّا لَهۡوٌ وَّلَعِبٌ‌ؕ وَاِنَّ الدَّارَ الۡاٰخِرَةَ لَهِىَ الۡحَـيَوَانُ‌ۘ لَوۡ كَانُوۡا يَعۡلَمُوۡنَ‏﴿﻿۶۴﻿﴾</a:t>
            </a:r>
            <a:endParaRPr lang="en-CA" dirty="0"/>
          </a:p>
        </p:txBody>
      </p:sp>
      <p:sp>
        <p:nvSpPr>
          <p:cNvPr id="3" name="Content Placeholder 2">
            <a:extLst>
              <a:ext uri="{FF2B5EF4-FFF2-40B4-BE49-F238E27FC236}">
                <a16:creationId xmlns:a16="http://schemas.microsoft.com/office/drawing/2014/main" id="{DE8762E5-5AD4-F752-60F5-E27EB630EEA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926906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D519204-4358-62F7-2890-CAF6261F0AFC}"/>
              </a:ext>
            </a:extLst>
          </p:cNvPr>
          <p:cNvSpPr>
            <a:spLocks noGrp="1"/>
          </p:cNvSpPr>
          <p:nvPr>
            <p:ph idx="1"/>
          </p:nvPr>
        </p:nvSpPr>
        <p:spPr/>
        <p:txBody>
          <a:bodyPr/>
          <a:lstStyle/>
          <a:p>
            <a:r>
              <a:rPr lang="ur-PK" dirty="0"/>
              <a:t> فَاِذَا رَكِبُوۡا فِى الۡفُلۡكِ دَعَوُا اللّٰهَ مُخۡلِصِيۡنَ لَـهُ الدِّيۡنَ</a:t>
            </a:r>
            <a:r>
              <a:rPr lang="ar-EG" dirty="0"/>
              <a:t> </a:t>
            </a:r>
            <a:r>
              <a:rPr lang="ur-PK" dirty="0"/>
              <a:t> ۚ فَلَمَّا نَجّٰٮهُمۡ اِلَى الۡبَـرِّ اِذَا هُمۡ يُشۡرِكُوۡنَ</a:t>
            </a:r>
            <a:r>
              <a:rPr lang="ar-EG" dirty="0"/>
              <a:t> </a:t>
            </a:r>
            <a:r>
              <a:rPr lang="ur-PK" dirty="0"/>
              <a:t>ۙ‏﴿﻿۶۵﻿﴾</a:t>
            </a:r>
            <a:endParaRPr lang="en-CA" dirty="0"/>
          </a:p>
        </p:txBody>
      </p:sp>
      <p:sp>
        <p:nvSpPr>
          <p:cNvPr id="3" name="Content Placeholder 2">
            <a:extLst>
              <a:ext uri="{FF2B5EF4-FFF2-40B4-BE49-F238E27FC236}">
                <a16:creationId xmlns:a16="http://schemas.microsoft.com/office/drawing/2014/main" id="{0CDB3712-A29C-8EA6-5208-CEEB0E84657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70586699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BC59F19-6ABB-DD96-6423-CBC025E8C010}"/>
              </a:ext>
            </a:extLst>
          </p:cNvPr>
          <p:cNvSpPr>
            <a:spLocks noGrp="1"/>
          </p:cNvSpPr>
          <p:nvPr>
            <p:ph idx="1"/>
          </p:nvPr>
        </p:nvSpPr>
        <p:spPr/>
        <p:txBody>
          <a:bodyPr/>
          <a:lstStyle/>
          <a:p>
            <a:r>
              <a:rPr lang="ur-PK" dirty="0"/>
              <a:t> لِيَكۡفُرُوۡا بِمَاۤ اٰتَيۡنٰهُمۡ  ۙۚ وَلِيَتَمَتَّعُوۡا‌ </a:t>
            </a:r>
            <a:r>
              <a:rPr lang="ar-EG" sz="4800" baseline="30000" dirty="0"/>
              <a:t>وقفة</a:t>
            </a:r>
            <a:r>
              <a:rPr lang="ur-PK" dirty="0"/>
              <a:t> فَسَوۡفَ يَعۡلَمُوۡنَ‏﴿﻿۶۶﻿﴾</a:t>
            </a:r>
            <a:endParaRPr lang="en-CA" dirty="0"/>
          </a:p>
        </p:txBody>
      </p:sp>
      <p:sp>
        <p:nvSpPr>
          <p:cNvPr id="3" name="Content Placeholder 2">
            <a:extLst>
              <a:ext uri="{FF2B5EF4-FFF2-40B4-BE49-F238E27FC236}">
                <a16:creationId xmlns:a16="http://schemas.microsoft.com/office/drawing/2014/main" id="{03B58689-4578-7B47-DD5A-7804A4165B7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1164281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5C3ED68-6F32-7B80-9AA1-DB30E2CCB4E4}"/>
              </a:ext>
            </a:extLst>
          </p:cNvPr>
          <p:cNvSpPr>
            <a:spLocks noGrp="1"/>
          </p:cNvSpPr>
          <p:nvPr>
            <p:ph idx="1"/>
          </p:nvPr>
        </p:nvSpPr>
        <p:spPr/>
        <p:txBody>
          <a:bodyPr/>
          <a:lstStyle/>
          <a:p>
            <a:pPr rtl="0"/>
            <a:r>
              <a:rPr lang="ur-PK" dirty="0"/>
              <a:t> اَوَلَمۡ يَرَوۡا اَنَّا جَعَلۡنَا حَرَمًا اٰمِنًا وَّيُتَخَطَّفُ النَّاسُ مِنۡ حَوۡلِهِمۡ‌ ؕ اَفَبِالۡبَاطِلِ يُؤۡمِنُوۡنَ </a:t>
            </a:r>
            <a:r>
              <a:rPr lang="ur-PK" sz="5400" baseline="30000" dirty="0"/>
              <a:t>۵</a:t>
            </a:r>
            <a:r>
              <a:rPr lang="ur-PK" dirty="0"/>
              <a:t> وَبِنِعۡمَةِ اللّٰهِ يَكۡفُرُوۡنَ‏﴿﻿۶۷﻿﴾</a:t>
            </a:r>
            <a:endParaRPr lang="en-CA" dirty="0"/>
          </a:p>
        </p:txBody>
      </p:sp>
      <p:sp>
        <p:nvSpPr>
          <p:cNvPr id="3" name="Content Placeholder 2">
            <a:extLst>
              <a:ext uri="{FF2B5EF4-FFF2-40B4-BE49-F238E27FC236}">
                <a16:creationId xmlns:a16="http://schemas.microsoft.com/office/drawing/2014/main" id="{1A510D33-D475-E748-CBA4-3C43D4122BE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31578321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85FB7BC-790D-D0AE-0172-E4B4965ADF95}"/>
              </a:ext>
            </a:extLst>
          </p:cNvPr>
          <p:cNvSpPr>
            <a:spLocks noGrp="1"/>
          </p:cNvSpPr>
          <p:nvPr>
            <p:ph idx="1"/>
          </p:nvPr>
        </p:nvSpPr>
        <p:spPr/>
        <p:txBody>
          <a:bodyPr/>
          <a:lstStyle/>
          <a:p>
            <a:r>
              <a:rPr lang="ur-PK" dirty="0"/>
              <a:t>وَمَنۡ اَظۡلَمُ مِمَّنِ افۡتَرٰى عَلَى اللّٰهِ كَذِبًا اَوۡ كَذَّبَ بِالۡحَـقِّ لَـمَّا جَآءَهٗ‌ؕ اَلَيۡسَ فِىۡ جَهَـنَّمَ مَثۡوًى لِّلۡكٰفِرِيۡنَ‏﴿﻿۶۸﻿﴾</a:t>
            </a:r>
            <a:endParaRPr lang="en-CA" dirty="0"/>
          </a:p>
        </p:txBody>
      </p:sp>
      <p:sp>
        <p:nvSpPr>
          <p:cNvPr id="3" name="Content Placeholder 2">
            <a:extLst>
              <a:ext uri="{FF2B5EF4-FFF2-40B4-BE49-F238E27FC236}">
                <a16:creationId xmlns:a16="http://schemas.microsoft.com/office/drawing/2014/main" id="{CE7896A3-E14D-EB77-11D1-5C62C499FA7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9265298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E463FE8-1040-F332-AD9F-5C0654259571}"/>
              </a:ext>
            </a:extLst>
          </p:cNvPr>
          <p:cNvSpPr>
            <a:spLocks noGrp="1"/>
          </p:cNvSpPr>
          <p:nvPr>
            <p:ph idx="1"/>
          </p:nvPr>
        </p:nvSpPr>
        <p:spPr/>
        <p:txBody>
          <a:bodyPr/>
          <a:lstStyle/>
          <a:p>
            <a:r>
              <a:rPr lang="ur-PK" dirty="0"/>
              <a:t> وَالَّذِيۡنَ جَاهَدُوۡا فِيۡنَا لَنَهۡدِيَنَّهُمۡ سُبُلَنَا ‌ؕ وَاِنَّ اللّٰهَ لَمَعَ الۡمُحۡسِنِيۡنَ</a:t>
            </a:r>
            <a:r>
              <a:rPr lang="ar-EG" dirty="0"/>
              <a:t> </a:t>
            </a:r>
            <a:r>
              <a:rPr lang="ar-EG" sz="4800" baseline="30000" dirty="0"/>
              <a:t>ع</a:t>
            </a:r>
            <a:r>
              <a:rPr lang="ur-PK" dirty="0"/>
              <a:t>‏﴿﻿۶۹﻿﴾</a:t>
            </a:r>
            <a:endParaRPr lang="en-CA" dirty="0"/>
          </a:p>
        </p:txBody>
      </p:sp>
      <p:sp>
        <p:nvSpPr>
          <p:cNvPr id="3" name="Content Placeholder 2">
            <a:extLst>
              <a:ext uri="{FF2B5EF4-FFF2-40B4-BE49-F238E27FC236}">
                <a16:creationId xmlns:a16="http://schemas.microsoft.com/office/drawing/2014/main" id="{05A5D0CD-BAB3-75BA-719F-AE3E6C9BB08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9264443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F273CE-75DF-8075-847E-4616CB50107E}"/>
              </a:ext>
            </a:extLst>
          </p:cNvPr>
          <p:cNvSpPr>
            <a:spLocks noGrp="1"/>
          </p:cNvSpPr>
          <p:nvPr>
            <p:ph idx="1"/>
          </p:nvPr>
        </p:nvSpPr>
        <p:spPr/>
        <p:txBody>
          <a:bodyPr/>
          <a:lstStyle/>
          <a:p>
            <a:r>
              <a:rPr lang="ar-EG" dirty="0"/>
              <a:t>صدق الله العلي العظيم</a:t>
            </a:r>
          </a:p>
        </p:txBody>
      </p:sp>
      <p:sp>
        <p:nvSpPr>
          <p:cNvPr id="3" name="Content Placeholder 2">
            <a:extLst>
              <a:ext uri="{FF2B5EF4-FFF2-40B4-BE49-F238E27FC236}">
                <a16:creationId xmlns:a16="http://schemas.microsoft.com/office/drawing/2014/main" id="{6539C490-94E1-3447-D6EA-BADCB035F28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1554993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270892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2" name="Text Placeholder 1">
            <a:extLst>
              <a:ext uri="{FF2B5EF4-FFF2-40B4-BE49-F238E27FC236}">
                <a16:creationId xmlns:a16="http://schemas.microsoft.com/office/drawing/2014/main" id="{E0C9D1B6-7FE1-9264-07AB-E81A210240B2}"/>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6586208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وَتُرْضِيَنِي بِمَا قَسَمْتَ لِي</a:t>
            </a:r>
            <a:endParaRPr lang="en-US" dirty="0"/>
          </a:p>
        </p:txBody>
      </p:sp>
      <p:sp>
        <p:nvSpPr>
          <p:cNvPr id="5" name="Subtitle 4"/>
          <p:cNvSpPr>
            <a:spLocks noGrp="1"/>
          </p:cNvSpPr>
          <p:nvPr>
            <p:ph type="body" sz="quarter" idx="10"/>
          </p:nvPr>
        </p:nvSpPr>
        <p:spPr/>
        <p:txBody>
          <a:bodyPr/>
          <a:lstStyle/>
          <a:p>
            <a:r>
              <a:rPr lang="en-US" dirty="0"/>
              <a:t>And to make me feel satisfied with that which You decide for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93311" y="2492896"/>
            <a:ext cx="246894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سورة الروم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50251477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039B8355-2776-E739-404A-6DD6161957CD}"/>
              </a:ext>
            </a:extLst>
          </p:cNvPr>
          <p:cNvSpPr>
            <a:spLocks noGrp="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بِسْمِ اللّٰهِ الرَّحْمٰنِ الرَّحِيمِ</a:t>
            </a:r>
          </a:p>
        </p:txBody>
      </p:sp>
      <p:sp>
        <p:nvSpPr>
          <p:cNvPr id="6148" name="Rectangle 4">
            <a:extLst>
              <a:ext uri="{FF2B5EF4-FFF2-40B4-BE49-F238E27FC236}">
                <a16:creationId xmlns:a16="http://schemas.microsoft.com/office/drawing/2014/main" id="{EA46F27A-3988-F578-48BD-9D44EAB43C89}"/>
              </a:ext>
            </a:extLst>
          </p:cNvPr>
          <p:cNvSpPr>
            <a:spLocks noGrp="1"/>
          </p:cNvSpPr>
          <p:nvPr>
            <p:ph type="body" sz="quarter" idx="10"/>
          </p:nvPr>
        </p:nvSpPr>
        <p:spPr>
          <a:ln cap="flat" algn="ctr">
            <a:miter lim="800000"/>
            <a:headEnd type="none" w="med" len="med"/>
            <a:tailEnd type="none" w="med" len="med"/>
          </a:ln>
        </p:spPr>
        <p:txBody>
          <a:bodyPr>
            <a:noAutofit/>
          </a:bodyPr>
          <a:lstStyle/>
          <a:p>
            <a:r>
              <a:rPr lang="en-US" altLang="en-US" dirty="0"/>
              <a:t>In the name of </a:t>
            </a:r>
            <a:r>
              <a:rPr lang="en-US" altLang="en-US" dirty="0" err="1"/>
              <a:t>Alláh</a:t>
            </a:r>
            <a:r>
              <a:rPr lang="en-US" altLang="en-US" dirty="0"/>
              <a:t> the Beneficent, the Merciful.</a:t>
            </a:r>
          </a:p>
        </p:txBody>
      </p:sp>
    </p:spTree>
    <p:extLst>
      <p:ext uri="{BB962C8B-B14F-4D97-AF65-F5344CB8AC3E}">
        <p14:creationId xmlns:p14="http://schemas.microsoft.com/office/powerpoint/2010/main" val="14465652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15475D-C109-B1F1-4049-6857802775E6}"/>
              </a:ext>
            </a:extLst>
          </p:cNvPr>
          <p:cNvSpPr>
            <a:spLocks noGrp="1"/>
          </p:cNvSpPr>
          <p:nvPr>
            <p:ph idx="1"/>
          </p:nvPr>
        </p:nvSpPr>
        <p:spPr/>
        <p:txBody>
          <a:bodyPr/>
          <a:lstStyle/>
          <a:p>
            <a:pPr rtl="0">
              <a:spcBef>
                <a:spcPts val="0"/>
              </a:spcBef>
            </a:pPr>
            <a:r>
              <a:rPr lang="ur-PK" dirty="0"/>
              <a:t>الٓمّٓ ۚ‏﴿﻿۱﻿﴾</a:t>
            </a:r>
            <a:endParaRPr lang="en-CA" dirty="0"/>
          </a:p>
        </p:txBody>
      </p:sp>
    </p:spTree>
    <p:extLst>
      <p:ext uri="{BB962C8B-B14F-4D97-AF65-F5344CB8AC3E}">
        <p14:creationId xmlns:p14="http://schemas.microsoft.com/office/powerpoint/2010/main" val="35926568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0C8AAED-10CE-9590-8DE1-488214AA740B}"/>
              </a:ext>
            </a:extLst>
          </p:cNvPr>
          <p:cNvSpPr>
            <a:spLocks noGrp="1"/>
          </p:cNvSpPr>
          <p:nvPr>
            <p:ph idx="1"/>
          </p:nvPr>
        </p:nvSpPr>
        <p:spPr/>
        <p:txBody>
          <a:bodyPr/>
          <a:lstStyle/>
          <a:p>
            <a:r>
              <a:rPr lang="ur-PK" dirty="0"/>
              <a:t>غُلِبَتِ الرُّوۡمُۙ‏﴿﻿۲﻿﴾</a:t>
            </a:r>
            <a:endParaRPr lang="en-CA" dirty="0"/>
          </a:p>
        </p:txBody>
      </p:sp>
    </p:spTree>
    <p:extLst>
      <p:ext uri="{BB962C8B-B14F-4D97-AF65-F5344CB8AC3E}">
        <p14:creationId xmlns:p14="http://schemas.microsoft.com/office/powerpoint/2010/main" val="40151909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0CA9E2C-EAC5-E3BF-2690-C63CFEDAAE91}"/>
              </a:ext>
            </a:extLst>
          </p:cNvPr>
          <p:cNvSpPr>
            <a:spLocks noGrp="1"/>
          </p:cNvSpPr>
          <p:nvPr>
            <p:ph idx="1"/>
          </p:nvPr>
        </p:nvSpPr>
        <p:spPr/>
        <p:txBody>
          <a:bodyPr/>
          <a:lstStyle/>
          <a:p>
            <a:r>
              <a:rPr lang="ur-PK" dirty="0"/>
              <a:t> فِىۡۤ اَدۡنَى الۡاَرۡضِ وَهُمۡ مِّنۡۢ بَعۡدِ غَلَبِهِمۡ سَيَغۡلِبُوۡنَۙ‏﴿﻿۳﻿﴾</a:t>
            </a:r>
            <a:endParaRPr lang="en-CA" dirty="0"/>
          </a:p>
        </p:txBody>
      </p:sp>
    </p:spTree>
    <p:extLst>
      <p:ext uri="{BB962C8B-B14F-4D97-AF65-F5344CB8AC3E}">
        <p14:creationId xmlns:p14="http://schemas.microsoft.com/office/powerpoint/2010/main" val="117556010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F4BCEFB-56D6-00A8-E7A5-93BB7B224202}"/>
              </a:ext>
            </a:extLst>
          </p:cNvPr>
          <p:cNvSpPr>
            <a:spLocks noGrp="1"/>
          </p:cNvSpPr>
          <p:nvPr>
            <p:ph idx="1"/>
          </p:nvPr>
        </p:nvSpPr>
        <p:spPr/>
        <p:txBody>
          <a:bodyPr/>
          <a:lstStyle/>
          <a:p>
            <a:r>
              <a:rPr lang="ur-PK" dirty="0"/>
              <a:t>فِىۡ بِضۡعِ سِنِيۡنَ</a:t>
            </a:r>
            <a:r>
              <a:rPr lang="ar-EG" dirty="0"/>
              <a:t> </a:t>
            </a:r>
            <a:r>
              <a:rPr lang="ur-PK" dirty="0"/>
              <a:t>ؕ لِلّٰهِ الۡاَمۡرُ مِنۡ قَبۡلُ وَمِنۡۢ بَعۡدُ ؕ وَيَوۡمَٮِٕذٍ يَّفۡرَحُ الۡمُؤۡمِنُوۡنَ ۙ‏﴿﻿۴﻿﴾</a:t>
            </a:r>
            <a:endParaRPr lang="en-CA" dirty="0"/>
          </a:p>
        </p:txBody>
      </p:sp>
    </p:spTree>
    <p:extLst>
      <p:ext uri="{BB962C8B-B14F-4D97-AF65-F5344CB8AC3E}">
        <p14:creationId xmlns:p14="http://schemas.microsoft.com/office/powerpoint/2010/main" val="47224180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3AFDD49-FE93-CCA6-93BC-9DB32ED2A331}"/>
              </a:ext>
            </a:extLst>
          </p:cNvPr>
          <p:cNvSpPr>
            <a:spLocks noGrp="1"/>
          </p:cNvSpPr>
          <p:nvPr>
            <p:ph idx="1"/>
          </p:nvPr>
        </p:nvSpPr>
        <p:spPr/>
        <p:txBody>
          <a:bodyPr/>
          <a:lstStyle/>
          <a:p>
            <a:r>
              <a:rPr lang="ur-PK" dirty="0"/>
              <a:t> بِنَصۡرِ اللّٰهِ‌ؕ يَنۡصُرُ مَنۡ يَّشَآءُ ؕ وَهُوَ الۡعَزِيۡزُ الرَّحِيۡمُۙ‏﴿﻿۵﻿﴾</a:t>
            </a:r>
            <a:endParaRPr lang="en-CA" dirty="0"/>
          </a:p>
        </p:txBody>
      </p:sp>
    </p:spTree>
    <p:extLst>
      <p:ext uri="{BB962C8B-B14F-4D97-AF65-F5344CB8AC3E}">
        <p14:creationId xmlns:p14="http://schemas.microsoft.com/office/powerpoint/2010/main" val="15847180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70C7267-C537-B61A-FA2E-443D96C8FEB3}"/>
              </a:ext>
            </a:extLst>
          </p:cNvPr>
          <p:cNvSpPr>
            <a:spLocks noGrp="1"/>
          </p:cNvSpPr>
          <p:nvPr>
            <p:ph idx="1"/>
          </p:nvPr>
        </p:nvSpPr>
        <p:spPr/>
        <p:txBody>
          <a:bodyPr/>
          <a:lstStyle/>
          <a:p>
            <a:r>
              <a:rPr lang="ur-PK" dirty="0"/>
              <a:t>وَعۡدَ اللّٰهِ‌ؕ لَا يُخۡلِفُ اللّٰهُ وَعۡدَهٗ وَلٰـكِنَّ اَكۡثَرَ النَّاسِ لَا يَعۡلَمُوۡنَ‏﴿﻿۶﻿﴾</a:t>
            </a:r>
            <a:endParaRPr lang="en-CA" dirty="0"/>
          </a:p>
        </p:txBody>
      </p:sp>
    </p:spTree>
    <p:extLst>
      <p:ext uri="{BB962C8B-B14F-4D97-AF65-F5344CB8AC3E}">
        <p14:creationId xmlns:p14="http://schemas.microsoft.com/office/powerpoint/2010/main" val="25637461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4E7E06E-E743-C61F-608F-466EB0EBB675}"/>
              </a:ext>
            </a:extLst>
          </p:cNvPr>
          <p:cNvSpPr>
            <a:spLocks noGrp="1"/>
          </p:cNvSpPr>
          <p:nvPr>
            <p:ph idx="1"/>
          </p:nvPr>
        </p:nvSpPr>
        <p:spPr/>
        <p:txBody>
          <a:bodyPr/>
          <a:lstStyle/>
          <a:p>
            <a:r>
              <a:rPr lang="ur-PK" dirty="0"/>
              <a:t>يَعۡلَمُوۡنَ ظَاهِرًا مِّنَ الۡحَيٰوةِ الدُّنۡيَا  ‌ۖۚ وَهُمۡ عَنِ الۡاٰخِرَةِ هُمۡ غٰفِلُوۡنَ‏﴿﻿۷﻿﴾</a:t>
            </a:r>
            <a:endParaRPr lang="en-CA" dirty="0"/>
          </a:p>
        </p:txBody>
      </p:sp>
    </p:spTree>
    <p:extLst>
      <p:ext uri="{BB962C8B-B14F-4D97-AF65-F5344CB8AC3E}">
        <p14:creationId xmlns:p14="http://schemas.microsoft.com/office/powerpoint/2010/main" val="239790181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7056124-64A9-EA34-D7B0-806AD6729F81}"/>
              </a:ext>
            </a:extLst>
          </p:cNvPr>
          <p:cNvSpPr>
            <a:spLocks noGrp="1"/>
          </p:cNvSpPr>
          <p:nvPr>
            <p:ph idx="1"/>
          </p:nvPr>
        </p:nvSpPr>
        <p:spPr/>
        <p:txBody>
          <a:bodyPr/>
          <a:lstStyle/>
          <a:p>
            <a:r>
              <a:rPr lang="ur-PK" dirty="0"/>
              <a:t> اَوَلَمۡ يَتَفَكَّرُوۡا فِىۡۤ اَنۡفُسِهِمۡ</a:t>
            </a:r>
            <a:r>
              <a:rPr lang="ar-EG" sz="8000" baseline="30000" dirty="0"/>
              <a:t> </a:t>
            </a:r>
            <a:r>
              <a:rPr lang="ar-EG" sz="4800" baseline="30000" dirty="0"/>
              <a:t>قف</a:t>
            </a:r>
            <a:r>
              <a:rPr lang="ur-PK" dirty="0"/>
              <a:t> مَا خَلَقَ اللّٰهُ السَّمٰوٰتِ وَالۡاَرۡضَ وَمَا بَيۡنَهُمَاۤ اِلَّا بِالۡحَقِّ وَاَجَلٍ مُّسَمًّى‌ؕ وَ اِنَّ كَثِيۡرًا مِّنَ النَّاسِ بِلِقَآئِ رَبِّهِمۡ لَـكٰفِرُوۡنَ‏﴿﻿۸﻿﴾</a:t>
            </a:r>
            <a:endParaRPr lang="en-CA" dirty="0"/>
          </a:p>
        </p:txBody>
      </p:sp>
    </p:spTree>
    <p:extLst>
      <p:ext uri="{BB962C8B-B14F-4D97-AF65-F5344CB8AC3E}">
        <p14:creationId xmlns:p14="http://schemas.microsoft.com/office/powerpoint/2010/main" val="3874380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وَآتِنَا فِي الدُّنْيَا حَسَنَةً</a:t>
            </a:r>
            <a:endParaRPr lang="en-US" dirty="0"/>
          </a:p>
        </p:txBody>
      </p:sp>
      <p:sp>
        <p:nvSpPr>
          <p:cNvPr id="5" name="Subtitle 4"/>
          <p:cNvSpPr>
            <a:spLocks noGrp="1"/>
          </p:cNvSpPr>
          <p:nvPr>
            <p:ph type="body" sz="quarter" idx="10"/>
          </p:nvPr>
        </p:nvSpPr>
        <p:spPr/>
        <p:txBody>
          <a:bodyPr/>
          <a:lstStyle/>
          <a:p>
            <a:r>
              <a:rPr lang="en-US" dirty="0"/>
              <a:t>And (please) grant us reward in this world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4B9D207-D3E2-2B4E-95B8-9B07DFE3D51F}"/>
              </a:ext>
            </a:extLst>
          </p:cNvPr>
          <p:cNvSpPr>
            <a:spLocks noGrp="1"/>
          </p:cNvSpPr>
          <p:nvPr>
            <p:ph idx="1"/>
          </p:nvPr>
        </p:nvSpPr>
        <p:spPr/>
        <p:txBody>
          <a:bodyPr/>
          <a:lstStyle/>
          <a:p>
            <a:r>
              <a:rPr lang="ur-PK" sz="7200" dirty="0"/>
              <a:t> اَوَلَمۡ يَسِيۡرُوۡا فِى الۡاَرۡضِ فَيَنۡظُرُوۡا كَيۡفَ كَانَ عَاقِبَةُ الَّذِيۡنَ مِنۡ قَبۡلِهِمۡ‌ؕ كَانُوۡۤا اَشَدَّ مِنۡهُمۡ قُوَّةً وَّاَثَارُوا الۡاَرۡضَ وَعَمَرُوۡهَاۤ اَكۡثَرَ مِمَّا عَمَرُوۡهَا وَجَآءَتۡهُمۡ رُسُلُهُمۡ بِالۡبَيِّنٰتِ‌ ؕ فَمَا كَانَ اللّٰهُ لِيَظۡلِمَهُمۡ وَلٰـكِنۡ كَانُوۡۤا اَنۡفُسَهُمۡ يَظۡلِمُوۡنَ ؕ ‏﴿﻿۹﻿﴾</a:t>
            </a:r>
            <a:endParaRPr lang="en-CA" sz="7200" dirty="0"/>
          </a:p>
        </p:txBody>
      </p:sp>
    </p:spTree>
    <p:extLst>
      <p:ext uri="{BB962C8B-B14F-4D97-AF65-F5344CB8AC3E}">
        <p14:creationId xmlns:p14="http://schemas.microsoft.com/office/powerpoint/2010/main" val="21546065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D934E18-BB33-2214-6527-67E85A8E6EA2}"/>
              </a:ext>
            </a:extLst>
          </p:cNvPr>
          <p:cNvSpPr>
            <a:spLocks noGrp="1"/>
          </p:cNvSpPr>
          <p:nvPr>
            <p:ph idx="1"/>
          </p:nvPr>
        </p:nvSpPr>
        <p:spPr/>
        <p:txBody>
          <a:bodyPr/>
          <a:lstStyle/>
          <a:p>
            <a:r>
              <a:rPr lang="ur-PK" dirty="0"/>
              <a:t> ثُمَّ كَانَ عَاقِبَةَ الَّذِيۡنَ اَسَآءُوا السُّوۡٓآٰى اَنۡ كَذَّبُوۡا بِاٰيٰتِ اللّٰهِ وَكَانُوۡا بِهَا يَسۡتَهۡزِءُوۡنَ﴿﻿۱۰﻿﴾</a:t>
            </a:r>
            <a:endParaRPr lang="en-CA" dirty="0"/>
          </a:p>
        </p:txBody>
      </p:sp>
    </p:spTree>
    <p:extLst>
      <p:ext uri="{BB962C8B-B14F-4D97-AF65-F5344CB8AC3E}">
        <p14:creationId xmlns:p14="http://schemas.microsoft.com/office/powerpoint/2010/main" val="29939293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F122B3-7ADD-9167-2200-ABEE08ED40FA}"/>
              </a:ext>
            </a:extLst>
          </p:cNvPr>
          <p:cNvSpPr>
            <a:spLocks noGrp="1"/>
          </p:cNvSpPr>
          <p:nvPr>
            <p:ph idx="1"/>
          </p:nvPr>
        </p:nvSpPr>
        <p:spPr/>
        <p:txBody>
          <a:bodyPr/>
          <a:lstStyle/>
          <a:p>
            <a:r>
              <a:rPr lang="ur-PK" dirty="0"/>
              <a:t> اَللّٰهُ يَـبۡدَؤُا الۡخَلۡقَ ثُمَّ يُعِيۡدُهٗ ثُمَّ اِلَيۡهِ تُرۡجَعُوۡنَ ‏﴿﻿۱۱﻿﴾</a:t>
            </a:r>
            <a:endParaRPr lang="en-CA" dirty="0"/>
          </a:p>
        </p:txBody>
      </p:sp>
    </p:spTree>
    <p:extLst>
      <p:ext uri="{BB962C8B-B14F-4D97-AF65-F5344CB8AC3E}">
        <p14:creationId xmlns:p14="http://schemas.microsoft.com/office/powerpoint/2010/main" val="13567504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D3696F-0801-8626-CA1E-ADEE1FDD2051}"/>
              </a:ext>
            </a:extLst>
          </p:cNvPr>
          <p:cNvSpPr>
            <a:spLocks noGrp="1"/>
          </p:cNvSpPr>
          <p:nvPr>
            <p:ph idx="1"/>
          </p:nvPr>
        </p:nvSpPr>
        <p:spPr/>
        <p:txBody>
          <a:bodyPr/>
          <a:lstStyle/>
          <a:p>
            <a:r>
              <a:rPr lang="ur-PK" dirty="0"/>
              <a:t> وَيَوۡمَ تَقُوۡمُ السَّاعَةُ يُبۡلِسُ الۡمُجۡرِمُوۡنَ‏﴿﻿۱۲﻿﴾</a:t>
            </a:r>
            <a:endParaRPr lang="en-CA" dirty="0"/>
          </a:p>
        </p:txBody>
      </p:sp>
    </p:spTree>
    <p:extLst>
      <p:ext uri="{BB962C8B-B14F-4D97-AF65-F5344CB8AC3E}">
        <p14:creationId xmlns:p14="http://schemas.microsoft.com/office/powerpoint/2010/main" val="18093464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5366AF3-1955-3507-882D-823AE00A8D51}"/>
              </a:ext>
            </a:extLst>
          </p:cNvPr>
          <p:cNvSpPr>
            <a:spLocks noGrp="1"/>
          </p:cNvSpPr>
          <p:nvPr>
            <p:ph idx="1"/>
          </p:nvPr>
        </p:nvSpPr>
        <p:spPr/>
        <p:txBody>
          <a:bodyPr/>
          <a:lstStyle/>
          <a:p>
            <a:r>
              <a:rPr lang="ur-PK" dirty="0"/>
              <a:t> وَلَمۡ يَكُنۡ لَّهُمۡ مِّنۡ شُرَكَآٮِٕهِمۡ شُفَعٰٓؤُا وَكَانُوۡا بِشُرَكَآٮِٕهِمۡ كٰفِرِيۡنَ‏﴿﻿۱۳﻿﴾</a:t>
            </a:r>
            <a:endParaRPr lang="en-CA" dirty="0"/>
          </a:p>
        </p:txBody>
      </p:sp>
    </p:spTree>
    <p:extLst>
      <p:ext uri="{BB962C8B-B14F-4D97-AF65-F5344CB8AC3E}">
        <p14:creationId xmlns:p14="http://schemas.microsoft.com/office/powerpoint/2010/main" val="407741163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EC8D8F2-7C5C-AF04-2E47-523C95D5A03D}"/>
              </a:ext>
            </a:extLst>
          </p:cNvPr>
          <p:cNvSpPr>
            <a:spLocks noGrp="1"/>
          </p:cNvSpPr>
          <p:nvPr>
            <p:ph idx="1"/>
          </p:nvPr>
        </p:nvSpPr>
        <p:spPr/>
        <p:txBody>
          <a:bodyPr/>
          <a:lstStyle/>
          <a:p>
            <a:r>
              <a:rPr lang="ur-PK" dirty="0"/>
              <a:t> وَيَوۡمَ تَقُوۡمُ السَّاعَةُ يَوۡمَٮِٕذٍ يَّتَفَرَّقُوۡنَ‏﴿﻿۱۴﻿﴾</a:t>
            </a:r>
            <a:endParaRPr lang="en-CA" dirty="0"/>
          </a:p>
        </p:txBody>
      </p:sp>
    </p:spTree>
    <p:extLst>
      <p:ext uri="{BB962C8B-B14F-4D97-AF65-F5344CB8AC3E}">
        <p14:creationId xmlns:p14="http://schemas.microsoft.com/office/powerpoint/2010/main" val="7200937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528514E-32FE-8909-D43F-EE79F7A11E2A}"/>
              </a:ext>
            </a:extLst>
          </p:cNvPr>
          <p:cNvSpPr>
            <a:spLocks noGrp="1"/>
          </p:cNvSpPr>
          <p:nvPr>
            <p:ph idx="1"/>
          </p:nvPr>
        </p:nvSpPr>
        <p:spPr/>
        <p:txBody>
          <a:bodyPr/>
          <a:lstStyle/>
          <a:p>
            <a:r>
              <a:rPr lang="ur-PK" dirty="0"/>
              <a:t> فَاَمَّا الَّذِيۡنَ اٰمَنُوۡا وَعَمِلُوا الصّٰلِحٰتِ فَهُمۡ فِىۡ رَوۡضَةٍ يُّحۡبَرُوۡنَ‏﴿﻿۱۵﻿﴾</a:t>
            </a:r>
            <a:endParaRPr lang="en-CA" dirty="0"/>
          </a:p>
        </p:txBody>
      </p:sp>
    </p:spTree>
    <p:extLst>
      <p:ext uri="{BB962C8B-B14F-4D97-AF65-F5344CB8AC3E}">
        <p14:creationId xmlns:p14="http://schemas.microsoft.com/office/powerpoint/2010/main" val="172537595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0842C04-149C-8668-6978-855E12B0A8EC}"/>
              </a:ext>
            </a:extLst>
          </p:cNvPr>
          <p:cNvSpPr>
            <a:spLocks noGrp="1"/>
          </p:cNvSpPr>
          <p:nvPr>
            <p:ph idx="1"/>
          </p:nvPr>
        </p:nvSpPr>
        <p:spPr/>
        <p:txBody>
          <a:bodyPr/>
          <a:lstStyle/>
          <a:p>
            <a:r>
              <a:rPr lang="ur-PK" dirty="0"/>
              <a:t> وَاَمَّا الَّذِيۡنَ كَفَرُوۡا وَكَذَّبُوۡا بِاٰيٰتِنَا وَلِقَآئِ الۡاٰخِرَةِ فَاُولٰٓٮِٕكَ فِى الۡعَذَابِ مُحۡضَرُوۡنَ ‏﴿﻿۱۶﻿﴾</a:t>
            </a:r>
            <a:endParaRPr lang="en-CA" dirty="0"/>
          </a:p>
        </p:txBody>
      </p:sp>
    </p:spTree>
    <p:extLst>
      <p:ext uri="{BB962C8B-B14F-4D97-AF65-F5344CB8AC3E}">
        <p14:creationId xmlns:p14="http://schemas.microsoft.com/office/powerpoint/2010/main" val="30562579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6472C91-3EC4-217E-FBF2-D982253B8E3A}"/>
              </a:ext>
            </a:extLst>
          </p:cNvPr>
          <p:cNvSpPr>
            <a:spLocks noGrp="1"/>
          </p:cNvSpPr>
          <p:nvPr>
            <p:ph idx="1"/>
          </p:nvPr>
        </p:nvSpPr>
        <p:spPr/>
        <p:txBody>
          <a:bodyPr/>
          <a:lstStyle/>
          <a:p>
            <a:r>
              <a:rPr lang="ur-PK" dirty="0"/>
              <a:t>فَسُبۡحٰنَ اللّٰهِ حِيۡنَ تُمۡسُوۡنَ وَحِيۡنَ تُصۡبِحُوۡنَ‏﴿﻿۱۷﻿﴾</a:t>
            </a:r>
            <a:endParaRPr lang="en-CA" dirty="0"/>
          </a:p>
        </p:txBody>
      </p:sp>
    </p:spTree>
    <p:extLst>
      <p:ext uri="{BB962C8B-B14F-4D97-AF65-F5344CB8AC3E}">
        <p14:creationId xmlns:p14="http://schemas.microsoft.com/office/powerpoint/2010/main" val="409727765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51B072-AB2E-C9D4-C24F-B0036D04DA1C}"/>
              </a:ext>
            </a:extLst>
          </p:cNvPr>
          <p:cNvSpPr>
            <a:spLocks noGrp="1"/>
          </p:cNvSpPr>
          <p:nvPr>
            <p:ph idx="1"/>
          </p:nvPr>
        </p:nvSpPr>
        <p:spPr/>
        <p:txBody>
          <a:bodyPr/>
          <a:lstStyle/>
          <a:p>
            <a:r>
              <a:rPr lang="ur-PK" dirty="0"/>
              <a:t>وَلَـهُ الۡحَمۡدُ فِىۡ السَّمٰوٰتِ وَالۡاَرۡضِ وَعَشِيًّا وَّحِيۡنَ تُظۡهِرُوۡنَ‏﴿﻿۱۸﻿﴾</a:t>
            </a:r>
            <a:endParaRPr lang="en-CA" dirty="0"/>
          </a:p>
        </p:txBody>
      </p:sp>
    </p:spTree>
    <p:extLst>
      <p:ext uri="{BB962C8B-B14F-4D97-AF65-F5344CB8AC3E}">
        <p14:creationId xmlns:p14="http://schemas.microsoft.com/office/powerpoint/2010/main" val="362550868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وَفِي الْآخِرَةِ حَسَنَةً</a:t>
            </a:r>
            <a:endParaRPr lang="en-US" dirty="0"/>
          </a:p>
        </p:txBody>
      </p:sp>
      <p:sp>
        <p:nvSpPr>
          <p:cNvPr id="5" name="Subtitle 4"/>
          <p:cNvSpPr>
            <a:spLocks noGrp="1"/>
          </p:cNvSpPr>
          <p:nvPr>
            <p:ph type="body" sz="quarter" idx="10"/>
          </p:nvPr>
        </p:nvSpPr>
        <p:spPr/>
        <p:txBody>
          <a:bodyPr/>
          <a:lstStyle/>
          <a:p>
            <a:r>
              <a:rPr lang="en-US" dirty="0"/>
              <a:t>And reward in the Hereafter,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A67081F-8AD0-923E-AFE4-D4034323143C}"/>
              </a:ext>
            </a:extLst>
          </p:cNvPr>
          <p:cNvSpPr>
            <a:spLocks noGrp="1"/>
          </p:cNvSpPr>
          <p:nvPr>
            <p:ph idx="1"/>
          </p:nvPr>
        </p:nvSpPr>
        <p:spPr/>
        <p:txBody>
          <a:bodyPr/>
          <a:lstStyle/>
          <a:p>
            <a:r>
              <a:rPr lang="ur-PK" dirty="0"/>
              <a:t>يُخۡرِجُ الۡحَـىَّ مِنَ الۡمَيِّتِ وَيُخۡرِجُ الۡمَيِّتَ مِنَ الۡحَـىِّ وَيُحۡىِ الۡاَرۡضَ بَعۡدَ مَوۡتِهَا  ‌ؕ وَكَذٰلِكَ تُخۡرَجُوۡنَ‏﴿﻿۱۹﻿﴾</a:t>
            </a:r>
            <a:endParaRPr lang="en-CA" dirty="0"/>
          </a:p>
        </p:txBody>
      </p:sp>
    </p:spTree>
    <p:extLst>
      <p:ext uri="{BB962C8B-B14F-4D97-AF65-F5344CB8AC3E}">
        <p14:creationId xmlns:p14="http://schemas.microsoft.com/office/powerpoint/2010/main" val="319397238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C513B47-CFCA-9F4B-E2C4-12124ECDB60F}"/>
              </a:ext>
            </a:extLst>
          </p:cNvPr>
          <p:cNvSpPr>
            <a:spLocks noGrp="1"/>
          </p:cNvSpPr>
          <p:nvPr>
            <p:ph idx="1"/>
          </p:nvPr>
        </p:nvSpPr>
        <p:spPr/>
        <p:txBody>
          <a:bodyPr/>
          <a:lstStyle/>
          <a:p>
            <a:r>
              <a:rPr lang="ur-PK" dirty="0"/>
              <a:t> وَمِنۡ اٰيٰتِهٖۤ اَنۡ خَلَقَكُمۡ مِّنۡ تُرَابٍ ثُمَّ اِذَاۤ اَنۡتُمۡ بَشَرٌ تَنۡتَشِرُوۡنَ‏﴿﻿۲۰﻿﴾</a:t>
            </a:r>
            <a:endParaRPr lang="en-CA" dirty="0"/>
          </a:p>
        </p:txBody>
      </p:sp>
    </p:spTree>
    <p:extLst>
      <p:ext uri="{BB962C8B-B14F-4D97-AF65-F5344CB8AC3E}">
        <p14:creationId xmlns:p14="http://schemas.microsoft.com/office/powerpoint/2010/main" val="301531356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52C6C79-E485-8DB8-BEFB-C9F77BB99B62}"/>
              </a:ext>
            </a:extLst>
          </p:cNvPr>
          <p:cNvSpPr>
            <a:spLocks noGrp="1"/>
          </p:cNvSpPr>
          <p:nvPr>
            <p:ph idx="1"/>
          </p:nvPr>
        </p:nvSpPr>
        <p:spPr/>
        <p:txBody>
          <a:bodyPr/>
          <a:lstStyle/>
          <a:p>
            <a:r>
              <a:rPr lang="ur-PK" dirty="0"/>
              <a:t> وَمِنۡ اٰيٰتِهٖۤ اَنۡ خَلَقَ لَكُمۡ مِّنۡ اَنۡفُسِكُمۡ اَزۡوَاجًا لِّتَسۡكُنُوۡۤا اِلَيۡهَا وَجَعَلَ بَيۡنَكُمۡ مَّوَدَّةً وَّرَحۡمَةً  ؕ اِنَّ فِىۡ ذٰ لِكَ لَاٰيٰتٍ لِّقَوۡمٍ يَّتَفَكَّرُوۡنَ‏﴿﻿۲۱﻿﴾</a:t>
            </a:r>
            <a:endParaRPr lang="en-CA" dirty="0"/>
          </a:p>
        </p:txBody>
      </p:sp>
    </p:spTree>
    <p:extLst>
      <p:ext uri="{BB962C8B-B14F-4D97-AF65-F5344CB8AC3E}">
        <p14:creationId xmlns:p14="http://schemas.microsoft.com/office/powerpoint/2010/main" val="76648165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89CC3D-8CF9-2685-DF29-66A4C32C6571}"/>
              </a:ext>
            </a:extLst>
          </p:cNvPr>
          <p:cNvSpPr>
            <a:spLocks noGrp="1"/>
          </p:cNvSpPr>
          <p:nvPr>
            <p:ph idx="1"/>
          </p:nvPr>
        </p:nvSpPr>
        <p:spPr/>
        <p:txBody>
          <a:bodyPr/>
          <a:lstStyle/>
          <a:p>
            <a:r>
              <a:rPr lang="ur-PK" dirty="0"/>
              <a:t>وَمِنۡ اٰيٰتِهٖ خَلۡقُ السَّمٰوٰتِ وَالۡاَرۡضِ وَاخۡتِلَافُ اَلۡسِنَتِكُمۡ وَاَلۡوَانِكُمۡ‌ؕ اِنَّ فِىۡ ذٰلِكَ لَاٰيٰتٍ لِّلۡعٰلِمِيۡنَ‏﴿﻿۲۲﻿﴾</a:t>
            </a:r>
            <a:endParaRPr lang="en-CA" dirty="0"/>
          </a:p>
        </p:txBody>
      </p:sp>
    </p:spTree>
    <p:extLst>
      <p:ext uri="{BB962C8B-B14F-4D97-AF65-F5344CB8AC3E}">
        <p14:creationId xmlns:p14="http://schemas.microsoft.com/office/powerpoint/2010/main" val="36927692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4EAAF1E-8C62-5E2B-59D1-5C0E6E2D18F9}"/>
              </a:ext>
            </a:extLst>
          </p:cNvPr>
          <p:cNvSpPr>
            <a:spLocks noGrp="1"/>
          </p:cNvSpPr>
          <p:nvPr>
            <p:ph idx="1"/>
          </p:nvPr>
        </p:nvSpPr>
        <p:spPr/>
        <p:txBody>
          <a:bodyPr/>
          <a:lstStyle/>
          <a:p>
            <a:r>
              <a:rPr lang="ur-PK" dirty="0"/>
              <a:t>وَمِنۡ اٰيٰتِهٖ مَنَامُكُمۡ بِالَّيۡلِ وَالنَّهَارِ وَابۡتِغَآؤُكُمۡ مِّنۡ فَضۡلِهٖ‌ؕ اِنَّ فِىۡ ذٰلِكَ لَاٰيٰتٍ لِّقَوۡمٍ يَّسۡمَعُوۡنَ‏﴿﻿۲۳﻿﴾</a:t>
            </a:r>
            <a:endParaRPr lang="en-CA" dirty="0"/>
          </a:p>
        </p:txBody>
      </p:sp>
    </p:spTree>
    <p:extLst>
      <p:ext uri="{BB962C8B-B14F-4D97-AF65-F5344CB8AC3E}">
        <p14:creationId xmlns:p14="http://schemas.microsoft.com/office/powerpoint/2010/main" val="38207794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978FF61-82F4-36F3-1323-EBD1DFE245CC}"/>
              </a:ext>
            </a:extLst>
          </p:cNvPr>
          <p:cNvSpPr>
            <a:spLocks noGrp="1"/>
          </p:cNvSpPr>
          <p:nvPr>
            <p:ph idx="1"/>
          </p:nvPr>
        </p:nvSpPr>
        <p:spPr/>
        <p:txBody>
          <a:bodyPr/>
          <a:lstStyle/>
          <a:p>
            <a:r>
              <a:rPr lang="ur-PK" dirty="0"/>
              <a:t> وَمِنۡ اٰيٰتِهٖ يُرِيۡكُمُ الۡبَرۡقَ خَوۡفًا وَّطَمَعًا وَّيُنَزِّلُ مِنَ السَّمَآءِ مَآءً فَيُحۡىٖ بِهِ الۡاَرۡضَ بَعۡدَ مَوۡتِهَا ‌ؕ اِنَّ فِىۡ ذٰلِكَ لَاٰيٰتٍ لِّقَوۡمٍ يَّعۡقِلُوۡنَ‏﴿﻿۲۴﻿﴾</a:t>
            </a:r>
            <a:endParaRPr lang="en-CA" dirty="0"/>
          </a:p>
        </p:txBody>
      </p:sp>
    </p:spTree>
    <p:extLst>
      <p:ext uri="{BB962C8B-B14F-4D97-AF65-F5344CB8AC3E}">
        <p14:creationId xmlns:p14="http://schemas.microsoft.com/office/powerpoint/2010/main" val="261178027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2760F3-15A7-28CD-17A8-F0BD7FA22FA4}"/>
              </a:ext>
            </a:extLst>
          </p:cNvPr>
          <p:cNvSpPr>
            <a:spLocks noGrp="1"/>
          </p:cNvSpPr>
          <p:nvPr>
            <p:ph idx="1"/>
          </p:nvPr>
        </p:nvSpPr>
        <p:spPr/>
        <p:txBody>
          <a:bodyPr/>
          <a:lstStyle/>
          <a:p>
            <a:r>
              <a:rPr lang="ur-PK" dirty="0"/>
              <a:t>وَمِنۡ اٰيٰتِهٖۤ اَنۡ تَقُوۡمَ السَّمَآءُ وَالۡاَرۡضُ بِاَمۡرِهٖ‌ ؕ ثُمَّ اِذَا دَعَاكُمۡ دَعۡوَةً  ‌ۖ</a:t>
            </a:r>
            <a:r>
              <a:rPr lang="ar-EG" dirty="0"/>
              <a:t> </a:t>
            </a:r>
            <a:r>
              <a:rPr lang="ar-EG" sz="6000" baseline="30000" dirty="0"/>
              <a:t>ق</a:t>
            </a:r>
            <a:r>
              <a:rPr lang="ur-PK" dirty="0"/>
              <a:t> مِّنَ الۡاَرۡضِ ‌ۖ</a:t>
            </a:r>
            <a:r>
              <a:rPr lang="ar-EG" sz="8000" baseline="30000" dirty="0"/>
              <a:t> </a:t>
            </a:r>
            <a:r>
              <a:rPr lang="ar-EG" sz="6000" baseline="30000" dirty="0"/>
              <a:t>ق</a:t>
            </a:r>
            <a:r>
              <a:rPr lang="ur-PK" dirty="0"/>
              <a:t> اِذَاۤ اَنۡـتُمۡ تَخۡرُجُوۡنَ‏﴿﻿۲۵﻿﴾</a:t>
            </a:r>
            <a:endParaRPr lang="en-CA" dirty="0"/>
          </a:p>
        </p:txBody>
      </p:sp>
    </p:spTree>
    <p:extLst>
      <p:ext uri="{BB962C8B-B14F-4D97-AF65-F5344CB8AC3E}">
        <p14:creationId xmlns:p14="http://schemas.microsoft.com/office/powerpoint/2010/main" val="78128357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5ED284-491C-AEFA-CD7C-4643C26B4F17}"/>
              </a:ext>
            </a:extLst>
          </p:cNvPr>
          <p:cNvSpPr>
            <a:spLocks noGrp="1"/>
          </p:cNvSpPr>
          <p:nvPr>
            <p:ph idx="1"/>
          </p:nvPr>
        </p:nvSpPr>
        <p:spPr/>
        <p:txBody>
          <a:bodyPr/>
          <a:lstStyle/>
          <a:p>
            <a:r>
              <a:rPr lang="ur-PK" dirty="0"/>
              <a:t> وَلَهٗ مَنۡ فِى السَّمٰوٰتِ وَالۡاَرۡضِ‌ؕ كُلٌّ لَّهٗ قٰنِتُوۡنَ ‏﴿﻿۲۶﻿﴾</a:t>
            </a:r>
            <a:endParaRPr lang="en-CA" dirty="0"/>
          </a:p>
        </p:txBody>
      </p:sp>
    </p:spTree>
    <p:extLst>
      <p:ext uri="{BB962C8B-B14F-4D97-AF65-F5344CB8AC3E}">
        <p14:creationId xmlns:p14="http://schemas.microsoft.com/office/powerpoint/2010/main" val="6232205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F9F695B-65B7-43A5-9928-2CA94033468D}"/>
              </a:ext>
            </a:extLst>
          </p:cNvPr>
          <p:cNvSpPr>
            <a:spLocks noGrp="1"/>
          </p:cNvSpPr>
          <p:nvPr>
            <p:ph idx="1"/>
          </p:nvPr>
        </p:nvSpPr>
        <p:spPr/>
        <p:txBody>
          <a:bodyPr/>
          <a:lstStyle/>
          <a:p>
            <a:r>
              <a:rPr lang="ur-PK" dirty="0"/>
              <a:t> وَهُوَ الَّذِىۡ يَـبۡدَؤُا الۡخَـلۡقَ ثُمَّ يُعِيۡدُهٗ وَهُوَ اَهۡوَنُ عَلَيۡهِ‌ؕ وَلَهُ الۡمَثَلُ الۡاَعۡلٰى فِى السَّمٰوٰتِ وَالۡاَرۡضِ‌ۚ وَهُوَ الۡعَزِيۡزُ الۡحَكِيۡمُ﴿﻿۲۷﻿﴾</a:t>
            </a:r>
            <a:endParaRPr lang="en-CA" dirty="0"/>
          </a:p>
        </p:txBody>
      </p:sp>
    </p:spTree>
    <p:extLst>
      <p:ext uri="{BB962C8B-B14F-4D97-AF65-F5344CB8AC3E}">
        <p14:creationId xmlns:p14="http://schemas.microsoft.com/office/powerpoint/2010/main" val="132284362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BDEB4CC-AD3F-0EBF-B6F8-1257BE76A0CD}"/>
              </a:ext>
            </a:extLst>
          </p:cNvPr>
          <p:cNvSpPr>
            <a:spLocks noGrp="1"/>
          </p:cNvSpPr>
          <p:nvPr>
            <p:ph idx="1"/>
          </p:nvPr>
        </p:nvSpPr>
        <p:spPr/>
        <p:txBody>
          <a:bodyPr/>
          <a:lstStyle/>
          <a:p>
            <a:r>
              <a:rPr lang="ur-PK" dirty="0"/>
              <a:t> ضَرَبَ لَكُمۡ مَّثَلًا مِّنۡ اَنۡفُسِكُمۡ‌ؕ هَلْ لَّكُمۡ مِّنۡ مَّا مَلَـكَتۡ اَيۡمَانُكُمۡ مِّنۡ شُرَكَآءَ فِىۡ مَا رَزَقۡنٰكُمۡ فَاَنۡتُمۡ فِيۡهِ سَوَآءٌ تَخَافُوۡنَهُمۡ كَخِيۡفَتِكُمۡ اَنۡفُسَكُمۡ‌ؕ كَذٰلِكَ نُفَصِّلُ الۡاٰيٰتِ لِقَوۡمٍ يَّعۡقِلُوۡنَ ‏﴿﻿۲۸﻿﴾</a:t>
            </a:r>
            <a:endParaRPr lang="en-CA" dirty="0"/>
          </a:p>
        </p:txBody>
      </p:sp>
    </p:spTree>
    <p:extLst>
      <p:ext uri="{BB962C8B-B14F-4D97-AF65-F5344CB8AC3E}">
        <p14:creationId xmlns:p14="http://schemas.microsoft.com/office/powerpoint/2010/main" val="22194691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وَقِنَا عَذَابَ النَّارِ الْحَرِيقِ</a:t>
            </a:r>
            <a:endParaRPr lang="en-US" dirty="0"/>
          </a:p>
        </p:txBody>
      </p:sp>
      <p:sp>
        <p:nvSpPr>
          <p:cNvPr id="5" name="Subtitle 4"/>
          <p:cNvSpPr>
            <a:spLocks noGrp="1"/>
          </p:cNvSpPr>
          <p:nvPr>
            <p:ph type="body" sz="quarter" idx="10"/>
          </p:nvPr>
        </p:nvSpPr>
        <p:spPr/>
        <p:txBody>
          <a:bodyPr/>
          <a:lstStyle/>
          <a:p>
            <a:r>
              <a:rPr lang="en-US" dirty="0"/>
              <a:t>And save us from the torment of the </a:t>
            </a:r>
            <a:r>
              <a:rPr lang="en-US" dirty="0" err="1"/>
              <a:t>buring</a:t>
            </a:r>
            <a:r>
              <a:rPr lang="en-US" dirty="0"/>
              <a:t> Fire,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1DFD4B-9FD0-849C-AD66-22E8FC3947EB}"/>
              </a:ext>
            </a:extLst>
          </p:cNvPr>
          <p:cNvSpPr>
            <a:spLocks noGrp="1"/>
          </p:cNvSpPr>
          <p:nvPr>
            <p:ph idx="1"/>
          </p:nvPr>
        </p:nvSpPr>
        <p:spPr/>
        <p:txBody>
          <a:bodyPr/>
          <a:lstStyle/>
          <a:p>
            <a:r>
              <a:rPr lang="ur-PK" dirty="0"/>
              <a:t> بَلِ اتَّبَعَ الَّذِيۡنَ ظَلَمُوۡۤا اَهۡوَآءَهُمۡ بِغَيۡرِ عِلۡمٍ‌ۚ فَمَنۡ يَّهۡدِىۡ مَنۡ اَضَلَّ اللّٰهُ  ‌ؕ وَمَا لَهُمۡ مِّنۡ نّٰصِرِيۡنَ‏﴿﻿۲۹﻿﴾</a:t>
            </a:r>
            <a:endParaRPr lang="en-CA" dirty="0"/>
          </a:p>
        </p:txBody>
      </p:sp>
    </p:spTree>
    <p:extLst>
      <p:ext uri="{BB962C8B-B14F-4D97-AF65-F5344CB8AC3E}">
        <p14:creationId xmlns:p14="http://schemas.microsoft.com/office/powerpoint/2010/main" val="16671778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ADCFE2B-B3EF-4E24-0498-EF71ACE65D9D}"/>
              </a:ext>
            </a:extLst>
          </p:cNvPr>
          <p:cNvSpPr>
            <a:spLocks noGrp="1"/>
          </p:cNvSpPr>
          <p:nvPr>
            <p:ph idx="1"/>
          </p:nvPr>
        </p:nvSpPr>
        <p:spPr/>
        <p:txBody>
          <a:bodyPr/>
          <a:lstStyle/>
          <a:p>
            <a:r>
              <a:rPr lang="ur-PK" dirty="0"/>
              <a:t>فَاَقِمۡ وَجۡهَكَ لِلدِّيۡنِ حَنِيۡفًا ‌ؕ فِطۡرَتَ اللّٰهِ الَّتِىۡ فَطَرَ النَّاسَ عَلَيۡهَا ‌ؕ لَا تَبۡدِيۡلَ لِخَـلۡقِ اللّٰهِ‌ ؕ ذٰ لِكَ الدِّيۡنُ الۡقَيِّمُ ۙ </a:t>
            </a:r>
            <a:r>
              <a:rPr lang="ar-EG" sz="6000" baseline="30000" dirty="0"/>
              <a:t>ق</a:t>
            </a:r>
            <a:r>
              <a:rPr lang="ur-PK" dirty="0"/>
              <a:t> وَلٰـكِنَّ اَكۡثَرَ النَّاسِ لَا يَعۡلَمُوۡنَ ۙ </a:t>
            </a:r>
            <a:r>
              <a:rPr lang="ar-EG" sz="6000" baseline="30000" dirty="0"/>
              <a:t>ق</a:t>
            </a:r>
            <a:r>
              <a:rPr lang="ur-PK" dirty="0"/>
              <a:t>‏﴿﻿۳۰﻿﴾</a:t>
            </a:r>
            <a:endParaRPr lang="en-CA" dirty="0"/>
          </a:p>
        </p:txBody>
      </p:sp>
    </p:spTree>
    <p:extLst>
      <p:ext uri="{BB962C8B-B14F-4D97-AF65-F5344CB8AC3E}">
        <p14:creationId xmlns:p14="http://schemas.microsoft.com/office/powerpoint/2010/main" val="26585992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217C335-B0FA-A065-8A81-743D03424E44}"/>
              </a:ext>
            </a:extLst>
          </p:cNvPr>
          <p:cNvSpPr>
            <a:spLocks noGrp="1"/>
          </p:cNvSpPr>
          <p:nvPr>
            <p:ph idx="1"/>
          </p:nvPr>
        </p:nvSpPr>
        <p:spPr/>
        <p:txBody>
          <a:bodyPr/>
          <a:lstStyle/>
          <a:p>
            <a:r>
              <a:rPr lang="ur-PK" dirty="0"/>
              <a:t>مُنِيۡبِيۡنَ اِلَيۡهِ وَاتَّقُوۡهُ وَاَقِيۡمُوا الصَّلٰوةَ وَلَا تَكُوۡنُوۡا مِنَ الۡمُشۡرِكِيۡنَۙ ‏﴿﻿۳۱﻿﴾</a:t>
            </a:r>
            <a:endParaRPr lang="en-CA" dirty="0"/>
          </a:p>
        </p:txBody>
      </p:sp>
    </p:spTree>
    <p:extLst>
      <p:ext uri="{BB962C8B-B14F-4D97-AF65-F5344CB8AC3E}">
        <p14:creationId xmlns:p14="http://schemas.microsoft.com/office/powerpoint/2010/main" val="1345603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E34FBE5-A1A0-8AA2-721A-CED6F4B63468}"/>
              </a:ext>
            </a:extLst>
          </p:cNvPr>
          <p:cNvSpPr>
            <a:spLocks noGrp="1"/>
          </p:cNvSpPr>
          <p:nvPr>
            <p:ph idx="1"/>
          </p:nvPr>
        </p:nvSpPr>
        <p:spPr/>
        <p:txBody>
          <a:bodyPr/>
          <a:lstStyle/>
          <a:p>
            <a:r>
              <a:rPr lang="ur-PK" dirty="0"/>
              <a:t> مِنَ الَّذِيۡنَ فَرَّقُوۡا دِيۡنَهُمۡ وَكَانُوۡا شِيَعًا ‌ؕ كُلُّ حِزۡبٍۢ بِمَا لَدَيۡهِمۡ فَرِحُوۡنَ‏﴿﻿۳۲﻿﴾</a:t>
            </a:r>
            <a:endParaRPr lang="en-CA" dirty="0"/>
          </a:p>
        </p:txBody>
      </p:sp>
    </p:spTree>
    <p:extLst>
      <p:ext uri="{BB962C8B-B14F-4D97-AF65-F5344CB8AC3E}">
        <p14:creationId xmlns:p14="http://schemas.microsoft.com/office/powerpoint/2010/main" val="35166403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108EC24-6497-9A93-085D-B94ACFA5D7FA}"/>
              </a:ext>
            </a:extLst>
          </p:cNvPr>
          <p:cNvSpPr>
            <a:spLocks noGrp="1"/>
          </p:cNvSpPr>
          <p:nvPr>
            <p:ph idx="1"/>
          </p:nvPr>
        </p:nvSpPr>
        <p:spPr/>
        <p:txBody>
          <a:bodyPr/>
          <a:lstStyle/>
          <a:p>
            <a:r>
              <a:rPr lang="ur-PK" dirty="0"/>
              <a:t> وَاِذَا مَسَّ النَّاسَ ضُرٌّ دَعَوۡا رَبَّهُمۡ مُّنِيۡبِيۡنَ اِلَيۡهِ ثُمَّ اِذَاۤ اَذَاقَهُمۡ مِّنۡهُ رَحۡمَةً اِذَا فَرِيۡقٌ مِّنۡهُمۡ بِرَبِّهِمۡ يُشۡرِكُوۡنَۙ‏﴿﻿۳۳﻿﴾</a:t>
            </a:r>
            <a:endParaRPr lang="en-CA" dirty="0"/>
          </a:p>
        </p:txBody>
      </p:sp>
    </p:spTree>
    <p:extLst>
      <p:ext uri="{BB962C8B-B14F-4D97-AF65-F5344CB8AC3E}">
        <p14:creationId xmlns:p14="http://schemas.microsoft.com/office/powerpoint/2010/main" val="10494482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D728956-9A7B-E0AC-5C73-775E9C895967}"/>
              </a:ext>
            </a:extLst>
          </p:cNvPr>
          <p:cNvSpPr>
            <a:spLocks noGrp="1"/>
          </p:cNvSpPr>
          <p:nvPr>
            <p:ph idx="1"/>
          </p:nvPr>
        </p:nvSpPr>
        <p:spPr/>
        <p:txBody>
          <a:bodyPr/>
          <a:lstStyle/>
          <a:p>
            <a:r>
              <a:rPr lang="ur-PK" dirty="0"/>
              <a:t> لِيَكۡفُرُوۡا بِمَاۤ اٰتَيۡنٰهُمۡ‌ؕ فَتَمَتَّعُوۡا</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ar-EG" sz="6000" baseline="30000" dirty="0"/>
              <a:t>وقفة</a:t>
            </a:r>
            <a:r>
              <a:rPr lang="ur-PK" dirty="0"/>
              <a:t> فَسَوۡفَ تَعۡلَمُوۡنَ‏﴿﻿۳۴﻿﴾</a:t>
            </a:r>
            <a:endParaRPr lang="en-CA" dirty="0"/>
          </a:p>
        </p:txBody>
      </p:sp>
    </p:spTree>
    <p:extLst>
      <p:ext uri="{BB962C8B-B14F-4D97-AF65-F5344CB8AC3E}">
        <p14:creationId xmlns:p14="http://schemas.microsoft.com/office/powerpoint/2010/main" val="26378082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633CF50-D3EC-AAB8-50CA-CAE2E7A2577F}"/>
              </a:ext>
            </a:extLst>
          </p:cNvPr>
          <p:cNvSpPr>
            <a:spLocks noGrp="1"/>
          </p:cNvSpPr>
          <p:nvPr>
            <p:ph idx="1"/>
          </p:nvPr>
        </p:nvSpPr>
        <p:spPr/>
        <p:txBody>
          <a:bodyPr/>
          <a:lstStyle/>
          <a:p>
            <a:r>
              <a:rPr lang="ur-PK" dirty="0"/>
              <a:t> اَمۡ اَنۡزَلۡنَا عَلَيۡهِمۡ سُلۡطٰنًا فَهُوَ يَتَكَلَّمُ بِمَا كَانُوۡا بِهٖ يُشۡرِكُوۡنَ‏﴿﻿۳۵﻿﴾</a:t>
            </a:r>
            <a:endParaRPr lang="en-CA" dirty="0"/>
          </a:p>
        </p:txBody>
      </p:sp>
    </p:spTree>
    <p:extLst>
      <p:ext uri="{BB962C8B-B14F-4D97-AF65-F5344CB8AC3E}">
        <p14:creationId xmlns:p14="http://schemas.microsoft.com/office/powerpoint/2010/main" val="39934067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335BC72-8520-D4CA-90CD-71ED33BBDF70}"/>
              </a:ext>
            </a:extLst>
          </p:cNvPr>
          <p:cNvSpPr>
            <a:spLocks noGrp="1"/>
          </p:cNvSpPr>
          <p:nvPr>
            <p:ph idx="1"/>
          </p:nvPr>
        </p:nvSpPr>
        <p:spPr/>
        <p:txBody>
          <a:bodyPr/>
          <a:lstStyle/>
          <a:p>
            <a:r>
              <a:rPr lang="ur-PK" dirty="0"/>
              <a:t> وَاِذَاۤ اَذَقۡنَا النَّاسَ رَحۡمَةً فَرِحُوۡا بِهَاؕ‌ وَاِنۡ تُصِبۡهُمۡ سَيِّئَةٌ ۢ بِمَا قَدَّمَتۡ اَيۡدِيۡهِمۡ اِذَا هُمۡ يَقۡنَطُوۡنَ‏﴿﻿۳۶﻿﴾</a:t>
            </a:r>
            <a:endParaRPr lang="en-CA" dirty="0"/>
          </a:p>
        </p:txBody>
      </p:sp>
    </p:spTree>
    <p:extLst>
      <p:ext uri="{BB962C8B-B14F-4D97-AF65-F5344CB8AC3E}">
        <p14:creationId xmlns:p14="http://schemas.microsoft.com/office/powerpoint/2010/main" val="8456677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44B9ADF-CCCF-C94F-EF7E-A5F4F8C4F996}"/>
              </a:ext>
            </a:extLst>
          </p:cNvPr>
          <p:cNvSpPr>
            <a:spLocks noGrp="1"/>
          </p:cNvSpPr>
          <p:nvPr>
            <p:ph idx="1"/>
          </p:nvPr>
        </p:nvSpPr>
        <p:spPr/>
        <p:txBody>
          <a:bodyPr/>
          <a:lstStyle/>
          <a:p>
            <a:r>
              <a:rPr lang="ur-PK" dirty="0"/>
              <a:t> اَوَلَمۡ يَرَوۡا اَنَّ اللّٰهَ يَبۡسُطُ الرِّزۡقَ لِمَنۡ يَّشَآءُ وَيَقۡدِرُ‌ؕ اِنَّ فِىۡ ذٰلِكَ لَاٰيٰتٍ لِّقَوۡمٍ يُّؤۡمِنُوۡنَ‏﴿﻿۳۷﻿﴾</a:t>
            </a:r>
            <a:endParaRPr lang="en-CA" dirty="0"/>
          </a:p>
        </p:txBody>
      </p:sp>
    </p:spTree>
    <p:extLst>
      <p:ext uri="{BB962C8B-B14F-4D97-AF65-F5344CB8AC3E}">
        <p14:creationId xmlns:p14="http://schemas.microsoft.com/office/powerpoint/2010/main" val="339955523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81CECE-418A-325F-1E5D-D1259E67222C}"/>
              </a:ext>
            </a:extLst>
          </p:cNvPr>
          <p:cNvSpPr>
            <a:spLocks noGrp="1"/>
          </p:cNvSpPr>
          <p:nvPr>
            <p:ph idx="1"/>
          </p:nvPr>
        </p:nvSpPr>
        <p:spPr/>
        <p:txBody>
          <a:bodyPr/>
          <a:lstStyle/>
          <a:p>
            <a:r>
              <a:rPr lang="ur-PK" dirty="0"/>
              <a:t>فَاٰتِ ذَا الۡقُرۡبٰى حَقَّهٗ وَ الۡمِسۡكِيۡنَ وَابۡنَ السَّبِيۡلِ‌ؕ ذٰلِكَ خَيۡرٌ لِّلَّذِيۡنَ يُرِيۡدُوۡنَ وَجۡهَ اللّٰهِ‌</a:t>
            </a:r>
            <a:r>
              <a:rPr lang="ar-EG" dirty="0"/>
              <a:t> </a:t>
            </a:r>
            <a:r>
              <a:rPr lang="ar-EG" sz="6000" baseline="30000" dirty="0"/>
              <a:t>ز</a:t>
            </a:r>
            <a:r>
              <a:rPr lang="ur-PK" dirty="0"/>
              <a:t> وَاُولٰٓٮِٕكَ هُمُ الۡمُفۡلِحُوۡنَ‏﴿﻿۳۸﻿﴾</a:t>
            </a:r>
            <a:endParaRPr lang="en-CA" dirty="0"/>
          </a:p>
        </p:txBody>
      </p:sp>
    </p:spTree>
    <p:extLst>
      <p:ext uri="{BB962C8B-B14F-4D97-AF65-F5344CB8AC3E}">
        <p14:creationId xmlns:p14="http://schemas.microsoft.com/office/powerpoint/2010/main" val="6506557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وَارْزُقْنِي فِيهَا ذِكْرَكَ وَشُكْرَكَ وَالرَّغْبَةَ إِلَيْكَ</a:t>
            </a:r>
            <a:endParaRPr lang="en-US" dirty="0"/>
          </a:p>
        </p:txBody>
      </p:sp>
      <p:sp>
        <p:nvSpPr>
          <p:cNvPr id="5" name="Subtitle 4"/>
          <p:cNvSpPr>
            <a:spLocks noGrp="1"/>
          </p:cNvSpPr>
          <p:nvPr>
            <p:ph type="body" sz="quarter" idx="10"/>
          </p:nvPr>
        </p:nvSpPr>
        <p:spPr/>
        <p:txBody>
          <a:bodyPr/>
          <a:lstStyle/>
          <a:p>
            <a:r>
              <a:rPr lang="en-US" dirty="0"/>
              <a:t>And (also) confer upon us at this night Your mentioning, thanking You, and desiring for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2C89BB8-19A0-156E-5F8B-C1577158955F}"/>
              </a:ext>
            </a:extLst>
          </p:cNvPr>
          <p:cNvSpPr>
            <a:spLocks noGrp="1"/>
          </p:cNvSpPr>
          <p:nvPr>
            <p:ph idx="1"/>
          </p:nvPr>
        </p:nvSpPr>
        <p:spPr/>
        <p:txBody>
          <a:bodyPr/>
          <a:lstStyle/>
          <a:p>
            <a:r>
              <a:rPr lang="ur-PK" dirty="0"/>
              <a:t> وَمَاۤ اٰتَيۡتُمۡ مِّنۡ رِّبًا لِّيَرۡبُوَا۟ فِىۡۤ اَمۡوَالِ النَّاسِ فَلَا يَرۡبُوۡا عِنۡدَ اللّٰهِ‌ۚ وَمَاۤ اٰتَيۡتُمۡ مِّنۡ زَكٰوةٍ تُرِيۡدُوۡنَ وَجۡهَ اللّٰهِ فَاُولٰٓٮِٕكَ هُمُ الۡمُضۡعِفُوۡنَ‏﴿﻿۳۹﻿﴾</a:t>
            </a:r>
            <a:endParaRPr lang="en-CA" dirty="0"/>
          </a:p>
        </p:txBody>
      </p:sp>
    </p:spTree>
    <p:extLst>
      <p:ext uri="{BB962C8B-B14F-4D97-AF65-F5344CB8AC3E}">
        <p14:creationId xmlns:p14="http://schemas.microsoft.com/office/powerpoint/2010/main" val="4189354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55331FE-1904-5675-A3A2-E6F164494811}"/>
              </a:ext>
            </a:extLst>
          </p:cNvPr>
          <p:cNvSpPr>
            <a:spLocks noGrp="1"/>
          </p:cNvSpPr>
          <p:nvPr>
            <p:ph idx="1"/>
          </p:nvPr>
        </p:nvSpPr>
        <p:spPr/>
        <p:txBody>
          <a:bodyPr/>
          <a:lstStyle/>
          <a:p>
            <a:r>
              <a:rPr lang="ur-PK" dirty="0"/>
              <a:t> اَللّٰهُ الَّذِىۡ خَلَقَكُمۡ ثُمَّ رَزَقَكُمۡ ثُمَّ يُمِيۡتُكُمۡ ثُمَّ يُحۡيِيۡكُمۡ‌ ؕ هَلۡ مِنۡ شُرَكَآٮِٕكُمۡ مَّنۡ يَّفۡعَلُ مِنۡ ذٰ لِكُمۡ مِّنۡ شَىۡءٍ‌ؕ سُبۡحٰنَهٗ وَتَعٰلٰى عَمَّا يُشۡرِكُوۡنَ‏﴿﻿۴۰﻿﴾</a:t>
            </a:r>
            <a:endParaRPr lang="en-CA" dirty="0"/>
          </a:p>
        </p:txBody>
      </p:sp>
    </p:spTree>
    <p:extLst>
      <p:ext uri="{BB962C8B-B14F-4D97-AF65-F5344CB8AC3E}">
        <p14:creationId xmlns:p14="http://schemas.microsoft.com/office/powerpoint/2010/main" val="296807510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3BD8516-35D8-0486-C5FD-7D35D21101D3}"/>
              </a:ext>
            </a:extLst>
          </p:cNvPr>
          <p:cNvSpPr>
            <a:spLocks noGrp="1"/>
          </p:cNvSpPr>
          <p:nvPr>
            <p:ph idx="1"/>
          </p:nvPr>
        </p:nvSpPr>
        <p:spPr/>
        <p:txBody>
          <a:bodyPr/>
          <a:lstStyle/>
          <a:p>
            <a:r>
              <a:rPr lang="ur-PK" dirty="0"/>
              <a:t> ظَهَرَ الۡفَسَادُ فِى الۡبَرِّ وَالۡبَحۡرِ بِمَا كَسَبَتۡ اَيۡدِى النَّاسِ لِيُذِيۡقَهُمۡ بَعۡضَ الَّذِىۡ عَمِلُوۡا لَعَلَّهُمۡ يَرۡجِعُوۡنَ ‏﴿﻿۴۱﻿﴾</a:t>
            </a:r>
            <a:endParaRPr lang="en-CA" dirty="0"/>
          </a:p>
        </p:txBody>
      </p:sp>
    </p:spTree>
    <p:extLst>
      <p:ext uri="{BB962C8B-B14F-4D97-AF65-F5344CB8AC3E}">
        <p14:creationId xmlns:p14="http://schemas.microsoft.com/office/powerpoint/2010/main" val="38801900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C654536-CB67-85DF-17B0-03CC2150CD52}"/>
              </a:ext>
            </a:extLst>
          </p:cNvPr>
          <p:cNvSpPr>
            <a:spLocks noGrp="1"/>
          </p:cNvSpPr>
          <p:nvPr>
            <p:ph idx="1"/>
          </p:nvPr>
        </p:nvSpPr>
        <p:spPr/>
        <p:txBody>
          <a:bodyPr/>
          <a:lstStyle/>
          <a:p>
            <a:r>
              <a:rPr lang="ur-PK" dirty="0"/>
              <a:t> قُلۡ سِيۡرُوۡا فِى الۡاَرۡضِ فَانْظُرُوۡا كَيۡفَ كَانَ عَاقِبَةُ الَّذِيۡنَ مِنۡ قَبۡلُ‌ؕ كَانَ اَكۡثَرُهُمۡ مُّشۡرِكِيۡنَ ‏﴿﻿۴۲﻿﴾</a:t>
            </a:r>
            <a:endParaRPr lang="en-CA" dirty="0"/>
          </a:p>
        </p:txBody>
      </p:sp>
    </p:spTree>
    <p:extLst>
      <p:ext uri="{BB962C8B-B14F-4D97-AF65-F5344CB8AC3E}">
        <p14:creationId xmlns:p14="http://schemas.microsoft.com/office/powerpoint/2010/main" val="389644301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09071EF-0AE1-EFDF-2D23-C1217F984515}"/>
              </a:ext>
            </a:extLst>
          </p:cNvPr>
          <p:cNvSpPr>
            <a:spLocks noGrp="1"/>
          </p:cNvSpPr>
          <p:nvPr>
            <p:ph idx="1"/>
          </p:nvPr>
        </p:nvSpPr>
        <p:spPr/>
        <p:txBody>
          <a:bodyPr/>
          <a:lstStyle/>
          <a:p>
            <a:r>
              <a:rPr lang="ur-PK" dirty="0"/>
              <a:t> فَاَقِمۡ وَجۡهَكَ لِلدِّيۡنِ الۡقَيِّمِ مِنۡ قَبۡلِ اَنۡ يَّاۡتِىَ يَوۡمٌ لَّا مَرَدَّ لَهٗ مِنَ اللّٰهِ‌ يَوۡمَٮِٕذٍ يَّصَّدَّعُوۡنَ‏﴿﻿۴۳﻿﴾</a:t>
            </a:r>
            <a:endParaRPr lang="en-CA" dirty="0"/>
          </a:p>
        </p:txBody>
      </p:sp>
    </p:spTree>
    <p:extLst>
      <p:ext uri="{BB962C8B-B14F-4D97-AF65-F5344CB8AC3E}">
        <p14:creationId xmlns:p14="http://schemas.microsoft.com/office/powerpoint/2010/main" val="23679969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FE62708-DCCA-A907-1B29-A15D3EEF0B49}"/>
              </a:ext>
            </a:extLst>
          </p:cNvPr>
          <p:cNvSpPr>
            <a:spLocks noGrp="1"/>
          </p:cNvSpPr>
          <p:nvPr>
            <p:ph idx="1"/>
          </p:nvPr>
        </p:nvSpPr>
        <p:spPr/>
        <p:txBody>
          <a:bodyPr/>
          <a:lstStyle/>
          <a:p>
            <a:r>
              <a:rPr lang="ur-PK" dirty="0"/>
              <a:t> مَنۡ كَفَرَ فَعَلَيۡهِ كُفۡرُهٗ  ‌ۚ وَمَنۡ عَمِلَ صَالِحاً فَلِاَنۡفُسِهِمۡ يَمۡهَدُوۡنَۙ ‏﴿﻿۴۴﻿﴾</a:t>
            </a:r>
            <a:endParaRPr lang="en-CA" dirty="0"/>
          </a:p>
        </p:txBody>
      </p:sp>
    </p:spTree>
    <p:extLst>
      <p:ext uri="{BB962C8B-B14F-4D97-AF65-F5344CB8AC3E}">
        <p14:creationId xmlns:p14="http://schemas.microsoft.com/office/powerpoint/2010/main" val="215494124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D0E9D0-3EBC-1C0B-536C-A0F9752BDB6C}"/>
              </a:ext>
            </a:extLst>
          </p:cNvPr>
          <p:cNvSpPr>
            <a:spLocks noGrp="1"/>
          </p:cNvSpPr>
          <p:nvPr>
            <p:ph idx="1"/>
          </p:nvPr>
        </p:nvSpPr>
        <p:spPr/>
        <p:txBody>
          <a:bodyPr/>
          <a:lstStyle/>
          <a:p>
            <a:r>
              <a:rPr lang="ur-PK" dirty="0"/>
              <a:t> لِيَجۡزِىَ الَّذِيۡنَ اٰمَنُوا وَعَمِلُوۡا الصّٰلِحٰتِ مِنۡ فَضۡلِهٖ‌ؕ اِنَّهٗ لَا يُحِبُّ الۡكٰفِرِيۡنَ ‏﴿﻿۴۵﻿﴾</a:t>
            </a:r>
            <a:endParaRPr lang="en-CA" dirty="0"/>
          </a:p>
        </p:txBody>
      </p:sp>
    </p:spTree>
    <p:extLst>
      <p:ext uri="{BB962C8B-B14F-4D97-AF65-F5344CB8AC3E}">
        <p14:creationId xmlns:p14="http://schemas.microsoft.com/office/powerpoint/2010/main" val="426581620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A00621F-34FC-9191-8EA0-EF6C8C19E799}"/>
              </a:ext>
            </a:extLst>
          </p:cNvPr>
          <p:cNvSpPr>
            <a:spLocks noGrp="1"/>
          </p:cNvSpPr>
          <p:nvPr>
            <p:ph idx="1"/>
          </p:nvPr>
        </p:nvSpPr>
        <p:spPr/>
        <p:txBody>
          <a:bodyPr/>
          <a:lstStyle/>
          <a:p>
            <a:r>
              <a:rPr lang="ur-PK" dirty="0"/>
              <a:t> وَمِنۡ اٰيٰتِهٖۤ اَنۡ يُّرۡسِلَ الرِّيَاحَ مُبَشِّرٰتٍ وَّلِيُذِيۡقَكُمۡ مِّنۡ رَّحۡمَتِهٖ وَلِتَجۡرِىَ الۡفُلۡكُ بِاَمۡرِهٖ وَلِتَبۡتَغُوۡا مِنۡ فَضۡلِهٖ وَلَعَلَّكُمۡ تَشۡكُرُوۡنَ‏﴿﻿۴۶﻿﴾</a:t>
            </a:r>
            <a:endParaRPr lang="en-CA" dirty="0"/>
          </a:p>
        </p:txBody>
      </p:sp>
    </p:spTree>
    <p:extLst>
      <p:ext uri="{BB962C8B-B14F-4D97-AF65-F5344CB8AC3E}">
        <p14:creationId xmlns:p14="http://schemas.microsoft.com/office/powerpoint/2010/main" val="25372155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3B2F825-4B69-7A35-7587-653F5D3852B8}"/>
              </a:ext>
            </a:extLst>
          </p:cNvPr>
          <p:cNvSpPr>
            <a:spLocks noGrp="1"/>
          </p:cNvSpPr>
          <p:nvPr>
            <p:ph idx="1"/>
          </p:nvPr>
        </p:nvSpPr>
        <p:spPr/>
        <p:txBody>
          <a:bodyPr/>
          <a:lstStyle/>
          <a:p>
            <a:r>
              <a:rPr lang="ur-PK" dirty="0"/>
              <a:t> وَ لَقَدۡ اَرۡسَلۡنَا مِنۡ قَبۡلِكَ رُسُلًا اِلٰى قَوۡمِهِمۡ فَجَآءُوۡهُمۡ بِالۡبَيِّنٰتِ فَانْتَقَمۡنَا مِنَ الَّذِيۡنَ اَجۡرَمُوۡا ‌ؕ وَكَانَ حَقًّا عَلَيۡنَا نَصۡرُ الۡمُؤۡمِنِيۡنَ ‏﴿﻿۴۷﻿﴾</a:t>
            </a:r>
            <a:endParaRPr lang="en-CA" dirty="0"/>
          </a:p>
        </p:txBody>
      </p:sp>
    </p:spTree>
    <p:extLst>
      <p:ext uri="{BB962C8B-B14F-4D97-AF65-F5344CB8AC3E}">
        <p14:creationId xmlns:p14="http://schemas.microsoft.com/office/powerpoint/2010/main" val="216917465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A35AF4A-1546-7C65-224A-B610A06A0D37}"/>
              </a:ext>
            </a:extLst>
          </p:cNvPr>
          <p:cNvSpPr>
            <a:spLocks noGrp="1"/>
          </p:cNvSpPr>
          <p:nvPr>
            <p:ph idx="1"/>
          </p:nvPr>
        </p:nvSpPr>
        <p:spPr/>
        <p:txBody>
          <a:bodyPr/>
          <a:lstStyle/>
          <a:p>
            <a:r>
              <a:rPr lang="ur-PK" dirty="0"/>
              <a:t> اَللّٰهُ الَّذِىۡ يُرۡسِلُ الرِّيٰحَ فَتُثِيۡرُ سَحَابًا فَيَبۡسُطُهٗ فِى السَّمَآءِ كَيۡفَ يَشَآءُ وَيَجۡعَلُهٗ كِسَفًا فَتَرَى الۡوَدۡقَ يَخۡرُجُ مِنۡ خِلٰلِهٖ‌ۚ فَاِذَاۤ اَصَابَ بِهٖ مَنۡ يَّشَآءُ مِنۡ عِبَادِهٖۤ اِذَا هُمۡ يَسۡتَبۡشِرُوۡنَۚ‏﴿﻿۴۸﻿﴾</a:t>
            </a:r>
            <a:endParaRPr lang="en-CA" dirty="0"/>
          </a:p>
        </p:txBody>
      </p:sp>
    </p:spTree>
    <p:extLst>
      <p:ext uri="{BB962C8B-B14F-4D97-AF65-F5344CB8AC3E}">
        <p14:creationId xmlns:p14="http://schemas.microsoft.com/office/powerpoint/2010/main" val="418928203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وَالْإِنَابَةَ وَالتَّوْفِيقَ لِمَا وَفَّقْتَ لَهُ</a:t>
            </a:r>
            <a:endParaRPr lang="en-US" dirty="0"/>
          </a:p>
        </p:txBody>
      </p:sp>
      <p:sp>
        <p:nvSpPr>
          <p:cNvPr id="5" name="Subtitle 4"/>
          <p:cNvSpPr>
            <a:spLocks noGrp="1"/>
          </p:cNvSpPr>
          <p:nvPr>
            <p:ph type="body" sz="quarter" idx="10"/>
          </p:nvPr>
        </p:nvSpPr>
        <p:spPr/>
        <p:txBody>
          <a:bodyPr/>
          <a:lstStyle/>
          <a:p>
            <a:r>
              <a:rPr lang="en-US" dirty="0"/>
              <a:t>And turning to You, and success to that to which You led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2B16C92-44CC-AB4A-C038-0871DFDB14BE}"/>
              </a:ext>
            </a:extLst>
          </p:cNvPr>
          <p:cNvSpPr>
            <a:spLocks noGrp="1"/>
          </p:cNvSpPr>
          <p:nvPr>
            <p:ph idx="1"/>
          </p:nvPr>
        </p:nvSpPr>
        <p:spPr/>
        <p:txBody>
          <a:bodyPr/>
          <a:lstStyle/>
          <a:p>
            <a:r>
              <a:rPr lang="ur-PK" dirty="0"/>
              <a:t> وَاِنۡ كَانُوۡا مِنۡ قَبۡلِ اَنۡ يُّنَزَّلَ عَلَيۡهِمۡ مِّنۡ قَبۡلِهٖ لَمُبۡلِسِيۡنَ‏﴿﻿۴۹﻿﴾</a:t>
            </a:r>
            <a:endParaRPr lang="en-CA" dirty="0"/>
          </a:p>
        </p:txBody>
      </p:sp>
    </p:spTree>
    <p:extLst>
      <p:ext uri="{BB962C8B-B14F-4D97-AF65-F5344CB8AC3E}">
        <p14:creationId xmlns:p14="http://schemas.microsoft.com/office/powerpoint/2010/main" val="388192888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2833A3-B5D6-2281-1E6F-AF9A39D40B17}"/>
              </a:ext>
            </a:extLst>
          </p:cNvPr>
          <p:cNvSpPr>
            <a:spLocks noGrp="1"/>
          </p:cNvSpPr>
          <p:nvPr>
            <p:ph idx="1"/>
          </p:nvPr>
        </p:nvSpPr>
        <p:spPr/>
        <p:txBody>
          <a:bodyPr/>
          <a:lstStyle/>
          <a:p>
            <a:r>
              <a:rPr lang="ur-PK" dirty="0"/>
              <a:t> فَانْظُرۡ اِلٰٓى اٰثٰرِ رَحۡمَتِ اللّٰهِ كَيۡفَ يُحۡىِ الۡاَرۡضَ بَعۡدَ مَوۡتِهَا ‌ؕ اِنَّ ذٰ لِكَ لَمُحۡىِ الۡمَوۡتٰى ‌ۚ وَهُوَ عَلٰى كُلِّ شَىۡءٍ قَدِيۡرٌ ‏﴿﻿۵۰﻿﴾</a:t>
            </a:r>
            <a:endParaRPr lang="en-CA" dirty="0"/>
          </a:p>
        </p:txBody>
      </p:sp>
    </p:spTree>
    <p:extLst>
      <p:ext uri="{BB962C8B-B14F-4D97-AF65-F5344CB8AC3E}">
        <p14:creationId xmlns:p14="http://schemas.microsoft.com/office/powerpoint/2010/main" val="5200697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D8F55F7-51EB-601B-B592-331084B34996}"/>
              </a:ext>
            </a:extLst>
          </p:cNvPr>
          <p:cNvSpPr>
            <a:spLocks noGrp="1"/>
          </p:cNvSpPr>
          <p:nvPr>
            <p:ph idx="1"/>
          </p:nvPr>
        </p:nvSpPr>
        <p:spPr/>
        <p:txBody>
          <a:bodyPr/>
          <a:lstStyle/>
          <a:p>
            <a:r>
              <a:rPr lang="ur-PK" dirty="0"/>
              <a:t> وَلَٮِٕنۡ اَرۡسَلۡنَا رِيۡحًا فَرَاَوۡهُ مُصۡفَرًّا لَّظَلُّوۡا مِنۡۢ بَعۡدِهٖ يَكۡفُرُوۡنَ‏﴿﻿۵۱﻿﴾</a:t>
            </a:r>
            <a:endParaRPr lang="en-CA" dirty="0"/>
          </a:p>
        </p:txBody>
      </p:sp>
    </p:spTree>
    <p:extLst>
      <p:ext uri="{BB962C8B-B14F-4D97-AF65-F5344CB8AC3E}">
        <p14:creationId xmlns:p14="http://schemas.microsoft.com/office/powerpoint/2010/main" val="10536842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199F23-1109-0806-8558-3368651C9E10}"/>
              </a:ext>
            </a:extLst>
          </p:cNvPr>
          <p:cNvSpPr>
            <a:spLocks noGrp="1"/>
          </p:cNvSpPr>
          <p:nvPr>
            <p:ph idx="1"/>
          </p:nvPr>
        </p:nvSpPr>
        <p:spPr/>
        <p:txBody>
          <a:bodyPr/>
          <a:lstStyle/>
          <a:p>
            <a:r>
              <a:rPr lang="ur-PK" dirty="0"/>
              <a:t> فَاِنَّكَ لَا تُسۡمِعُ الۡمَوۡتٰى وَلَا تُسۡمِعُ الصُّمَّ الدُّعَآءَ اِذَا وَلَّوۡا مُدۡبِرِيۡنَ‏﴿﻿۵۲﻿﴾</a:t>
            </a:r>
            <a:endParaRPr lang="en-CA" dirty="0"/>
          </a:p>
        </p:txBody>
      </p:sp>
    </p:spTree>
    <p:extLst>
      <p:ext uri="{BB962C8B-B14F-4D97-AF65-F5344CB8AC3E}">
        <p14:creationId xmlns:p14="http://schemas.microsoft.com/office/powerpoint/2010/main" val="38839518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CDF48DF-71FF-154D-DEB4-66E008381845}"/>
              </a:ext>
            </a:extLst>
          </p:cNvPr>
          <p:cNvSpPr>
            <a:spLocks noGrp="1"/>
          </p:cNvSpPr>
          <p:nvPr>
            <p:ph idx="1"/>
          </p:nvPr>
        </p:nvSpPr>
        <p:spPr/>
        <p:txBody>
          <a:bodyPr/>
          <a:lstStyle/>
          <a:p>
            <a:r>
              <a:rPr lang="ur-PK" dirty="0"/>
              <a:t>وَمَاۤ اَنۡتَ بِهٰدِ الۡعُمۡىِ عَنۡ ضَلٰلَتِهِمۡ‌ؕ اِنۡ تُسۡمِعُ اِلَّا مَنۡ يُّؤۡمِنُ بِاٰيٰتِنَا فَهُمۡ مُّسۡلِمُوۡنَ﴿﻿۵۳﻿﴾</a:t>
            </a:r>
            <a:endParaRPr lang="en-CA" dirty="0"/>
          </a:p>
        </p:txBody>
      </p:sp>
    </p:spTree>
    <p:extLst>
      <p:ext uri="{BB962C8B-B14F-4D97-AF65-F5344CB8AC3E}">
        <p14:creationId xmlns:p14="http://schemas.microsoft.com/office/powerpoint/2010/main" val="14808932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EE1AA00-E939-2130-DBF4-7A6790E3139C}"/>
              </a:ext>
            </a:extLst>
          </p:cNvPr>
          <p:cNvSpPr>
            <a:spLocks noGrp="1"/>
          </p:cNvSpPr>
          <p:nvPr>
            <p:ph idx="1"/>
          </p:nvPr>
        </p:nvSpPr>
        <p:spPr/>
        <p:txBody>
          <a:bodyPr/>
          <a:lstStyle/>
          <a:p>
            <a:r>
              <a:rPr lang="ur-PK" dirty="0"/>
              <a:t> اَللّٰهُ الَّذِىۡ خَلَقَكُمۡ مِّنۡ ضُؔعۡفٍ ثُمَّ جَعَلَ مِنۡۢ بَعۡدِ ضَعۡفٍ قُوَّةً ثُمَّ جَعَلَ مِنۡۢ بَعۡدِ قُوَّةٍ ضَعۡفًا وَّشَيۡبَةً  ‌ؕ يَخۡلُقُ مَا يَشَآءُ ‌ۚ وَهُوَ الۡعَلِيۡمُ الۡقَدِيۡرُ ‏﴿﻿۵۴﻿﴾</a:t>
            </a:r>
            <a:endParaRPr lang="en-CA" dirty="0"/>
          </a:p>
        </p:txBody>
      </p:sp>
    </p:spTree>
    <p:extLst>
      <p:ext uri="{BB962C8B-B14F-4D97-AF65-F5344CB8AC3E}">
        <p14:creationId xmlns:p14="http://schemas.microsoft.com/office/powerpoint/2010/main" val="28778764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F5B93D-C8A1-5C9A-9CEC-CE35E349E983}"/>
              </a:ext>
            </a:extLst>
          </p:cNvPr>
          <p:cNvSpPr>
            <a:spLocks noGrp="1"/>
          </p:cNvSpPr>
          <p:nvPr>
            <p:ph idx="1"/>
          </p:nvPr>
        </p:nvSpPr>
        <p:spPr/>
        <p:txBody>
          <a:bodyPr/>
          <a:lstStyle/>
          <a:p>
            <a:r>
              <a:rPr lang="ur-PK" dirty="0"/>
              <a:t> وَيَوۡمَ تَقُوۡمُ السَّاعَةُ يُقۡسِمُ الۡمُجۡرِمُوۡنَ</a:t>
            </a:r>
            <a:r>
              <a:rPr lang="ar-EG" dirty="0"/>
              <a:t> </a:t>
            </a:r>
            <a:r>
              <a:rPr lang="ur-PK" sz="6000" baseline="30000" dirty="0"/>
              <a:t>۵</a:t>
            </a:r>
            <a:r>
              <a:rPr lang="ar-EG" sz="8000" baseline="30000" dirty="0"/>
              <a:t> </a:t>
            </a:r>
            <a:r>
              <a:rPr lang="ur-PK" dirty="0"/>
              <a:t>ۙ مَا لَبِثُوۡا غَيۡرَ سَاعَةٍ ‌ؕ كَذٰلِكَ كَانُوۡا يُؤۡفَكُوۡنَ‏﴿﻿۵۵﻿﴾</a:t>
            </a:r>
            <a:endParaRPr lang="en-CA" dirty="0"/>
          </a:p>
        </p:txBody>
      </p:sp>
    </p:spTree>
    <p:extLst>
      <p:ext uri="{BB962C8B-B14F-4D97-AF65-F5344CB8AC3E}">
        <p14:creationId xmlns:p14="http://schemas.microsoft.com/office/powerpoint/2010/main" val="3117299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203FCBA-CF61-207B-B2B3-3474D5196D8B}"/>
              </a:ext>
            </a:extLst>
          </p:cNvPr>
          <p:cNvSpPr>
            <a:spLocks noGrp="1"/>
          </p:cNvSpPr>
          <p:nvPr>
            <p:ph idx="1"/>
          </p:nvPr>
        </p:nvSpPr>
        <p:spPr/>
        <p:txBody>
          <a:bodyPr/>
          <a:lstStyle/>
          <a:p>
            <a:r>
              <a:rPr lang="ur-PK" dirty="0"/>
              <a:t> وَقَالَ الَّذِيۡنَ اُوۡتُوا الۡعِلۡمَ وَ الۡاِيۡمَانَ لَقَدۡ لَبِثۡـتُمۡ فِىۡ كِتٰبِ اللّٰهِ اِلٰى يَوۡمِ الۡبَـعۡثِ</a:t>
            </a:r>
            <a:r>
              <a:rPr lang="ar-EG" dirty="0"/>
              <a:t> </a:t>
            </a:r>
            <a:r>
              <a:rPr lang="ar-EG" sz="6000" baseline="30000" dirty="0"/>
              <a:t>ز</a:t>
            </a:r>
            <a:r>
              <a:rPr lang="ur-PK" dirty="0"/>
              <a:t> فَهٰذَا يَوۡمُ الۡبَـعۡثِ وَلٰـكِنَّكُمۡ كُنۡـتُمۡ لَا تَعۡلَمُوۡنَ‏﴿﻿۵۶﻿﴾</a:t>
            </a:r>
            <a:endParaRPr lang="en-CA" dirty="0"/>
          </a:p>
        </p:txBody>
      </p:sp>
    </p:spTree>
    <p:extLst>
      <p:ext uri="{BB962C8B-B14F-4D97-AF65-F5344CB8AC3E}">
        <p14:creationId xmlns:p14="http://schemas.microsoft.com/office/powerpoint/2010/main" val="4805430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6BC5615-7D2B-3DDC-63DD-AED0441EB718}"/>
              </a:ext>
            </a:extLst>
          </p:cNvPr>
          <p:cNvSpPr>
            <a:spLocks noGrp="1"/>
          </p:cNvSpPr>
          <p:nvPr>
            <p:ph idx="1"/>
          </p:nvPr>
        </p:nvSpPr>
        <p:spPr/>
        <p:txBody>
          <a:bodyPr/>
          <a:lstStyle/>
          <a:p>
            <a:r>
              <a:rPr lang="ur-PK" dirty="0"/>
              <a:t> فَيَوۡمَٮِٕذٍ لَّا يَنۡفَعُ الَّذِيۡنَ ظَلَمُوۡا مَعۡذِرَتُهُمۡ وَلَا هُمۡ يُسۡتَعۡتَبُوۡنَ‏﴿﻿۵۷﻿﴾</a:t>
            </a:r>
            <a:endParaRPr lang="en-CA" dirty="0"/>
          </a:p>
        </p:txBody>
      </p:sp>
    </p:spTree>
    <p:extLst>
      <p:ext uri="{BB962C8B-B14F-4D97-AF65-F5344CB8AC3E}">
        <p14:creationId xmlns:p14="http://schemas.microsoft.com/office/powerpoint/2010/main" val="9274258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B75BF6-38B2-C172-AA20-EBCF83947F5A}"/>
              </a:ext>
            </a:extLst>
          </p:cNvPr>
          <p:cNvSpPr>
            <a:spLocks noGrp="1"/>
          </p:cNvSpPr>
          <p:nvPr>
            <p:ph idx="1"/>
          </p:nvPr>
        </p:nvSpPr>
        <p:spPr/>
        <p:txBody>
          <a:bodyPr/>
          <a:lstStyle/>
          <a:p>
            <a:r>
              <a:rPr lang="ur-PK" dirty="0"/>
              <a:t> وَلَقَدۡ ضَرَبۡنَا لِلنَّاسِ فِىۡ هٰذَا الۡقُرۡاٰنِ مِنۡ كُلِّ مَثَلٍ‌ؕ وَلَٮِٕنۡ جِئۡتَهُمۡ بِاٰيَةٍ لَّيَقُوۡلَنَّ الَّذِيۡنَ كَفَرُوۡۤا اِنۡ اَنۡتُمۡ اِلَّا مُبۡطِلُوۡنَ‏﴿﻿۵۸﻿﴾</a:t>
            </a:r>
            <a:endParaRPr lang="en-CA" dirty="0"/>
          </a:p>
        </p:txBody>
      </p:sp>
    </p:spTree>
    <p:extLst>
      <p:ext uri="{BB962C8B-B14F-4D97-AF65-F5344CB8AC3E}">
        <p14:creationId xmlns:p14="http://schemas.microsoft.com/office/powerpoint/2010/main" val="11021130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pPr algn="ctr"/>
            <a:r>
              <a:rPr lang="ar-SA" dirty="0"/>
              <a:t>بِعَلِيِّ بْنِ الْحُسَيْنِ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CA" dirty="0"/>
              <a:t>for the sake of `Ali ibn </a:t>
            </a:r>
            <a:r>
              <a:rPr lang="en-CA" dirty="0" err="1"/>
              <a:t>Husayn</a:t>
            </a:r>
            <a:r>
              <a:rPr lang="en-CA" dirty="0"/>
              <a:t>,</a:t>
            </a:r>
          </a:p>
        </p:txBody>
      </p:sp>
      <p:sp>
        <p:nvSpPr>
          <p:cNvPr id="4" name="TextBox 3">
            <a:extLst>
              <a:ext uri="{FF2B5EF4-FFF2-40B4-BE49-F238E27FC236}">
                <a16:creationId xmlns:a16="http://schemas.microsoft.com/office/drawing/2014/main" id="{00A3395B-C3B2-3FE3-06A8-65D9267641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3F5F2DC4-D2E7-6DCB-6B20-5265790B3A7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A389FEBA-B189-5B19-CDF7-A03E1858862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272CDBF6-08F1-E8A8-5B28-6EAEA9487BC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B9906B2A-DA11-071C-194B-A9A6CFDB6A7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153B05DB-4DF0-B637-6508-B02FBDC2A05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05257B13-934F-1210-0C03-519792D36BD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2141DF38-8860-0BC6-0934-08407B7385C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4D5B4EFD-299F-340E-2EFD-43B0393F5D3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BED6242A-4BC4-D06F-5FFB-FC77B219933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8789967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مُحَمَّداً وَآلَ مُحَمَّدٍ عَلَيْهِ وَعَلَيْهِمُ السّلامُ.</a:t>
            </a:r>
            <a:endParaRPr lang="en-US" dirty="0"/>
          </a:p>
        </p:txBody>
      </p:sp>
      <p:sp>
        <p:nvSpPr>
          <p:cNvPr id="5" name="Subtitle 4"/>
          <p:cNvSpPr>
            <a:spLocks noGrp="1"/>
          </p:cNvSpPr>
          <p:nvPr>
            <p:ph type="body" sz="quarter" idx="10"/>
          </p:nvPr>
        </p:nvSpPr>
        <p:spPr/>
        <p:txBody>
          <a:bodyPr/>
          <a:lstStyle/>
          <a:p>
            <a:r>
              <a:rPr lang="en-US" dirty="0"/>
              <a:t>Muhammad and the Household of Muhammad, peace be upon him and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B7A868-7428-9BFE-67AF-4496F6B1CCB9}"/>
              </a:ext>
            </a:extLst>
          </p:cNvPr>
          <p:cNvSpPr>
            <a:spLocks noGrp="1"/>
          </p:cNvSpPr>
          <p:nvPr>
            <p:ph idx="1"/>
          </p:nvPr>
        </p:nvSpPr>
        <p:spPr/>
        <p:txBody>
          <a:bodyPr/>
          <a:lstStyle/>
          <a:p>
            <a:r>
              <a:rPr lang="ur-PK" dirty="0"/>
              <a:t> كَذٰلِكَ يَطۡبَعُ اللّٰهُ عَلٰى قُلُوۡبِ الَّذِيۡنَ لَا يَعۡلَمُوۡنَ‏﴿﻿۵۹﻿﴾</a:t>
            </a:r>
            <a:endParaRPr lang="en-CA" dirty="0"/>
          </a:p>
        </p:txBody>
      </p:sp>
    </p:spTree>
    <p:extLst>
      <p:ext uri="{BB962C8B-B14F-4D97-AF65-F5344CB8AC3E}">
        <p14:creationId xmlns:p14="http://schemas.microsoft.com/office/powerpoint/2010/main" val="111235559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85DD9FC-6956-1D7F-6841-5942FFB44750}"/>
              </a:ext>
            </a:extLst>
          </p:cNvPr>
          <p:cNvSpPr>
            <a:spLocks noGrp="1"/>
          </p:cNvSpPr>
          <p:nvPr>
            <p:ph idx="1"/>
          </p:nvPr>
        </p:nvSpPr>
        <p:spPr/>
        <p:txBody>
          <a:bodyPr/>
          <a:lstStyle/>
          <a:p>
            <a:r>
              <a:rPr lang="ur-PK" dirty="0"/>
              <a:t> فَاصۡبِرۡ اِنَّ وَعۡدَ اللّٰهِ حَقٌّ‌ وَّلَا يَسۡتَخِفَّنَّكَ الَّذِيۡنَ لَا يُوۡقِنُوۡنَ</a:t>
            </a:r>
            <a:r>
              <a:rPr lang="ar-EG" dirty="0"/>
              <a:t> </a:t>
            </a:r>
            <a:r>
              <a:rPr lang="ur-PK" dirty="0"/>
              <a:t>‏﴿﻿۶۰﻿﴾</a:t>
            </a:r>
            <a:endParaRPr lang="en-CA" dirty="0"/>
          </a:p>
        </p:txBody>
      </p:sp>
    </p:spTree>
    <p:extLst>
      <p:ext uri="{BB962C8B-B14F-4D97-AF65-F5344CB8AC3E}">
        <p14:creationId xmlns:p14="http://schemas.microsoft.com/office/powerpoint/2010/main" val="37598268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F273CE-75DF-8075-847E-4616CB50107E}"/>
              </a:ext>
            </a:extLst>
          </p:cNvPr>
          <p:cNvSpPr>
            <a:spLocks noGrp="1"/>
          </p:cNvSpPr>
          <p:nvPr>
            <p:ph idx="1"/>
          </p:nvPr>
        </p:nvSpPr>
        <p:spPr/>
        <p:txBody>
          <a:bodyPr/>
          <a:lstStyle/>
          <a:p>
            <a:r>
              <a:rPr lang="ar-EG" dirty="0">
                <a:latin typeface="Sakkal Majalla" panose="02000000000000000000" pitchFamily="2" charset="-78"/>
                <a:cs typeface="Sakkal Majalla" panose="02000000000000000000" pitchFamily="2" charset="-78"/>
              </a:rPr>
              <a:t>صدق الله العلي العظيم</a:t>
            </a:r>
          </a:p>
        </p:txBody>
      </p:sp>
    </p:spTree>
    <p:extLst>
      <p:ext uri="{BB962C8B-B14F-4D97-AF65-F5344CB8AC3E}">
        <p14:creationId xmlns:p14="http://schemas.microsoft.com/office/powerpoint/2010/main" val="29449564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270892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2" name="Text Placeholder 1">
            <a:extLst>
              <a:ext uri="{FF2B5EF4-FFF2-40B4-BE49-F238E27FC236}">
                <a16:creationId xmlns:a16="http://schemas.microsoft.com/office/drawing/2014/main" id="{E0C9D1B6-7FE1-9264-07AB-E81A210240B2}"/>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34370681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0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36217" y="2492896"/>
            <a:ext cx="2783134"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سورة الدّخان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8483263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0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039B8355-2776-E739-404A-6DD6161957CD}"/>
              </a:ext>
            </a:extLst>
          </p:cNvPr>
          <p:cNvSpPr>
            <a:spLocks noGrp="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بِسْمِ اللّٰهِ الرَّحْمٰنِ الرَّحِيمِ</a:t>
            </a:r>
          </a:p>
        </p:txBody>
      </p:sp>
      <p:sp>
        <p:nvSpPr>
          <p:cNvPr id="6148" name="Rectangle 4">
            <a:extLst>
              <a:ext uri="{FF2B5EF4-FFF2-40B4-BE49-F238E27FC236}">
                <a16:creationId xmlns:a16="http://schemas.microsoft.com/office/drawing/2014/main" id="{EA46F27A-3988-F578-48BD-9D44EAB43C89}"/>
              </a:ext>
            </a:extLst>
          </p:cNvPr>
          <p:cNvSpPr>
            <a:spLocks noGrp="1"/>
          </p:cNvSpPr>
          <p:nvPr>
            <p:ph type="body" sz="quarter" idx="10"/>
          </p:nvPr>
        </p:nvSpPr>
        <p:spPr>
          <a:ln cap="flat" algn="ctr">
            <a:miter lim="800000"/>
            <a:headEnd type="none" w="med" len="med"/>
            <a:tailEnd type="none" w="med" len="med"/>
          </a:ln>
        </p:spPr>
        <p:txBody>
          <a:bodyPr>
            <a:noAutofit/>
          </a:bodyPr>
          <a:lstStyle/>
          <a:p>
            <a:r>
              <a:rPr lang="en-US" altLang="en-US" dirty="0"/>
              <a:t>In the name of </a:t>
            </a:r>
            <a:r>
              <a:rPr lang="en-US" altLang="en-US" dirty="0" err="1"/>
              <a:t>Alláh</a:t>
            </a:r>
            <a:r>
              <a:rPr lang="en-US" altLang="en-US" dirty="0"/>
              <a:t> the Beneficent, the Merciful.</a:t>
            </a:r>
          </a:p>
        </p:txBody>
      </p:sp>
    </p:spTree>
    <p:extLst>
      <p:ext uri="{BB962C8B-B14F-4D97-AF65-F5344CB8AC3E}">
        <p14:creationId xmlns:p14="http://schemas.microsoft.com/office/powerpoint/2010/main" val="23464408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0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15475D-C109-B1F1-4049-6857802775E6}"/>
              </a:ext>
            </a:extLst>
          </p:cNvPr>
          <p:cNvSpPr>
            <a:spLocks noGrp="1"/>
          </p:cNvSpPr>
          <p:nvPr>
            <p:ph idx="1"/>
          </p:nvPr>
        </p:nvSpPr>
        <p:spPr/>
        <p:txBody>
          <a:bodyPr/>
          <a:lstStyle/>
          <a:p>
            <a:pPr>
              <a:spcBef>
                <a:spcPts val="0"/>
              </a:spcBef>
            </a:pPr>
            <a:r>
              <a:rPr lang="ur-PK" dirty="0"/>
              <a:t>حٰمٓ ‌ ۛ</a:t>
            </a:r>
            <a:r>
              <a:rPr lang="ar-EG" dirty="0"/>
              <a:t>  </a:t>
            </a:r>
            <a:r>
              <a:rPr lang="ur-PK" dirty="0"/>
              <a:t>‌ۚ ‏﴿﻿۱﻿﴾</a:t>
            </a:r>
            <a:endParaRPr lang="en-CA" dirty="0"/>
          </a:p>
        </p:txBody>
      </p:sp>
    </p:spTree>
    <p:extLst>
      <p:ext uri="{BB962C8B-B14F-4D97-AF65-F5344CB8AC3E}">
        <p14:creationId xmlns:p14="http://schemas.microsoft.com/office/powerpoint/2010/main" val="415068041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0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3CAF41E-5218-0287-40C4-313D52E7B7B6}"/>
              </a:ext>
            </a:extLst>
          </p:cNvPr>
          <p:cNvSpPr>
            <a:spLocks noGrp="1"/>
          </p:cNvSpPr>
          <p:nvPr>
            <p:ph idx="1"/>
          </p:nvPr>
        </p:nvSpPr>
        <p:spPr/>
        <p:txBody>
          <a:bodyPr/>
          <a:lstStyle/>
          <a:p>
            <a:r>
              <a:rPr lang="ur-PK" dirty="0"/>
              <a:t> وَالۡكِتٰبِ الۡمُبِيۡنِ ‌ ۛ</a:t>
            </a:r>
            <a:r>
              <a:rPr lang="ar-EG" dirty="0"/>
              <a:t> </a:t>
            </a:r>
            <a:r>
              <a:rPr lang="ur-PK" dirty="0"/>
              <a:t>‌ۙ ‏﴿﻿۲﻿﴾</a:t>
            </a:r>
            <a:endParaRPr lang="en-CA" dirty="0"/>
          </a:p>
        </p:txBody>
      </p:sp>
    </p:spTree>
    <p:extLst>
      <p:ext uri="{BB962C8B-B14F-4D97-AF65-F5344CB8AC3E}">
        <p14:creationId xmlns:p14="http://schemas.microsoft.com/office/powerpoint/2010/main" val="16612017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0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D53D1A-4C99-0985-62EF-99216DA167CA}"/>
              </a:ext>
            </a:extLst>
          </p:cNvPr>
          <p:cNvSpPr>
            <a:spLocks noGrp="1"/>
          </p:cNvSpPr>
          <p:nvPr>
            <p:ph idx="1"/>
          </p:nvPr>
        </p:nvSpPr>
        <p:spPr/>
        <p:txBody>
          <a:bodyPr/>
          <a:lstStyle/>
          <a:p>
            <a:pPr rtl="0"/>
            <a:r>
              <a:rPr lang="ur-PK" dirty="0"/>
              <a:t> اِنَّاۤ اَنۡزَلۡنٰهُ فِىۡ لَيۡلَةٍ مُّبٰـرَكَةٍ‌ اِنَّا كُنَّا مُنۡذِرِيۡنَ ‏﴿﻿۳﻿﴾</a:t>
            </a:r>
            <a:endParaRPr lang="en-CA" dirty="0"/>
          </a:p>
        </p:txBody>
      </p:sp>
    </p:spTree>
    <p:extLst>
      <p:ext uri="{BB962C8B-B14F-4D97-AF65-F5344CB8AC3E}">
        <p14:creationId xmlns:p14="http://schemas.microsoft.com/office/powerpoint/2010/main" val="79483525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0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4ACAA1D-91EF-6DA7-F2C3-3132E7ED2722}"/>
              </a:ext>
            </a:extLst>
          </p:cNvPr>
          <p:cNvSpPr>
            <a:spLocks noGrp="1"/>
          </p:cNvSpPr>
          <p:nvPr>
            <p:ph idx="1"/>
          </p:nvPr>
        </p:nvSpPr>
        <p:spPr/>
        <p:txBody>
          <a:bodyPr/>
          <a:lstStyle/>
          <a:p>
            <a:pPr rtl="0"/>
            <a:r>
              <a:rPr lang="ur-PK" dirty="0"/>
              <a:t> فِيۡهَا يُفۡرَقُ كُلُّ اَمۡرٍ حَكِيۡمٍۙ‏﴿﻿۴﻿﴾</a:t>
            </a:r>
            <a:endParaRPr lang="en-CA" dirty="0"/>
          </a:p>
        </p:txBody>
      </p:sp>
    </p:spTree>
    <p:extLst>
      <p:ext uri="{BB962C8B-B14F-4D97-AF65-F5344CB8AC3E}">
        <p14:creationId xmlns:p14="http://schemas.microsoft.com/office/powerpoint/2010/main" val="40759100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6525805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F719C53-6722-2BA0-27D3-14D64AEF6A4F}"/>
              </a:ext>
            </a:extLst>
          </p:cNvPr>
          <p:cNvSpPr>
            <a:spLocks noGrp="1"/>
          </p:cNvSpPr>
          <p:nvPr>
            <p:ph idx="1"/>
          </p:nvPr>
        </p:nvSpPr>
        <p:spPr/>
        <p:txBody>
          <a:bodyPr/>
          <a:lstStyle/>
          <a:p>
            <a:pPr rtl="0"/>
            <a:r>
              <a:rPr lang="ur-PK" dirty="0"/>
              <a:t> اَمۡرًا مِّنۡ عِنۡدِنَا‌ؕ اِنَّا كُنَّا مُرۡسِلِيۡنَ‌ۚ‏﴿﻿۵﻿﴾</a:t>
            </a:r>
            <a:endParaRPr lang="en-CA" dirty="0"/>
          </a:p>
        </p:txBody>
      </p:sp>
    </p:spTree>
    <p:extLst>
      <p:ext uri="{BB962C8B-B14F-4D97-AF65-F5344CB8AC3E}">
        <p14:creationId xmlns:p14="http://schemas.microsoft.com/office/powerpoint/2010/main" val="21363065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1BA06CF-BD51-7EDD-7530-E7ECAFDC29D6}"/>
              </a:ext>
            </a:extLst>
          </p:cNvPr>
          <p:cNvSpPr>
            <a:spLocks noGrp="1"/>
          </p:cNvSpPr>
          <p:nvPr>
            <p:ph idx="1"/>
          </p:nvPr>
        </p:nvSpPr>
        <p:spPr/>
        <p:txBody>
          <a:bodyPr/>
          <a:lstStyle/>
          <a:p>
            <a:pPr rtl="0"/>
            <a:r>
              <a:rPr lang="ur-PK" dirty="0"/>
              <a:t> رَحۡمَةً مِّنۡ رَّبِّكَ‌ؕ اِنَّهٗ هُوَ السَّمِيۡعُ الۡعَلِيۡمُۙ‏﴿﻿۶﻿﴾</a:t>
            </a:r>
            <a:endParaRPr lang="en-CA" dirty="0"/>
          </a:p>
        </p:txBody>
      </p:sp>
    </p:spTree>
    <p:extLst>
      <p:ext uri="{BB962C8B-B14F-4D97-AF65-F5344CB8AC3E}">
        <p14:creationId xmlns:p14="http://schemas.microsoft.com/office/powerpoint/2010/main" val="27920029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FB9E11-9904-5D41-5ED7-4CCD314940D7}"/>
              </a:ext>
            </a:extLst>
          </p:cNvPr>
          <p:cNvSpPr>
            <a:spLocks noGrp="1"/>
          </p:cNvSpPr>
          <p:nvPr>
            <p:ph idx="1"/>
          </p:nvPr>
        </p:nvSpPr>
        <p:spPr/>
        <p:txBody>
          <a:bodyPr/>
          <a:lstStyle/>
          <a:p>
            <a:pPr rtl="0"/>
            <a:r>
              <a:rPr lang="ur-PK" dirty="0"/>
              <a:t> رَبِّ السَّمٰوٰتِ وَالۡاَرۡضِ وَمَا بَيۡنَهُمَا‌ۘ اِنۡ كُنۡتُمۡ مُّوۡقِنِيۡنَ ‏﴿﻿۷﻿﴾</a:t>
            </a:r>
            <a:endParaRPr lang="en-CA" dirty="0"/>
          </a:p>
        </p:txBody>
      </p:sp>
    </p:spTree>
    <p:extLst>
      <p:ext uri="{BB962C8B-B14F-4D97-AF65-F5344CB8AC3E}">
        <p14:creationId xmlns:p14="http://schemas.microsoft.com/office/powerpoint/2010/main" val="190316825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A33B41D-D69C-1646-AFD6-DAD9205B5883}"/>
              </a:ext>
            </a:extLst>
          </p:cNvPr>
          <p:cNvSpPr>
            <a:spLocks noGrp="1"/>
          </p:cNvSpPr>
          <p:nvPr>
            <p:ph idx="1"/>
          </p:nvPr>
        </p:nvSpPr>
        <p:spPr/>
        <p:txBody>
          <a:bodyPr/>
          <a:lstStyle/>
          <a:p>
            <a:pPr rtl="0"/>
            <a:r>
              <a:rPr lang="ur-PK" dirty="0"/>
              <a:t>لَاۤ اِلٰهَ اِلَّا هُوَ يُحۡىٖ وَيُمِيۡتُ‌ؕ رَبُّكُمۡ وَرَبُّ اٰبَآٮِٕكُمُ الۡاَوَّلِيۡنَ ‏﴿﻿۸﻿﴾</a:t>
            </a:r>
            <a:endParaRPr lang="en-CA" dirty="0"/>
          </a:p>
        </p:txBody>
      </p:sp>
    </p:spTree>
    <p:extLst>
      <p:ext uri="{BB962C8B-B14F-4D97-AF65-F5344CB8AC3E}">
        <p14:creationId xmlns:p14="http://schemas.microsoft.com/office/powerpoint/2010/main" val="14786535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7746CF-44D4-9C62-FD79-746F533E14F0}"/>
              </a:ext>
            </a:extLst>
          </p:cNvPr>
          <p:cNvSpPr>
            <a:spLocks noGrp="1"/>
          </p:cNvSpPr>
          <p:nvPr>
            <p:ph idx="1"/>
          </p:nvPr>
        </p:nvSpPr>
        <p:spPr/>
        <p:txBody>
          <a:bodyPr/>
          <a:lstStyle/>
          <a:p>
            <a:pPr rtl="0"/>
            <a:r>
              <a:rPr lang="ur-PK" dirty="0"/>
              <a:t> بَلۡ هُمۡ فِىۡ شَكٍّ يَّلۡعَبُوۡنَ ‏﴿﻿۹﻿﴾</a:t>
            </a:r>
            <a:endParaRPr lang="en-CA" dirty="0"/>
          </a:p>
        </p:txBody>
      </p:sp>
    </p:spTree>
    <p:extLst>
      <p:ext uri="{BB962C8B-B14F-4D97-AF65-F5344CB8AC3E}">
        <p14:creationId xmlns:p14="http://schemas.microsoft.com/office/powerpoint/2010/main" val="17767304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CC74037-3DB2-A93D-1B7D-15480D8983DD}"/>
              </a:ext>
            </a:extLst>
          </p:cNvPr>
          <p:cNvSpPr>
            <a:spLocks noGrp="1"/>
          </p:cNvSpPr>
          <p:nvPr>
            <p:ph idx="1"/>
          </p:nvPr>
        </p:nvSpPr>
        <p:spPr/>
        <p:txBody>
          <a:bodyPr/>
          <a:lstStyle/>
          <a:p>
            <a:pPr rtl="0"/>
            <a:r>
              <a:rPr lang="ur-PK" dirty="0"/>
              <a:t> فَارۡتَقِبۡ يَوۡمَ تَاۡتِى السَّمَآءُ بِدُخَانٍ مُّبِيۡنٍۙ‏﴿﻿۱۰﻿﴾</a:t>
            </a:r>
            <a:endParaRPr lang="en-CA" dirty="0"/>
          </a:p>
        </p:txBody>
      </p:sp>
    </p:spTree>
    <p:extLst>
      <p:ext uri="{BB962C8B-B14F-4D97-AF65-F5344CB8AC3E}">
        <p14:creationId xmlns:p14="http://schemas.microsoft.com/office/powerpoint/2010/main" val="21770953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E616FDF-A3D0-4533-099C-5838A9E4C43D}"/>
              </a:ext>
            </a:extLst>
          </p:cNvPr>
          <p:cNvSpPr>
            <a:spLocks noGrp="1"/>
          </p:cNvSpPr>
          <p:nvPr>
            <p:ph idx="1"/>
          </p:nvPr>
        </p:nvSpPr>
        <p:spPr/>
        <p:txBody>
          <a:bodyPr/>
          <a:lstStyle/>
          <a:p>
            <a:pPr rtl="0"/>
            <a:r>
              <a:rPr lang="ur-PK" dirty="0"/>
              <a:t> يَغۡشَى النَّاسَ‌ؕ هٰذَا عَذَابٌ اَلِيۡمٌ ‏﴿﻿۱۱﻿﴾</a:t>
            </a:r>
            <a:endParaRPr lang="en-CA" dirty="0"/>
          </a:p>
        </p:txBody>
      </p:sp>
    </p:spTree>
    <p:extLst>
      <p:ext uri="{BB962C8B-B14F-4D97-AF65-F5344CB8AC3E}">
        <p14:creationId xmlns:p14="http://schemas.microsoft.com/office/powerpoint/2010/main" val="9941272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0FE207F-1408-2023-B251-DDC5EBD46ECE}"/>
              </a:ext>
            </a:extLst>
          </p:cNvPr>
          <p:cNvSpPr>
            <a:spLocks noGrp="1"/>
          </p:cNvSpPr>
          <p:nvPr>
            <p:ph idx="1"/>
          </p:nvPr>
        </p:nvSpPr>
        <p:spPr/>
        <p:txBody>
          <a:bodyPr/>
          <a:lstStyle/>
          <a:p>
            <a:pPr rtl="0"/>
            <a:r>
              <a:rPr lang="ur-PK" dirty="0"/>
              <a:t> رَبَّنَا اكۡشِفۡ عَنَّا الۡعَذَابَ اِنَّا مُؤۡمِنُوۡنَ ‏﴿﻿۱۲﻿﴾</a:t>
            </a:r>
            <a:endParaRPr lang="en-CA" dirty="0"/>
          </a:p>
        </p:txBody>
      </p:sp>
    </p:spTree>
    <p:extLst>
      <p:ext uri="{BB962C8B-B14F-4D97-AF65-F5344CB8AC3E}">
        <p14:creationId xmlns:p14="http://schemas.microsoft.com/office/powerpoint/2010/main" val="297583465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670F49E-0471-EEE6-F7A8-3EFFEE74BC81}"/>
              </a:ext>
            </a:extLst>
          </p:cNvPr>
          <p:cNvSpPr>
            <a:spLocks noGrp="1"/>
          </p:cNvSpPr>
          <p:nvPr>
            <p:ph idx="1"/>
          </p:nvPr>
        </p:nvSpPr>
        <p:spPr/>
        <p:txBody>
          <a:bodyPr/>
          <a:lstStyle/>
          <a:p>
            <a:pPr rtl="0"/>
            <a:r>
              <a:rPr lang="ur-PK" dirty="0"/>
              <a:t> اَنّٰى لَهُمُ الذِّكۡرٰى وَقَدۡ جَآءَهُمۡ رَسُوۡلٌ مُّبِيۡنٌۙ‏﴿﻿۱۳﻿﴾</a:t>
            </a:r>
            <a:endParaRPr lang="en-CA" dirty="0"/>
          </a:p>
        </p:txBody>
      </p:sp>
    </p:spTree>
    <p:extLst>
      <p:ext uri="{BB962C8B-B14F-4D97-AF65-F5344CB8AC3E}">
        <p14:creationId xmlns:p14="http://schemas.microsoft.com/office/powerpoint/2010/main" val="360173268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1E2D31-853C-6D18-A0C8-F2B1BA48E21E}"/>
              </a:ext>
            </a:extLst>
          </p:cNvPr>
          <p:cNvSpPr>
            <a:spLocks noGrp="1"/>
          </p:cNvSpPr>
          <p:nvPr>
            <p:ph idx="1"/>
          </p:nvPr>
        </p:nvSpPr>
        <p:spPr/>
        <p:txBody>
          <a:bodyPr/>
          <a:lstStyle/>
          <a:p>
            <a:r>
              <a:rPr lang="ur-PK" dirty="0"/>
              <a:t>ثُمَّ تَوَلَّوۡا عَنۡهُ وَقَالُوۡا مُعَلَّمٌ مَّجۡنُوۡنٌ‌ۘ‏﴿﻿۱۴﻿﴾</a:t>
            </a:r>
            <a:endParaRPr lang="en-CA" dirty="0"/>
          </a:p>
        </p:txBody>
      </p:sp>
    </p:spTree>
    <p:extLst>
      <p:ext uri="{BB962C8B-B14F-4D97-AF65-F5344CB8AC3E}">
        <p14:creationId xmlns:p14="http://schemas.microsoft.com/office/powerpoint/2010/main" val="26189301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310770" y="2492896"/>
            <a:ext cx="603402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امام</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حسين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738225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8E5455-1BA6-30F8-55F0-AE5A2DE5D8F0}"/>
              </a:ext>
            </a:extLst>
          </p:cNvPr>
          <p:cNvSpPr>
            <a:spLocks noGrp="1"/>
          </p:cNvSpPr>
          <p:nvPr>
            <p:ph idx="1"/>
          </p:nvPr>
        </p:nvSpPr>
        <p:spPr/>
        <p:txBody>
          <a:bodyPr/>
          <a:lstStyle/>
          <a:p>
            <a:pPr rtl="0"/>
            <a:r>
              <a:rPr lang="ur-PK" dirty="0"/>
              <a:t> اِنَّا كَاشِفُوا الۡعَذَابِ قَلِيۡلًا اِنَّكُمۡ عَآٮِٕدُوۡنَ‌ۘ ‏﴿﻿۱۵﻿﴾</a:t>
            </a:r>
            <a:endParaRPr lang="en-CA" dirty="0"/>
          </a:p>
        </p:txBody>
      </p:sp>
    </p:spTree>
    <p:extLst>
      <p:ext uri="{BB962C8B-B14F-4D97-AF65-F5344CB8AC3E}">
        <p14:creationId xmlns:p14="http://schemas.microsoft.com/office/powerpoint/2010/main" val="24578637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A28E26-96EA-EAB8-E026-79D35BFB232B}"/>
              </a:ext>
            </a:extLst>
          </p:cNvPr>
          <p:cNvSpPr>
            <a:spLocks noGrp="1"/>
          </p:cNvSpPr>
          <p:nvPr>
            <p:ph idx="1"/>
          </p:nvPr>
        </p:nvSpPr>
        <p:spPr/>
        <p:txBody>
          <a:bodyPr/>
          <a:lstStyle/>
          <a:p>
            <a:pPr rtl="0"/>
            <a:r>
              <a:rPr lang="ur-PK" dirty="0"/>
              <a:t>يَوۡمَ نَبۡطِشُ الۡبَطۡشَةَ الۡكُبۡـرٰى‌ۚ اِنَّا مُنۡتَقِمُوۡنَ ‏﴿﻿۱۶﻿﴾</a:t>
            </a:r>
            <a:endParaRPr lang="en-CA" dirty="0"/>
          </a:p>
        </p:txBody>
      </p:sp>
    </p:spTree>
    <p:extLst>
      <p:ext uri="{BB962C8B-B14F-4D97-AF65-F5344CB8AC3E}">
        <p14:creationId xmlns:p14="http://schemas.microsoft.com/office/powerpoint/2010/main" val="35735837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AEF3090-B93F-8848-FB16-8DC01B8D9B26}"/>
              </a:ext>
            </a:extLst>
          </p:cNvPr>
          <p:cNvSpPr>
            <a:spLocks noGrp="1"/>
          </p:cNvSpPr>
          <p:nvPr>
            <p:ph idx="1"/>
          </p:nvPr>
        </p:nvSpPr>
        <p:spPr/>
        <p:txBody>
          <a:bodyPr/>
          <a:lstStyle/>
          <a:p>
            <a:pPr rtl="0"/>
            <a:r>
              <a:rPr lang="ur-PK" dirty="0"/>
              <a:t>وَلَقَدۡ فَتَنَّا قَبۡلَهُمۡ قَوۡمَ فِرۡعَوۡنَ وَ جَآءَهُمۡ رَسُوۡلٌ كَرِيۡمٌۙ‏﴿﻿۱۷﻿﴾</a:t>
            </a:r>
            <a:endParaRPr lang="en-CA" dirty="0"/>
          </a:p>
        </p:txBody>
      </p:sp>
    </p:spTree>
    <p:extLst>
      <p:ext uri="{BB962C8B-B14F-4D97-AF65-F5344CB8AC3E}">
        <p14:creationId xmlns:p14="http://schemas.microsoft.com/office/powerpoint/2010/main" val="208935988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B7E9E3C-A3C9-6A95-6755-A6FF92F1A40C}"/>
              </a:ext>
            </a:extLst>
          </p:cNvPr>
          <p:cNvSpPr>
            <a:spLocks noGrp="1"/>
          </p:cNvSpPr>
          <p:nvPr>
            <p:ph idx="1"/>
          </p:nvPr>
        </p:nvSpPr>
        <p:spPr/>
        <p:txBody>
          <a:bodyPr/>
          <a:lstStyle/>
          <a:p>
            <a:pPr rtl="0"/>
            <a:r>
              <a:rPr lang="ur-PK" dirty="0"/>
              <a:t> اَنۡ اَدُّوۡۤا اِلَىَّ عِبَادَ اللّٰهِ‌ؕ اِنِّىۡ لَـكُمۡ رَسُوۡلٌ اَمِيۡنٌۙ‏﴿﻿۱۸﻿﴾</a:t>
            </a:r>
            <a:endParaRPr lang="en-CA" dirty="0"/>
          </a:p>
        </p:txBody>
      </p:sp>
    </p:spTree>
    <p:extLst>
      <p:ext uri="{BB962C8B-B14F-4D97-AF65-F5344CB8AC3E}">
        <p14:creationId xmlns:p14="http://schemas.microsoft.com/office/powerpoint/2010/main" val="305732064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B81BA77-912E-BE65-418C-43CE25437A24}"/>
              </a:ext>
            </a:extLst>
          </p:cNvPr>
          <p:cNvSpPr>
            <a:spLocks noGrp="1"/>
          </p:cNvSpPr>
          <p:nvPr>
            <p:ph idx="1"/>
          </p:nvPr>
        </p:nvSpPr>
        <p:spPr/>
        <p:txBody>
          <a:bodyPr/>
          <a:lstStyle/>
          <a:p>
            <a:r>
              <a:rPr lang="ur-PK" dirty="0"/>
              <a:t>وَّاَنۡ لَّا تَعۡلُوۡا عَلَى اللّٰهِ‌ۚ اِنِّىۡۤ اٰتِيۡكُمۡ بِسُلۡطٰنٍ مُّبِيۡنٍ‌ۚ ‏﴿﻿۱۹﻿﴾</a:t>
            </a:r>
            <a:endParaRPr lang="en-CA" dirty="0"/>
          </a:p>
        </p:txBody>
      </p:sp>
    </p:spTree>
    <p:extLst>
      <p:ext uri="{BB962C8B-B14F-4D97-AF65-F5344CB8AC3E}">
        <p14:creationId xmlns:p14="http://schemas.microsoft.com/office/powerpoint/2010/main" val="41974737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F4C62F8-B7BD-0B4E-BAD0-2F7B29F29ECE}"/>
              </a:ext>
            </a:extLst>
          </p:cNvPr>
          <p:cNvSpPr>
            <a:spLocks noGrp="1"/>
          </p:cNvSpPr>
          <p:nvPr>
            <p:ph idx="1"/>
          </p:nvPr>
        </p:nvSpPr>
        <p:spPr/>
        <p:txBody>
          <a:bodyPr/>
          <a:lstStyle/>
          <a:p>
            <a:r>
              <a:rPr lang="ur-PK" dirty="0"/>
              <a:t> وَاِنِّىۡ عُذۡتُ بِرَبِّىۡ وَرَبِّكُمۡ اَنۡ تَرۡجُمُوۡنِ</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ar-EG" sz="6600" baseline="30000" dirty="0"/>
              <a:t>ز</a:t>
            </a:r>
            <a:r>
              <a:rPr lang="ur-PK" dirty="0"/>
              <a:t> ۚ ‏﴿﻿۲۰﻿﴾</a:t>
            </a:r>
            <a:endParaRPr lang="en-CA" dirty="0"/>
          </a:p>
        </p:txBody>
      </p:sp>
    </p:spTree>
    <p:extLst>
      <p:ext uri="{BB962C8B-B14F-4D97-AF65-F5344CB8AC3E}">
        <p14:creationId xmlns:p14="http://schemas.microsoft.com/office/powerpoint/2010/main" val="1149789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6E6E3A8-99F9-247C-F52D-E14E6A892DFD}"/>
              </a:ext>
            </a:extLst>
          </p:cNvPr>
          <p:cNvSpPr>
            <a:spLocks noGrp="1"/>
          </p:cNvSpPr>
          <p:nvPr>
            <p:ph idx="1"/>
          </p:nvPr>
        </p:nvSpPr>
        <p:spPr/>
        <p:txBody>
          <a:bodyPr/>
          <a:lstStyle/>
          <a:p>
            <a:r>
              <a:rPr lang="ur-PK" dirty="0"/>
              <a:t>وَاِنۡ لَّمۡ تُؤۡمِنُوۡا لِىۡ فَاعۡتَزِلُوۡنِ ‏﴿﻿۲۱﻿﴾</a:t>
            </a:r>
            <a:endParaRPr lang="en-CA" dirty="0"/>
          </a:p>
        </p:txBody>
      </p:sp>
    </p:spTree>
    <p:extLst>
      <p:ext uri="{BB962C8B-B14F-4D97-AF65-F5344CB8AC3E}">
        <p14:creationId xmlns:p14="http://schemas.microsoft.com/office/powerpoint/2010/main" val="245455712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184F214-5572-8BD9-44B1-49DB568CE50C}"/>
              </a:ext>
            </a:extLst>
          </p:cNvPr>
          <p:cNvSpPr>
            <a:spLocks noGrp="1"/>
          </p:cNvSpPr>
          <p:nvPr>
            <p:ph idx="1"/>
          </p:nvPr>
        </p:nvSpPr>
        <p:spPr/>
        <p:txBody>
          <a:bodyPr/>
          <a:lstStyle/>
          <a:p>
            <a:r>
              <a:rPr lang="ur-PK" dirty="0"/>
              <a:t> فَدَعَا رَبَّهٗۤ اَنَّ هٰۤؤُلَاۤءِ قَوۡمٌ مُّجۡرِمُوۡنَ‏‏﴿﻿۲۲﻿﴾</a:t>
            </a:r>
            <a:endParaRPr lang="en-CA" dirty="0"/>
          </a:p>
        </p:txBody>
      </p:sp>
    </p:spTree>
    <p:extLst>
      <p:ext uri="{BB962C8B-B14F-4D97-AF65-F5344CB8AC3E}">
        <p14:creationId xmlns:p14="http://schemas.microsoft.com/office/powerpoint/2010/main" val="423158477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1EDE53B-9D54-B455-92B2-96990134CD07}"/>
              </a:ext>
            </a:extLst>
          </p:cNvPr>
          <p:cNvSpPr>
            <a:spLocks noGrp="1"/>
          </p:cNvSpPr>
          <p:nvPr>
            <p:ph idx="1"/>
          </p:nvPr>
        </p:nvSpPr>
        <p:spPr/>
        <p:txBody>
          <a:bodyPr/>
          <a:lstStyle/>
          <a:p>
            <a:r>
              <a:rPr lang="ur-PK" dirty="0"/>
              <a:t> فَاَسۡرِ بِعِبَادِىۡ لَيۡلًا اِنَّكُمۡ مُّتَّبَعُوۡنَۙ ‏﴿﻿۲۳﻿﴾</a:t>
            </a:r>
            <a:endParaRPr lang="en-CA" dirty="0"/>
          </a:p>
        </p:txBody>
      </p:sp>
    </p:spTree>
    <p:extLst>
      <p:ext uri="{BB962C8B-B14F-4D97-AF65-F5344CB8AC3E}">
        <p14:creationId xmlns:p14="http://schemas.microsoft.com/office/powerpoint/2010/main" val="171460600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192FDB-A5DB-9E78-7A97-C65382565C45}"/>
              </a:ext>
            </a:extLst>
          </p:cNvPr>
          <p:cNvSpPr>
            <a:spLocks noGrp="1"/>
          </p:cNvSpPr>
          <p:nvPr>
            <p:ph idx="1"/>
          </p:nvPr>
        </p:nvSpPr>
        <p:spPr/>
        <p:txBody>
          <a:bodyPr/>
          <a:lstStyle/>
          <a:p>
            <a:r>
              <a:rPr lang="ur-PK" dirty="0"/>
              <a:t> وَاتۡرُكِ الۡبَحۡرَ رَهۡوًا‌ؕ اِنَّهُمۡ جُنۡدٌ مُّغۡرَقُوۡنَ ‏﴿﻿۲۴﻿﴾</a:t>
            </a:r>
            <a:endParaRPr lang="en-CA" dirty="0"/>
          </a:p>
        </p:txBody>
      </p:sp>
    </p:spTree>
    <p:extLst>
      <p:ext uri="{BB962C8B-B14F-4D97-AF65-F5344CB8AC3E}">
        <p14:creationId xmlns:p14="http://schemas.microsoft.com/office/powerpoint/2010/main" val="2127770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6361125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315D8D-3FD6-A0B1-1326-4A1025A3C37D}"/>
              </a:ext>
            </a:extLst>
          </p:cNvPr>
          <p:cNvSpPr>
            <a:spLocks noGrp="1"/>
          </p:cNvSpPr>
          <p:nvPr>
            <p:ph idx="1"/>
          </p:nvPr>
        </p:nvSpPr>
        <p:spPr/>
        <p:txBody>
          <a:bodyPr/>
          <a:lstStyle/>
          <a:p>
            <a:r>
              <a:rPr lang="ur-PK" dirty="0"/>
              <a:t> كَمۡ تَرَكُوۡا مِنۡ جَنّٰتٍ وَّعُيُوۡنٍۙ‏﴿﻿۲۵﻿﴾</a:t>
            </a:r>
            <a:endParaRPr lang="en-CA" dirty="0"/>
          </a:p>
        </p:txBody>
      </p:sp>
    </p:spTree>
    <p:extLst>
      <p:ext uri="{BB962C8B-B14F-4D97-AF65-F5344CB8AC3E}">
        <p14:creationId xmlns:p14="http://schemas.microsoft.com/office/powerpoint/2010/main" val="23202894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7FE33CF-5ACD-78F9-9B91-10AB550D897B}"/>
              </a:ext>
            </a:extLst>
          </p:cNvPr>
          <p:cNvSpPr>
            <a:spLocks noGrp="1"/>
          </p:cNvSpPr>
          <p:nvPr>
            <p:ph idx="1"/>
          </p:nvPr>
        </p:nvSpPr>
        <p:spPr/>
        <p:txBody>
          <a:bodyPr/>
          <a:lstStyle/>
          <a:p>
            <a:r>
              <a:rPr lang="ur-PK" dirty="0"/>
              <a:t> وَّزُرُوۡعٍ وَّمَقَامٍ كَرِيۡمٍۙ‏﴿﻿۲۶﻿﴾</a:t>
            </a:r>
            <a:endParaRPr lang="en-CA" dirty="0"/>
          </a:p>
        </p:txBody>
      </p:sp>
    </p:spTree>
    <p:extLst>
      <p:ext uri="{BB962C8B-B14F-4D97-AF65-F5344CB8AC3E}">
        <p14:creationId xmlns:p14="http://schemas.microsoft.com/office/powerpoint/2010/main" val="36311467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4803CEA-66E6-FA8F-5462-13D17BA55B09}"/>
              </a:ext>
            </a:extLst>
          </p:cNvPr>
          <p:cNvSpPr>
            <a:spLocks noGrp="1"/>
          </p:cNvSpPr>
          <p:nvPr>
            <p:ph idx="1"/>
          </p:nvPr>
        </p:nvSpPr>
        <p:spPr/>
        <p:txBody>
          <a:bodyPr/>
          <a:lstStyle/>
          <a:p>
            <a:r>
              <a:rPr lang="ur-PK" dirty="0"/>
              <a:t> وَّنَعۡمَةٍ كَانُوۡا فِيۡهَا فٰكِهِيۡنَۙ‏﴿﻿۲۷﻿﴾</a:t>
            </a:r>
            <a:endParaRPr lang="en-CA" dirty="0"/>
          </a:p>
        </p:txBody>
      </p:sp>
    </p:spTree>
    <p:extLst>
      <p:ext uri="{BB962C8B-B14F-4D97-AF65-F5344CB8AC3E}">
        <p14:creationId xmlns:p14="http://schemas.microsoft.com/office/powerpoint/2010/main" val="42874229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E3D59B-8CA9-D7F3-2875-F73D98D5C2AB}"/>
              </a:ext>
            </a:extLst>
          </p:cNvPr>
          <p:cNvSpPr>
            <a:spLocks noGrp="1"/>
          </p:cNvSpPr>
          <p:nvPr>
            <p:ph idx="1"/>
          </p:nvPr>
        </p:nvSpPr>
        <p:spPr/>
        <p:txBody>
          <a:bodyPr/>
          <a:lstStyle/>
          <a:p>
            <a:r>
              <a:rPr lang="ur-PK" dirty="0"/>
              <a:t> كَذٰلِكَ‌</a:t>
            </a:r>
            <a:r>
              <a:rPr lang="ar-EG" dirty="0"/>
              <a:t> </a:t>
            </a:r>
            <a:r>
              <a:rPr lang="ar-EG" sz="5400" baseline="30000" dirty="0"/>
              <a:t>قف</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ur-PK" dirty="0"/>
              <a:t>وَاَوۡرَثۡنٰهَا قَوۡمًا اٰخَرِيۡنَ ‏﴿﻿۲۸﻿﴾</a:t>
            </a:r>
            <a:endParaRPr lang="en-CA" dirty="0"/>
          </a:p>
        </p:txBody>
      </p:sp>
    </p:spTree>
    <p:extLst>
      <p:ext uri="{BB962C8B-B14F-4D97-AF65-F5344CB8AC3E}">
        <p14:creationId xmlns:p14="http://schemas.microsoft.com/office/powerpoint/2010/main" val="14010040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E4F7B28-889C-DFB3-5335-5CA73F1DC75C}"/>
              </a:ext>
            </a:extLst>
          </p:cNvPr>
          <p:cNvSpPr>
            <a:spLocks noGrp="1"/>
          </p:cNvSpPr>
          <p:nvPr>
            <p:ph idx="1"/>
          </p:nvPr>
        </p:nvSpPr>
        <p:spPr/>
        <p:txBody>
          <a:bodyPr/>
          <a:lstStyle/>
          <a:p>
            <a:r>
              <a:rPr lang="ur-PK" dirty="0"/>
              <a:t> فَمَا بَكَتۡ عَلَيۡهِمُ السَّمَآءُ وَالۡاَرۡضُ وَمَا كَانُوۡا مُنۡظَرِيۡنَ‏﴿﻿۲۹﻿﴾</a:t>
            </a:r>
            <a:endParaRPr lang="en-CA" dirty="0"/>
          </a:p>
        </p:txBody>
      </p:sp>
    </p:spTree>
    <p:extLst>
      <p:ext uri="{BB962C8B-B14F-4D97-AF65-F5344CB8AC3E}">
        <p14:creationId xmlns:p14="http://schemas.microsoft.com/office/powerpoint/2010/main" val="63587120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DCAF876-E704-CD1C-F338-021598A7DA6F}"/>
              </a:ext>
            </a:extLst>
          </p:cNvPr>
          <p:cNvSpPr>
            <a:spLocks noGrp="1"/>
          </p:cNvSpPr>
          <p:nvPr>
            <p:ph idx="1"/>
          </p:nvPr>
        </p:nvSpPr>
        <p:spPr/>
        <p:txBody>
          <a:bodyPr/>
          <a:lstStyle/>
          <a:p>
            <a:r>
              <a:rPr lang="ur-PK" dirty="0"/>
              <a:t> وَلَقَدۡ نَجَّيۡنَا بَنِىۡۤ اِسۡرَآءِيۡلَ مِنَ الۡعَذَابِ الۡمُهِيۡنِۙ ‏﴿﻿۳۰﻿﴾</a:t>
            </a:r>
            <a:endParaRPr lang="en-CA" dirty="0"/>
          </a:p>
        </p:txBody>
      </p:sp>
    </p:spTree>
    <p:extLst>
      <p:ext uri="{BB962C8B-B14F-4D97-AF65-F5344CB8AC3E}">
        <p14:creationId xmlns:p14="http://schemas.microsoft.com/office/powerpoint/2010/main" val="695814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35E70E2-A740-890D-08E1-319B02BACD5F}"/>
              </a:ext>
            </a:extLst>
          </p:cNvPr>
          <p:cNvSpPr>
            <a:spLocks noGrp="1"/>
          </p:cNvSpPr>
          <p:nvPr>
            <p:ph idx="1"/>
          </p:nvPr>
        </p:nvSpPr>
        <p:spPr/>
        <p:txBody>
          <a:bodyPr/>
          <a:lstStyle/>
          <a:p>
            <a:r>
              <a:rPr lang="ur-PK" dirty="0"/>
              <a:t> مِنۡ فِرۡعَوۡنَ‌ؕ اِنَّهٗ كَانَ عَالِيًا مِّنَ الۡمُسۡرِفِيۡنَ ‏﴿﻿۳۱﻿﴾</a:t>
            </a:r>
            <a:endParaRPr lang="en-CA" dirty="0"/>
          </a:p>
        </p:txBody>
      </p:sp>
    </p:spTree>
    <p:extLst>
      <p:ext uri="{BB962C8B-B14F-4D97-AF65-F5344CB8AC3E}">
        <p14:creationId xmlns:p14="http://schemas.microsoft.com/office/powerpoint/2010/main" val="171256284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0A61E09-51C4-C08A-D19C-FF1DBB94723A}"/>
              </a:ext>
            </a:extLst>
          </p:cNvPr>
          <p:cNvSpPr>
            <a:spLocks noGrp="1"/>
          </p:cNvSpPr>
          <p:nvPr>
            <p:ph idx="1"/>
          </p:nvPr>
        </p:nvSpPr>
        <p:spPr/>
        <p:txBody>
          <a:bodyPr/>
          <a:lstStyle/>
          <a:p>
            <a:r>
              <a:rPr lang="ur-PK" dirty="0"/>
              <a:t>وَلَقَدِ اخۡتَرۡنٰهُمۡ عَلٰى عِلۡمٍ عَلَى الۡعٰلَمِيۡنَ‌ۚ‏﴿﻿۳۲﻿﴾</a:t>
            </a:r>
            <a:endParaRPr lang="en-CA" dirty="0"/>
          </a:p>
        </p:txBody>
      </p:sp>
    </p:spTree>
    <p:extLst>
      <p:ext uri="{BB962C8B-B14F-4D97-AF65-F5344CB8AC3E}">
        <p14:creationId xmlns:p14="http://schemas.microsoft.com/office/powerpoint/2010/main" val="21101578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DF7EF6A-0D2E-E281-6C43-4E1073B109F9}"/>
              </a:ext>
            </a:extLst>
          </p:cNvPr>
          <p:cNvSpPr>
            <a:spLocks noGrp="1"/>
          </p:cNvSpPr>
          <p:nvPr>
            <p:ph idx="1"/>
          </p:nvPr>
        </p:nvSpPr>
        <p:spPr/>
        <p:txBody>
          <a:bodyPr/>
          <a:lstStyle/>
          <a:p>
            <a:r>
              <a:rPr lang="ur-PK" dirty="0"/>
              <a:t> وَاٰتَيۡنٰهُمۡ مِّنَ الۡاٰيٰتِ مَا فِيۡهِ بَلٰٓؤٌا مُّبِيۡنٌ ‏﴿﻿۳۳﻿﴾</a:t>
            </a:r>
            <a:endParaRPr lang="en-CA" dirty="0"/>
          </a:p>
        </p:txBody>
      </p:sp>
    </p:spTree>
    <p:extLst>
      <p:ext uri="{BB962C8B-B14F-4D97-AF65-F5344CB8AC3E}">
        <p14:creationId xmlns:p14="http://schemas.microsoft.com/office/powerpoint/2010/main" val="14822878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23FDBBD-B708-42A1-9DDE-2A4644DED84B}"/>
              </a:ext>
            </a:extLst>
          </p:cNvPr>
          <p:cNvSpPr>
            <a:spLocks noGrp="1"/>
          </p:cNvSpPr>
          <p:nvPr>
            <p:ph idx="1"/>
          </p:nvPr>
        </p:nvSpPr>
        <p:spPr/>
        <p:txBody>
          <a:bodyPr/>
          <a:lstStyle/>
          <a:p>
            <a:r>
              <a:rPr lang="ur-PK" dirty="0"/>
              <a:t> اِنَّ هٰٓؤُلَاۤءِ لَيَقُوۡلُوۡنَۙ ‏﴿﻿۳۴﻿﴾</a:t>
            </a:r>
            <a:endParaRPr lang="en-CA" dirty="0"/>
          </a:p>
        </p:txBody>
      </p:sp>
    </p:spTree>
    <p:extLst>
      <p:ext uri="{BB962C8B-B14F-4D97-AF65-F5344CB8AC3E}">
        <p14:creationId xmlns:p14="http://schemas.microsoft.com/office/powerpoint/2010/main" val="304016967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38648145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366AE91-6A07-B14A-35A6-6F234ECCCDC0}"/>
              </a:ext>
            </a:extLst>
          </p:cNvPr>
          <p:cNvSpPr>
            <a:spLocks noGrp="1"/>
          </p:cNvSpPr>
          <p:nvPr>
            <p:ph idx="1"/>
          </p:nvPr>
        </p:nvSpPr>
        <p:spPr/>
        <p:txBody>
          <a:bodyPr/>
          <a:lstStyle/>
          <a:p>
            <a:r>
              <a:rPr lang="ur-PK" dirty="0"/>
              <a:t>اِنۡ هِىَ اِلَّا مَوۡتَتُنَا الۡاُوۡلٰى وَمَا نَحۡنُ بِمُنۡشَرِيۡنَ ‏﴿﻿۳۵﻿﴾</a:t>
            </a:r>
            <a:endParaRPr lang="en-CA" dirty="0"/>
          </a:p>
        </p:txBody>
      </p:sp>
    </p:spTree>
    <p:extLst>
      <p:ext uri="{BB962C8B-B14F-4D97-AF65-F5344CB8AC3E}">
        <p14:creationId xmlns:p14="http://schemas.microsoft.com/office/powerpoint/2010/main" val="22221929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4783286-BB76-8634-582C-24714A20A8E3}"/>
              </a:ext>
            </a:extLst>
          </p:cNvPr>
          <p:cNvSpPr>
            <a:spLocks noGrp="1"/>
          </p:cNvSpPr>
          <p:nvPr>
            <p:ph idx="1"/>
          </p:nvPr>
        </p:nvSpPr>
        <p:spPr/>
        <p:txBody>
          <a:bodyPr/>
          <a:lstStyle/>
          <a:p>
            <a:r>
              <a:rPr lang="ur-PK" dirty="0"/>
              <a:t>فَاۡتُوۡا بِاٰبَآٮِٕنَاۤ اِنۡ كُنۡتُمۡ صٰدِقِيۡنَ ‏﴿﻿۳۶﻿﴾</a:t>
            </a:r>
            <a:endParaRPr lang="en-CA" dirty="0"/>
          </a:p>
        </p:txBody>
      </p:sp>
    </p:spTree>
    <p:extLst>
      <p:ext uri="{BB962C8B-B14F-4D97-AF65-F5344CB8AC3E}">
        <p14:creationId xmlns:p14="http://schemas.microsoft.com/office/powerpoint/2010/main" val="36661074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98CB99-222D-EEC7-9174-83484C794B56}"/>
              </a:ext>
            </a:extLst>
          </p:cNvPr>
          <p:cNvSpPr>
            <a:spLocks noGrp="1"/>
          </p:cNvSpPr>
          <p:nvPr>
            <p:ph idx="1"/>
          </p:nvPr>
        </p:nvSpPr>
        <p:spPr/>
        <p:txBody>
          <a:bodyPr/>
          <a:lstStyle/>
          <a:p>
            <a:r>
              <a:rPr lang="ur-PK" dirty="0"/>
              <a:t> اَهُمۡ خَيۡرٌ اَمۡ قَوۡمُ تُبَّعٍۙ وَّ الَّذِيۡنَ مِنۡ قَبۡلِهِمۡ‌ؕ اَهۡلَكۡنٰهُمۡ‌</a:t>
            </a:r>
            <a:r>
              <a:rPr lang="ar-EG" dirty="0"/>
              <a:t> </a:t>
            </a:r>
            <a:r>
              <a:rPr lang="ar-EG" sz="6600" baseline="30000" dirty="0"/>
              <a:t>ز</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ur-PK" dirty="0"/>
              <a:t>اِنَّهُمۡ كَانُوۡا مُجۡرِمِيۡنَ ‏﴿﻿۳۷﻿﴾</a:t>
            </a:r>
            <a:endParaRPr lang="en-CA" dirty="0"/>
          </a:p>
        </p:txBody>
      </p:sp>
    </p:spTree>
    <p:extLst>
      <p:ext uri="{BB962C8B-B14F-4D97-AF65-F5344CB8AC3E}">
        <p14:creationId xmlns:p14="http://schemas.microsoft.com/office/powerpoint/2010/main" val="32269354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68FF404-F29D-2578-3CF9-F75A8A954A92}"/>
              </a:ext>
            </a:extLst>
          </p:cNvPr>
          <p:cNvSpPr>
            <a:spLocks noGrp="1"/>
          </p:cNvSpPr>
          <p:nvPr>
            <p:ph idx="1"/>
          </p:nvPr>
        </p:nvSpPr>
        <p:spPr/>
        <p:txBody>
          <a:bodyPr/>
          <a:lstStyle/>
          <a:p>
            <a:r>
              <a:rPr lang="ur-PK" dirty="0"/>
              <a:t> وَمَا خَلَقۡنَا السَّمٰوٰتِ وَالۡاَرۡضَ وَمَا بَيۡنَهُمَا لٰعِبِيۡنَ ‏﴿﻿۳۸﻿﴾</a:t>
            </a:r>
            <a:endParaRPr lang="en-CA" dirty="0"/>
          </a:p>
        </p:txBody>
      </p:sp>
    </p:spTree>
    <p:extLst>
      <p:ext uri="{BB962C8B-B14F-4D97-AF65-F5344CB8AC3E}">
        <p14:creationId xmlns:p14="http://schemas.microsoft.com/office/powerpoint/2010/main" val="10937109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53D8FC-BCD7-C561-4B14-81EAFEF43016}"/>
              </a:ext>
            </a:extLst>
          </p:cNvPr>
          <p:cNvSpPr>
            <a:spLocks noGrp="1"/>
          </p:cNvSpPr>
          <p:nvPr>
            <p:ph idx="1"/>
          </p:nvPr>
        </p:nvSpPr>
        <p:spPr/>
        <p:txBody>
          <a:bodyPr/>
          <a:lstStyle/>
          <a:p>
            <a:r>
              <a:rPr lang="ur-PK" dirty="0"/>
              <a:t> مَا خَلَقۡنٰهُمَاۤ اِلَّا بِالۡحَقِّ وَلٰكِنَّ اَكۡثَرَهُمۡ لَا يَعۡلَمُوۡنَ ‏﴿﻿۳۹﻿﴾</a:t>
            </a:r>
            <a:endParaRPr lang="en-CA" dirty="0"/>
          </a:p>
        </p:txBody>
      </p:sp>
    </p:spTree>
    <p:extLst>
      <p:ext uri="{BB962C8B-B14F-4D97-AF65-F5344CB8AC3E}">
        <p14:creationId xmlns:p14="http://schemas.microsoft.com/office/powerpoint/2010/main" val="1997857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5F65B44-5988-3D05-3E0F-1B834C7E0022}"/>
              </a:ext>
            </a:extLst>
          </p:cNvPr>
          <p:cNvSpPr>
            <a:spLocks noGrp="1"/>
          </p:cNvSpPr>
          <p:nvPr>
            <p:ph idx="1"/>
          </p:nvPr>
        </p:nvSpPr>
        <p:spPr/>
        <p:txBody>
          <a:bodyPr/>
          <a:lstStyle/>
          <a:p>
            <a:r>
              <a:rPr lang="ur-PK" dirty="0"/>
              <a:t> اِنَّ يَوۡمَ الۡفَصۡلِ مِيۡقَاتُهُمۡ اَجۡمَعِيۡنَۙ‏﴿﻿۴۰﻿﴾</a:t>
            </a:r>
            <a:endParaRPr lang="en-CA" dirty="0"/>
          </a:p>
        </p:txBody>
      </p:sp>
    </p:spTree>
    <p:extLst>
      <p:ext uri="{BB962C8B-B14F-4D97-AF65-F5344CB8AC3E}">
        <p14:creationId xmlns:p14="http://schemas.microsoft.com/office/powerpoint/2010/main" val="304789769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C20EED-6B36-E1B4-B6FC-1A77B1004887}"/>
              </a:ext>
            </a:extLst>
          </p:cNvPr>
          <p:cNvSpPr>
            <a:spLocks noGrp="1"/>
          </p:cNvSpPr>
          <p:nvPr>
            <p:ph idx="1"/>
          </p:nvPr>
        </p:nvSpPr>
        <p:spPr/>
        <p:txBody>
          <a:bodyPr/>
          <a:lstStyle/>
          <a:p>
            <a:r>
              <a:rPr lang="ur-PK" dirty="0"/>
              <a:t> يَوۡمَ لَا يُغۡنِىۡ مَوۡلًى عَنۡ مَّوۡلًى شَيۡــًٔا وَّلَا هُمۡ يُنۡصَرُوۡنَۙ‏﴿﻿۴۱﻿﴾</a:t>
            </a:r>
            <a:endParaRPr lang="en-CA" dirty="0"/>
          </a:p>
        </p:txBody>
      </p:sp>
    </p:spTree>
    <p:extLst>
      <p:ext uri="{BB962C8B-B14F-4D97-AF65-F5344CB8AC3E}">
        <p14:creationId xmlns:p14="http://schemas.microsoft.com/office/powerpoint/2010/main" val="18220458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FF3C61-32C4-5534-A544-A4DBF6E389DF}"/>
              </a:ext>
            </a:extLst>
          </p:cNvPr>
          <p:cNvSpPr>
            <a:spLocks noGrp="1"/>
          </p:cNvSpPr>
          <p:nvPr>
            <p:ph idx="1"/>
          </p:nvPr>
        </p:nvSpPr>
        <p:spPr/>
        <p:txBody>
          <a:bodyPr/>
          <a:lstStyle/>
          <a:p>
            <a:r>
              <a:rPr lang="ur-PK" dirty="0"/>
              <a:t> اِلَّا مَنۡ رَّحِمَ اللّٰهُ‌ؕ اِنَّهٗ هُوَ الۡعَزِيۡزُ الرَّحِيۡمُ</a:t>
            </a:r>
            <a:r>
              <a:rPr lang="ar-EG" dirty="0"/>
              <a:t> </a:t>
            </a:r>
            <a:r>
              <a:rPr lang="ur-PK" dirty="0"/>
              <a:t>‏﴿﻿۴۲﻿﴾</a:t>
            </a:r>
            <a:endParaRPr lang="en-CA" dirty="0"/>
          </a:p>
        </p:txBody>
      </p:sp>
    </p:spTree>
    <p:extLst>
      <p:ext uri="{BB962C8B-B14F-4D97-AF65-F5344CB8AC3E}">
        <p14:creationId xmlns:p14="http://schemas.microsoft.com/office/powerpoint/2010/main" val="35408021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0BF63C-AF58-9B8A-7E85-E71ABE4D3F4B}"/>
              </a:ext>
            </a:extLst>
          </p:cNvPr>
          <p:cNvSpPr>
            <a:spLocks noGrp="1"/>
          </p:cNvSpPr>
          <p:nvPr>
            <p:ph idx="1"/>
          </p:nvPr>
        </p:nvSpPr>
        <p:spPr/>
        <p:txBody>
          <a:bodyPr/>
          <a:lstStyle/>
          <a:p>
            <a:r>
              <a:rPr lang="ur-PK" dirty="0"/>
              <a:t>اِنَّ شَجَرَتَ الزَّقُّوۡمِۙ‏﴿﻿۴۳﻿﴾</a:t>
            </a:r>
            <a:endParaRPr lang="en-CA" dirty="0"/>
          </a:p>
        </p:txBody>
      </p:sp>
    </p:spTree>
    <p:extLst>
      <p:ext uri="{BB962C8B-B14F-4D97-AF65-F5344CB8AC3E}">
        <p14:creationId xmlns:p14="http://schemas.microsoft.com/office/powerpoint/2010/main" val="284964577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499E33E-33F1-9AB7-20DF-0CC4A2F40429}"/>
              </a:ext>
            </a:extLst>
          </p:cNvPr>
          <p:cNvSpPr>
            <a:spLocks noGrp="1"/>
          </p:cNvSpPr>
          <p:nvPr>
            <p:ph idx="1"/>
          </p:nvPr>
        </p:nvSpPr>
        <p:spPr/>
        <p:txBody>
          <a:bodyPr/>
          <a:lstStyle/>
          <a:p>
            <a:r>
              <a:rPr lang="ur-PK" dirty="0"/>
              <a:t> طَعَامُ الۡاَثِيۡمِ ۛۚ   ۖ‏﴿﻿۴۴﻿﴾</a:t>
            </a:r>
            <a:endParaRPr lang="en-CA" dirty="0"/>
          </a:p>
        </p:txBody>
      </p:sp>
    </p:spTree>
    <p:extLst>
      <p:ext uri="{BB962C8B-B14F-4D97-AF65-F5344CB8AC3E}">
        <p14:creationId xmlns:p14="http://schemas.microsoft.com/office/powerpoint/2010/main" val="28253697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ks-Arab" dirty="0"/>
              <a:t>السَّلامُ عَلَيْكَ يَا ابْنَ رَسُولِ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Allah’s Messenger.</a:t>
            </a:r>
          </a:p>
        </p:txBody>
      </p:sp>
    </p:spTree>
    <p:extLst>
      <p:ext uri="{BB962C8B-B14F-4D97-AF65-F5344CB8AC3E}">
        <p14:creationId xmlns:p14="http://schemas.microsoft.com/office/powerpoint/2010/main" val="156966641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512AEA-A835-75B2-7792-698F5E4D666F}"/>
              </a:ext>
            </a:extLst>
          </p:cNvPr>
          <p:cNvSpPr>
            <a:spLocks noGrp="1"/>
          </p:cNvSpPr>
          <p:nvPr>
            <p:ph idx="1"/>
          </p:nvPr>
        </p:nvSpPr>
        <p:spPr/>
        <p:txBody>
          <a:bodyPr/>
          <a:lstStyle/>
          <a:p>
            <a:r>
              <a:rPr lang="ur-PK" dirty="0"/>
              <a:t> كَالۡمُهۡلِ ۛۚ يَغۡلِىۡ فِى الۡبُطُوۡنِۙ ‏﴿﻿۴۵﻿﴾</a:t>
            </a:r>
            <a:endParaRPr lang="en-CA" dirty="0"/>
          </a:p>
        </p:txBody>
      </p:sp>
    </p:spTree>
    <p:extLst>
      <p:ext uri="{BB962C8B-B14F-4D97-AF65-F5344CB8AC3E}">
        <p14:creationId xmlns:p14="http://schemas.microsoft.com/office/powerpoint/2010/main" val="176307331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81E7E0-0470-D5CD-8F26-B76D6338F83D}"/>
              </a:ext>
            </a:extLst>
          </p:cNvPr>
          <p:cNvSpPr>
            <a:spLocks noGrp="1"/>
          </p:cNvSpPr>
          <p:nvPr>
            <p:ph idx="1"/>
          </p:nvPr>
        </p:nvSpPr>
        <p:spPr/>
        <p:txBody>
          <a:bodyPr/>
          <a:lstStyle/>
          <a:p>
            <a:r>
              <a:rPr lang="ur-PK" dirty="0"/>
              <a:t> كَغَلۡىِ الۡحَمِيۡمِ ‏﴿﻿۴۶﻿﴾</a:t>
            </a:r>
            <a:endParaRPr lang="en-CA" dirty="0"/>
          </a:p>
        </p:txBody>
      </p:sp>
    </p:spTree>
    <p:extLst>
      <p:ext uri="{BB962C8B-B14F-4D97-AF65-F5344CB8AC3E}">
        <p14:creationId xmlns:p14="http://schemas.microsoft.com/office/powerpoint/2010/main" val="11311533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8011F7E-97B8-BD3C-4A15-56345013DAEE}"/>
              </a:ext>
            </a:extLst>
          </p:cNvPr>
          <p:cNvSpPr>
            <a:spLocks noGrp="1"/>
          </p:cNvSpPr>
          <p:nvPr>
            <p:ph idx="1"/>
          </p:nvPr>
        </p:nvSpPr>
        <p:spPr/>
        <p:txBody>
          <a:bodyPr/>
          <a:lstStyle/>
          <a:p>
            <a:r>
              <a:rPr lang="ur-PK" dirty="0"/>
              <a:t> خُذُوۡهُ فَاعۡتِلُوۡهُ اِلٰى سَوَآءِ الۡجَحِيۡمِ </a:t>
            </a:r>
            <a:r>
              <a:rPr lang="ar-EG" sz="6600" baseline="30000" dirty="0"/>
              <a:t>ق</a:t>
            </a:r>
            <a:r>
              <a:rPr lang="ur-PK" dirty="0"/>
              <a:t> ۖ‏﴿﻿۴۷﻿﴾</a:t>
            </a:r>
            <a:endParaRPr lang="en-CA" dirty="0"/>
          </a:p>
        </p:txBody>
      </p:sp>
    </p:spTree>
    <p:extLst>
      <p:ext uri="{BB962C8B-B14F-4D97-AF65-F5344CB8AC3E}">
        <p14:creationId xmlns:p14="http://schemas.microsoft.com/office/powerpoint/2010/main" val="11161388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A146B4-4ACF-59E0-AE96-9E4D203012FC}"/>
              </a:ext>
            </a:extLst>
          </p:cNvPr>
          <p:cNvSpPr>
            <a:spLocks noGrp="1"/>
          </p:cNvSpPr>
          <p:nvPr>
            <p:ph idx="1"/>
          </p:nvPr>
        </p:nvSpPr>
        <p:spPr/>
        <p:txBody>
          <a:bodyPr/>
          <a:lstStyle/>
          <a:p>
            <a:r>
              <a:rPr lang="ur-PK" dirty="0"/>
              <a:t> ثُمَّ صُبُّوۡا فَوۡقَ رَاۡسِهٖ مِنۡ عَذَابِ الۡحَمِيۡمِؕ‏﴿﻿۴۸﻿﴾</a:t>
            </a:r>
            <a:endParaRPr lang="en-CA" dirty="0"/>
          </a:p>
        </p:txBody>
      </p:sp>
    </p:spTree>
    <p:extLst>
      <p:ext uri="{BB962C8B-B14F-4D97-AF65-F5344CB8AC3E}">
        <p14:creationId xmlns:p14="http://schemas.microsoft.com/office/powerpoint/2010/main" val="112226038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718889D-31BE-6F2C-95E7-60894A5F4EE1}"/>
              </a:ext>
            </a:extLst>
          </p:cNvPr>
          <p:cNvSpPr>
            <a:spLocks noGrp="1"/>
          </p:cNvSpPr>
          <p:nvPr>
            <p:ph idx="1"/>
          </p:nvPr>
        </p:nvSpPr>
        <p:spPr/>
        <p:txBody>
          <a:bodyPr/>
          <a:lstStyle/>
          <a:p>
            <a:r>
              <a:rPr lang="ur-PK" dirty="0"/>
              <a:t>ذُقۡ ۖۚ اِنَّكَ اَنۡتَ الۡعَزِيۡزُ الۡكَرِيۡمُ ‏﴿﻿۴۹﻿﴾</a:t>
            </a:r>
            <a:endParaRPr lang="en-CA" dirty="0"/>
          </a:p>
        </p:txBody>
      </p:sp>
    </p:spTree>
    <p:extLst>
      <p:ext uri="{BB962C8B-B14F-4D97-AF65-F5344CB8AC3E}">
        <p14:creationId xmlns:p14="http://schemas.microsoft.com/office/powerpoint/2010/main" val="325963505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BEDAFB0-8291-E4E8-5A68-EE2A28F02D7E}"/>
              </a:ext>
            </a:extLst>
          </p:cNvPr>
          <p:cNvSpPr>
            <a:spLocks noGrp="1"/>
          </p:cNvSpPr>
          <p:nvPr>
            <p:ph idx="1"/>
          </p:nvPr>
        </p:nvSpPr>
        <p:spPr/>
        <p:txBody>
          <a:bodyPr/>
          <a:lstStyle/>
          <a:p>
            <a:r>
              <a:rPr lang="ur-PK" dirty="0"/>
              <a:t> اِنَّ هٰذَا مَا كُنۡتُمۡ بِهٖ تَمۡتَرُوۡنَ ‏﴿﻿۵۰﻿﴾</a:t>
            </a:r>
            <a:endParaRPr lang="en-CA" dirty="0"/>
          </a:p>
        </p:txBody>
      </p:sp>
    </p:spTree>
    <p:extLst>
      <p:ext uri="{BB962C8B-B14F-4D97-AF65-F5344CB8AC3E}">
        <p14:creationId xmlns:p14="http://schemas.microsoft.com/office/powerpoint/2010/main" val="322638106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A4B82D8-DA95-DE05-9B3B-CFE32CF3F0D4}"/>
              </a:ext>
            </a:extLst>
          </p:cNvPr>
          <p:cNvSpPr>
            <a:spLocks noGrp="1"/>
          </p:cNvSpPr>
          <p:nvPr>
            <p:ph idx="1"/>
          </p:nvPr>
        </p:nvSpPr>
        <p:spPr/>
        <p:txBody>
          <a:bodyPr/>
          <a:lstStyle/>
          <a:p>
            <a:r>
              <a:rPr lang="ur-PK" dirty="0"/>
              <a:t> اِنَّ الۡمُتَّقِيۡنَ فِىۡ مَقَامٍ اَمِيۡنٍۙ‏﴿﻿۵۱﻿﴾</a:t>
            </a:r>
            <a:endParaRPr lang="en-CA" dirty="0"/>
          </a:p>
        </p:txBody>
      </p:sp>
    </p:spTree>
    <p:extLst>
      <p:ext uri="{BB962C8B-B14F-4D97-AF65-F5344CB8AC3E}">
        <p14:creationId xmlns:p14="http://schemas.microsoft.com/office/powerpoint/2010/main" val="7591629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3B38B0F-FCCA-81B3-CBAB-94D97B44195F}"/>
              </a:ext>
            </a:extLst>
          </p:cNvPr>
          <p:cNvSpPr>
            <a:spLocks noGrp="1"/>
          </p:cNvSpPr>
          <p:nvPr>
            <p:ph idx="1"/>
          </p:nvPr>
        </p:nvSpPr>
        <p:spPr/>
        <p:txBody>
          <a:bodyPr/>
          <a:lstStyle/>
          <a:p>
            <a:r>
              <a:rPr lang="ur-PK" dirty="0"/>
              <a:t>فِىۡ جَنّٰتٍ وَّعُيُوۡنٍ ۙ ۚ ‏﴿﻿۵۲﻿﴾</a:t>
            </a:r>
            <a:endParaRPr lang="en-CA" dirty="0"/>
          </a:p>
        </p:txBody>
      </p:sp>
    </p:spTree>
    <p:extLst>
      <p:ext uri="{BB962C8B-B14F-4D97-AF65-F5344CB8AC3E}">
        <p14:creationId xmlns:p14="http://schemas.microsoft.com/office/powerpoint/2010/main" val="42072463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BF9CC18-8DAD-8BAA-7CA5-B553DADBC341}"/>
              </a:ext>
            </a:extLst>
          </p:cNvPr>
          <p:cNvSpPr>
            <a:spLocks noGrp="1"/>
          </p:cNvSpPr>
          <p:nvPr>
            <p:ph idx="1"/>
          </p:nvPr>
        </p:nvSpPr>
        <p:spPr/>
        <p:txBody>
          <a:bodyPr/>
          <a:lstStyle/>
          <a:p>
            <a:r>
              <a:rPr lang="ur-PK" dirty="0"/>
              <a:t> يَّلۡبَسُوۡنَ مِنۡ سُنۡدُسٍ وَّاِسۡتَبۡرَقٍ مُّتَقٰبِلِيۡنَۚ ۙ‏﴿﻿۵۳﻿﴾</a:t>
            </a:r>
            <a:endParaRPr lang="en-CA" dirty="0"/>
          </a:p>
        </p:txBody>
      </p:sp>
    </p:spTree>
    <p:extLst>
      <p:ext uri="{BB962C8B-B14F-4D97-AF65-F5344CB8AC3E}">
        <p14:creationId xmlns:p14="http://schemas.microsoft.com/office/powerpoint/2010/main" val="144078016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7955F5A-572B-2711-A707-023F308B8748}"/>
              </a:ext>
            </a:extLst>
          </p:cNvPr>
          <p:cNvSpPr>
            <a:spLocks noGrp="1"/>
          </p:cNvSpPr>
          <p:nvPr>
            <p:ph idx="1"/>
          </p:nvPr>
        </p:nvSpPr>
        <p:spPr/>
        <p:txBody>
          <a:bodyPr/>
          <a:lstStyle/>
          <a:p>
            <a:r>
              <a:rPr lang="ur-PK" dirty="0"/>
              <a:t>كَذٰلِكَ</a:t>
            </a:r>
            <a:r>
              <a:rPr lang="ar-EG" dirty="0"/>
              <a:t> </a:t>
            </a:r>
            <a:r>
              <a:rPr lang="ar-EG" sz="6000" baseline="30000" dirty="0">
                <a:solidFill>
                  <a:srgbClr val="000066"/>
                </a:solidFill>
                <a:latin typeface="Arabic Typesetting" panose="03020402040406030203" pitchFamily="66" charset="-78"/>
                <a:cs typeface="Arabic Typesetting" panose="03020402040406030203" pitchFamily="66" charset="-78"/>
              </a:rPr>
              <a:t>قف</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ur-PK" dirty="0"/>
              <a:t>وَزَوَّجۡنٰهُمۡ بِحُوۡرٍ عِيۡنٍؕ‏﴿﻿۵۴﻿﴾</a:t>
            </a:r>
            <a:endParaRPr lang="en-CA" dirty="0"/>
          </a:p>
        </p:txBody>
      </p:sp>
    </p:spTree>
    <p:extLst>
      <p:ext uri="{BB962C8B-B14F-4D97-AF65-F5344CB8AC3E}">
        <p14:creationId xmlns:p14="http://schemas.microsoft.com/office/powerpoint/2010/main" val="265558771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eaLnBrk="1" hangingPunct="1">
              <a:lnSpc>
                <a:spcPts val="8500"/>
              </a:lnSpc>
              <a:defRPr/>
            </a:pPr>
            <a:r>
              <a:rPr lang="ar-SA" dirty="0"/>
              <a:t>السَّلامُ عَلَيْكَ يَا ابْنَ أَمِيرِ الْمُؤْمِنِينَ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the Commander of the Faithful.</a:t>
            </a:r>
          </a:p>
        </p:txBody>
      </p:sp>
    </p:spTree>
    <p:extLst>
      <p:ext uri="{BB962C8B-B14F-4D97-AF65-F5344CB8AC3E}">
        <p14:creationId xmlns:p14="http://schemas.microsoft.com/office/powerpoint/2010/main" val="311675120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BB008E0-075C-C6E5-B2E0-73EFE5371512}"/>
              </a:ext>
            </a:extLst>
          </p:cNvPr>
          <p:cNvSpPr>
            <a:spLocks noGrp="1"/>
          </p:cNvSpPr>
          <p:nvPr>
            <p:ph idx="1"/>
          </p:nvPr>
        </p:nvSpPr>
        <p:spPr/>
        <p:txBody>
          <a:bodyPr/>
          <a:lstStyle/>
          <a:p>
            <a:r>
              <a:rPr lang="ur-PK" dirty="0"/>
              <a:t> يَدۡعُوۡنَ فِيۡهَا بِكُلِّ فَاكِهَةٍ اٰمِنِيۡنَۙ‏﴿﻿۵۵﻿﴾</a:t>
            </a:r>
            <a:endParaRPr lang="en-CA" dirty="0"/>
          </a:p>
        </p:txBody>
      </p:sp>
    </p:spTree>
    <p:extLst>
      <p:ext uri="{BB962C8B-B14F-4D97-AF65-F5344CB8AC3E}">
        <p14:creationId xmlns:p14="http://schemas.microsoft.com/office/powerpoint/2010/main" val="19987625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3F51ECF-790C-BDC7-A357-6525F60684D9}"/>
              </a:ext>
            </a:extLst>
          </p:cNvPr>
          <p:cNvSpPr>
            <a:spLocks noGrp="1"/>
          </p:cNvSpPr>
          <p:nvPr>
            <p:ph idx="1"/>
          </p:nvPr>
        </p:nvSpPr>
        <p:spPr/>
        <p:txBody>
          <a:bodyPr/>
          <a:lstStyle/>
          <a:p>
            <a:r>
              <a:rPr lang="ur-PK" dirty="0"/>
              <a:t> لَا يَذُوۡقُوۡنَ فِيۡهَا الۡمَوۡتَ اِلَّا الۡمَوۡتَةَ الۡاُوۡلٰى‌ ۚ وَوَقٰٮهُمۡ عَذَابَ الۡجَحِيۡمِۙ‏﴿﻿۵۶﻿﴾</a:t>
            </a:r>
            <a:endParaRPr lang="en-CA" dirty="0"/>
          </a:p>
        </p:txBody>
      </p:sp>
    </p:spTree>
    <p:extLst>
      <p:ext uri="{BB962C8B-B14F-4D97-AF65-F5344CB8AC3E}">
        <p14:creationId xmlns:p14="http://schemas.microsoft.com/office/powerpoint/2010/main" val="98874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57502C6-29D1-2740-3A7C-2B410CBED889}"/>
              </a:ext>
            </a:extLst>
          </p:cNvPr>
          <p:cNvSpPr>
            <a:spLocks noGrp="1"/>
          </p:cNvSpPr>
          <p:nvPr>
            <p:ph idx="1"/>
          </p:nvPr>
        </p:nvSpPr>
        <p:spPr/>
        <p:txBody>
          <a:bodyPr/>
          <a:lstStyle/>
          <a:p>
            <a:r>
              <a:rPr lang="ur-PK" dirty="0"/>
              <a:t> فَضۡلًا مِّنۡ رَّبِّكَ ‌ؕ ذٰ لِكَ هُوَ الۡفَوۡزُ الۡعَظِيۡمُ ‏﴿﻿۵۷﻿﴾</a:t>
            </a:r>
            <a:endParaRPr lang="en-CA" dirty="0"/>
          </a:p>
        </p:txBody>
      </p:sp>
    </p:spTree>
    <p:extLst>
      <p:ext uri="{BB962C8B-B14F-4D97-AF65-F5344CB8AC3E}">
        <p14:creationId xmlns:p14="http://schemas.microsoft.com/office/powerpoint/2010/main" val="914512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C25131F-A0C9-5F66-52F6-E5076B2D346C}"/>
              </a:ext>
            </a:extLst>
          </p:cNvPr>
          <p:cNvSpPr>
            <a:spLocks noGrp="1"/>
          </p:cNvSpPr>
          <p:nvPr>
            <p:ph idx="1"/>
          </p:nvPr>
        </p:nvSpPr>
        <p:spPr/>
        <p:txBody>
          <a:bodyPr/>
          <a:lstStyle/>
          <a:p>
            <a:r>
              <a:rPr lang="ur-PK" dirty="0"/>
              <a:t>فَاِنَّمَا يَسَّرۡنٰهُ بِلِسَانِكَ لَعَلَّهُمۡ يَتَذَكَّرُوۡنَ ‏﴿﻿۵۸﻿﴾</a:t>
            </a:r>
            <a:endParaRPr lang="en-CA" dirty="0"/>
          </a:p>
        </p:txBody>
      </p:sp>
    </p:spTree>
    <p:extLst>
      <p:ext uri="{BB962C8B-B14F-4D97-AF65-F5344CB8AC3E}">
        <p14:creationId xmlns:p14="http://schemas.microsoft.com/office/powerpoint/2010/main" val="347762900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9FF518C-ECAB-A4E8-47F6-3E43C9D5EFB7}"/>
              </a:ext>
            </a:extLst>
          </p:cNvPr>
          <p:cNvSpPr>
            <a:spLocks noGrp="1"/>
          </p:cNvSpPr>
          <p:nvPr>
            <p:ph idx="1"/>
          </p:nvPr>
        </p:nvSpPr>
        <p:spPr/>
        <p:txBody>
          <a:bodyPr/>
          <a:lstStyle/>
          <a:p>
            <a:r>
              <a:rPr lang="ur-PK" dirty="0"/>
              <a:t>فَارۡتَقِبۡ اِنَّهُمۡ مُّرۡتَقِبُوۡنَ</a:t>
            </a:r>
            <a:r>
              <a:rPr lang="ar-EG" dirty="0"/>
              <a:t> </a:t>
            </a:r>
            <a:r>
              <a:rPr lang="ur-PK" dirty="0"/>
              <a:t>‏﴿﻿۵۹﻿﴾</a:t>
            </a:r>
            <a:endParaRPr lang="en-CA" dirty="0"/>
          </a:p>
        </p:txBody>
      </p:sp>
    </p:spTree>
    <p:extLst>
      <p:ext uri="{BB962C8B-B14F-4D97-AF65-F5344CB8AC3E}">
        <p14:creationId xmlns:p14="http://schemas.microsoft.com/office/powerpoint/2010/main" val="10576771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F273CE-75DF-8075-847E-4616CB50107E}"/>
              </a:ext>
            </a:extLst>
          </p:cNvPr>
          <p:cNvSpPr>
            <a:spLocks noGrp="1"/>
          </p:cNvSpPr>
          <p:nvPr>
            <p:ph idx="1"/>
          </p:nvPr>
        </p:nvSpPr>
        <p:spPr/>
        <p:txBody>
          <a:bodyPr/>
          <a:lstStyle/>
          <a:p>
            <a:r>
              <a:rPr lang="ar-EG" dirty="0">
                <a:latin typeface="Sakkal Majalla" panose="02000000000000000000" pitchFamily="2" charset="-78"/>
                <a:cs typeface="Sakkal Majalla" panose="02000000000000000000" pitchFamily="2" charset="-78"/>
              </a:rPr>
              <a:t>صدق الله العلي العظيم</a:t>
            </a:r>
          </a:p>
        </p:txBody>
      </p:sp>
    </p:spTree>
    <p:extLst>
      <p:ext uri="{BB962C8B-B14F-4D97-AF65-F5344CB8AC3E}">
        <p14:creationId xmlns:p14="http://schemas.microsoft.com/office/powerpoint/2010/main" val="300691272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270892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2" name="Text Placeholder 1">
            <a:extLst>
              <a:ext uri="{FF2B5EF4-FFF2-40B4-BE49-F238E27FC236}">
                <a16:creationId xmlns:a16="http://schemas.microsoft.com/office/drawing/2014/main" id="{E0C9D1B6-7FE1-9264-07AB-E81A210240B2}"/>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152981519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635652" y="2492896"/>
            <a:ext cx="338426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رَبّ لَيْلَةِ القَدْرِ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6622111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xfrm>
            <a:off x="0" y="1219199"/>
            <a:ext cx="12192000" cy="1143000"/>
          </a:xfrm>
          <a:ln cap="flat">
            <a:miter lim="800000"/>
          </a:ln>
        </p:spPr>
        <p:txBody>
          <a:bodyPr>
            <a:noAutofit/>
          </a:bodyPr>
          <a:lstStyle/>
          <a:p>
            <a:r>
              <a:rPr lang="ar-SA" altLang="en-US" dirty="0"/>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xfrm>
            <a:off x="2171700" y="4495801"/>
            <a:ext cx="7848600" cy="1905000"/>
          </a:xfrm>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r>
              <a:rPr lang="en-US" altLang="en-US" noProof="0" dirty="0"/>
              <a:t>O' </a:t>
            </a:r>
            <a:r>
              <a:rPr lang="en-US" altLang="en-US" noProof="0" dirty="0" err="1"/>
              <a:t>Alláh</a:t>
            </a:r>
            <a:r>
              <a:rPr lang="en-US" altLang="en-US" noProof="0" dirty="0"/>
              <a:t> send Your blessings on Muhammad</a:t>
            </a:r>
          </a:p>
          <a:p>
            <a:pPr lvl="0"/>
            <a:r>
              <a:rPr lang="en-US" altLang="en-US" noProof="0" dirty="0"/>
              <a:t>and the family of Muhammad. </a:t>
            </a:r>
          </a:p>
          <a:p>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xfrm>
            <a:off x="0" y="1219199"/>
            <a:ext cx="12192000" cy="1143000"/>
          </a:xfr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dirty="0"/>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xfrm>
            <a:off x="2171700" y="4495801"/>
            <a:ext cx="7848600" cy="1905000"/>
          </a:xfrm>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r>
              <a:rPr lang="en-US" dirty="0"/>
              <a:t>In the name of </a:t>
            </a:r>
            <a:r>
              <a:rPr lang="en-US" dirty="0" err="1"/>
              <a:t>Alláh</a:t>
            </a:r>
            <a:r>
              <a:rPr lang="en-US" dirty="0"/>
              <a:t> the Beneficent, the Merciful.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السَّلامُ عَلَيْكَ يَا ابْنَ الصِّدِّيقَةِ الطَّاهِرَةِ</a:t>
            </a:r>
            <a:br>
              <a:rPr lang="en-US" dirty="0"/>
            </a:br>
            <a:r>
              <a:rPr lang="ar-SA" dirty="0"/>
              <a:t>فَاطِمَةَ سَيِّدَةِ نِسَاءِ الْعَالَمِينَ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the veracious, immaculate lady </a:t>
            </a:r>
            <a:r>
              <a:rPr lang="en-US" dirty="0" err="1"/>
              <a:t>Fāṭimah</a:t>
            </a:r>
            <a:r>
              <a:rPr lang="en-US" dirty="0"/>
              <a:t>, the Doyenne of the women of the world.</a:t>
            </a:r>
          </a:p>
          <a:p>
            <a:pPr marL="342900" indent="-342900" eaLnBrk="1" hangingPunct="1">
              <a:defRPr/>
            </a:pPr>
            <a:endParaRPr lang="en-US" dirty="0"/>
          </a:p>
        </p:txBody>
      </p:sp>
    </p:spTree>
    <p:extLst>
      <p:ext uri="{BB962C8B-B14F-4D97-AF65-F5344CB8AC3E}">
        <p14:creationId xmlns:p14="http://schemas.microsoft.com/office/powerpoint/2010/main" val="137797412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6A388C-6280-7F7A-44D6-3B1EF2E5BC56}"/>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رَبّ لَيْلَةِ القَدْرِ</a:t>
            </a:r>
            <a:endParaRPr lang="en-US" dirty="0"/>
          </a:p>
        </p:txBody>
      </p:sp>
      <p:sp>
        <p:nvSpPr>
          <p:cNvPr id="5" name="Subtitle 4">
            <a:extLst>
              <a:ext uri="{FF2B5EF4-FFF2-40B4-BE49-F238E27FC236}">
                <a16:creationId xmlns:a16="http://schemas.microsoft.com/office/drawing/2014/main" id="{4B843F82-5FCA-DBAB-A48D-955555A89B92}"/>
              </a:ext>
            </a:extLst>
          </p:cNvPr>
          <p:cNvSpPr>
            <a:spLocks noGrp="1"/>
          </p:cNvSpPr>
          <p:nvPr>
            <p:ph type="body" sz="quarter" idx="10"/>
          </p:nvPr>
        </p:nvSpPr>
        <p:spPr>
          <a:xfrm>
            <a:off x="2171700" y="4495801"/>
            <a:ext cx="7848600" cy="1905000"/>
          </a:xfrm>
        </p:spPr>
        <p:txBody>
          <a:bodyPr/>
          <a:lstStyle/>
          <a:p>
            <a:r>
              <a:rPr lang="en-US" dirty="0"/>
              <a:t>O the Lord of the Grand Night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EDCA09-CF24-792B-59CE-BD4BA467340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وَجَاعِلَهَا خَيْراً مِنْ أَلْفِ شَهْرٍ،</a:t>
            </a:r>
            <a:endParaRPr lang="en-US" dirty="0"/>
          </a:p>
        </p:txBody>
      </p:sp>
      <p:sp>
        <p:nvSpPr>
          <p:cNvPr id="5" name="Subtitle 4">
            <a:extLst>
              <a:ext uri="{FF2B5EF4-FFF2-40B4-BE49-F238E27FC236}">
                <a16:creationId xmlns:a16="http://schemas.microsoft.com/office/drawing/2014/main" id="{EBD36E67-BA0D-97D2-420E-5BE825563384}"/>
              </a:ext>
            </a:extLst>
          </p:cNvPr>
          <p:cNvSpPr>
            <a:spLocks noGrp="1"/>
          </p:cNvSpPr>
          <p:nvPr>
            <p:ph type="body" sz="quarter" idx="10"/>
          </p:nvPr>
        </p:nvSpPr>
        <p:spPr>
          <a:xfrm>
            <a:off x="2171700" y="4495801"/>
            <a:ext cx="7848600" cy="1905000"/>
          </a:xfrm>
        </p:spPr>
        <p:txBody>
          <a:bodyPr/>
          <a:lstStyle/>
          <a:p>
            <a:r>
              <a:rPr lang="en-US" dirty="0"/>
              <a:t>And He Who decided it to be better than one thousand months;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9F48DD4-AFB1-DFDD-9FA6-BD2D09B0B74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وَرَبّ اللّيْلِ وَالنّهَارِ</a:t>
            </a:r>
            <a:endParaRPr lang="en-US" dirty="0"/>
          </a:p>
        </p:txBody>
      </p:sp>
      <p:sp>
        <p:nvSpPr>
          <p:cNvPr id="5" name="Subtitle 4">
            <a:extLst>
              <a:ext uri="{FF2B5EF4-FFF2-40B4-BE49-F238E27FC236}">
                <a16:creationId xmlns:a16="http://schemas.microsoft.com/office/drawing/2014/main" id="{32C07B65-DB67-F605-1846-7AB8FEDD0625}"/>
              </a:ext>
            </a:extLst>
          </p:cNvPr>
          <p:cNvSpPr>
            <a:spLocks noGrp="1"/>
          </p:cNvSpPr>
          <p:nvPr>
            <p:ph type="body" sz="quarter" idx="10"/>
          </p:nvPr>
        </p:nvSpPr>
        <p:spPr>
          <a:xfrm>
            <a:off x="2171700" y="4495801"/>
            <a:ext cx="7848600" cy="1905000"/>
          </a:xfrm>
        </p:spPr>
        <p:txBody>
          <a:bodyPr/>
          <a:lstStyle/>
          <a:p>
            <a:r>
              <a:rPr lang="en-US" dirty="0"/>
              <a:t>And the Lord of night and day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79D9E1-28DB-8B28-53DA-06A74B0BF68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وَالجِبَالِ وَالبِحَارِ</a:t>
            </a:r>
            <a:endParaRPr lang="en-US" dirty="0"/>
          </a:p>
        </p:txBody>
      </p:sp>
      <p:sp>
        <p:nvSpPr>
          <p:cNvPr id="5" name="Subtitle 4">
            <a:extLst>
              <a:ext uri="{FF2B5EF4-FFF2-40B4-BE49-F238E27FC236}">
                <a16:creationId xmlns:a16="http://schemas.microsoft.com/office/drawing/2014/main" id="{DC499E30-6AAE-EBC5-A5A8-814B91159DDF}"/>
              </a:ext>
            </a:extLst>
          </p:cNvPr>
          <p:cNvSpPr>
            <a:spLocks noGrp="1"/>
          </p:cNvSpPr>
          <p:nvPr>
            <p:ph type="body" sz="quarter" idx="10"/>
          </p:nvPr>
        </p:nvSpPr>
        <p:spPr>
          <a:xfrm>
            <a:off x="2171700" y="4495801"/>
            <a:ext cx="7848600" cy="1905000"/>
          </a:xfrm>
        </p:spPr>
        <p:txBody>
          <a:bodyPr/>
          <a:lstStyle/>
          <a:p>
            <a:r>
              <a:rPr lang="en-US" dirty="0"/>
              <a:t>And the Lord of mountains and oceans,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597C25-F28D-F4E2-3D1E-CCBF0AA62B3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وَالظّلَمِ وَالأَنْوَارِ</a:t>
            </a:r>
            <a:endParaRPr lang="en-US" dirty="0"/>
          </a:p>
        </p:txBody>
      </p:sp>
      <p:sp>
        <p:nvSpPr>
          <p:cNvPr id="5" name="Subtitle 4">
            <a:extLst>
              <a:ext uri="{FF2B5EF4-FFF2-40B4-BE49-F238E27FC236}">
                <a16:creationId xmlns:a16="http://schemas.microsoft.com/office/drawing/2014/main" id="{0B09BB3A-C595-303E-7066-EA2E46FE52BC}"/>
              </a:ext>
            </a:extLst>
          </p:cNvPr>
          <p:cNvSpPr>
            <a:spLocks noGrp="1"/>
          </p:cNvSpPr>
          <p:nvPr>
            <p:ph type="body" sz="quarter" idx="10"/>
          </p:nvPr>
        </p:nvSpPr>
        <p:spPr>
          <a:xfrm>
            <a:off x="2171700" y="4495801"/>
            <a:ext cx="7848600" cy="1905000"/>
          </a:xfrm>
        </p:spPr>
        <p:txBody>
          <a:bodyPr/>
          <a:lstStyle/>
          <a:p>
            <a:r>
              <a:rPr lang="en-US" dirty="0"/>
              <a:t>And the Lord of darkness and light,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C9E181-C743-EE65-B10E-F708D3F1D485}"/>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وَالأَرْضِ وَالسّمَاءِ،</a:t>
            </a:r>
            <a:endParaRPr lang="en-US" dirty="0"/>
          </a:p>
        </p:txBody>
      </p:sp>
      <p:sp>
        <p:nvSpPr>
          <p:cNvPr id="5" name="Subtitle 4">
            <a:extLst>
              <a:ext uri="{FF2B5EF4-FFF2-40B4-BE49-F238E27FC236}">
                <a16:creationId xmlns:a16="http://schemas.microsoft.com/office/drawing/2014/main" id="{8161B101-DD94-C5F7-FF82-029273A61DCE}"/>
              </a:ext>
            </a:extLst>
          </p:cNvPr>
          <p:cNvSpPr>
            <a:spLocks noGrp="1"/>
          </p:cNvSpPr>
          <p:nvPr>
            <p:ph type="body" sz="quarter" idx="10"/>
          </p:nvPr>
        </p:nvSpPr>
        <p:spPr>
          <a:xfrm>
            <a:off x="2171700" y="4495801"/>
            <a:ext cx="7848600" cy="1905000"/>
          </a:xfrm>
        </p:spPr>
        <p:txBody>
          <a:bodyPr/>
          <a:lstStyle/>
          <a:p>
            <a:r>
              <a:rPr lang="en-US" dirty="0"/>
              <a:t>And the earth and the heavens.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A1B499-44F1-2B75-B9E9-60441B8CB127}"/>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بَارِئُ يَا مُصَوّرُ</a:t>
            </a:r>
            <a:endParaRPr lang="en-US" dirty="0"/>
          </a:p>
        </p:txBody>
      </p:sp>
      <p:sp>
        <p:nvSpPr>
          <p:cNvPr id="5" name="Subtitle 4">
            <a:extLst>
              <a:ext uri="{FF2B5EF4-FFF2-40B4-BE49-F238E27FC236}">
                <a16:creationId xmlns:a16="http://schemas.microsoft.com/office/drawing/2014/main" id="{C79D01FA-458E-DD4B-754D-42C1F4B15FBA}"/>
              </a:ext>
            </a:extLst>
          </p:cNvPr>
          <p:cNvSpPr>
            <a:spLocks noGrp="1"/>
          </p:cNvSpPr>
          <p:nvPr>
            <p:ph type="body" sz="quarter" idx="10"/>
          </p:nvPr>
        </p:nvSpPr>
        <p:spPr>
          <a:xfrm>
            <a:off x="2171700" y="4495801"/>
            <a:ext cx="7848600" cy="1905000"/>
          </a:xfrm>
        </p:spPr>
        <p:txBody>
          <a:bodyPr/>
          <a:lstStyle/>
          <a:p>
            <a:r>
              <a:rPr lang="en-US" dirty="0"/>
              <a:t>O the Maker, O the Fashioner,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B078B4F-DE18-7A7B-264F-96794A60C86B}"/>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حَنَّانُ يَا مَنَّانُ،</a:t>
            </a:r>
            <a:endParaRPr lang="en-US" dirty="0"/>
          </a:p>
        </p:txBody>
      </p:sp>
      <p:sp>
        <p:nvSpPr>
          <p:cNvPr id="5" name="Subtitle 4">
            <a:extLst>
              <a:ext uri="{FF2B5EF4-FFF2-40B4-BE49-F238E27FC236}">
                <a16:creationId xmlns:a16="http://schemas.microsoft.com/office/drawing/2014/main" id="{49D27F9B-6602-57B8-A567-D6EA6B0B8E64}"/>
              </a:ext>
            </a:extLst>
          </p:cNvPr>
          <p:cNvSpPr>
            <a:spLocks noGrp="1"/>
          </p:cNvSpPr>
          <p:nvPr>
            <p:ph type="body" sz="quarter" idx="10"/>
          </p:nvPr>
        </p:nvSpPr>
        <p:spPr>
          <a:xfrm>
            <a:off x="2171700" y="4495801"/>
            <a:ext cx="7848600" cy="1905000"/>
          </a:xfrm>
        </p:spPr>
        <p:txBody>
          <a:bodyPr/>
          <a:lstStyle/>
          <a:p>
            <a:r>
              <a:rPr lang="en-US" dirty="0"/>
              <a:t>O the All-tender, O the All-favorer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DADD3F-8DD0-7EE6-1FC8-338B20EFB5F0}"/>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رَحْمَانُ</a:t>
            </a:r>
            <a:endParaRPr lang="en-US" dirty="0"/>
          </a:p>
        </p:txBody>
      </p:sp>
      <p:sp>
        <p:nvSpPr>
          <p:cNvPr id="5" name="Subtitle 4">
            <a:extLst>
              <a:ext uri="{FF2B5EF4-FFF2-40B4-BE49-F238E27FC236}">
                <a16:creationId xmlns:a16="http://schemas.microsoft.com/office/drawing/2014/main" id="{904CB753-301D-874E-10BA-91FC959B6D83}"/>
              </a:ext>
            </a:extLst>
          </p:cNvPr>
          <p:cNvSpPr>
            <a:spLocks noGrp="1"/>
          </p:cNvSpPr>
          <p:nvPr>
            <p:ph type="body" sz="quarter" idx="10"/>
          </p:nvPr>
        </p:nvSpPr>
        <p:spPr>
          <a:xfrm>
            <a:off x="2171700" y="4495801"/>
            <a:ext cx="7848600" cy="1905000"/>
          </a:xfrm>
        </p:spPr>
        <p:txBody>
          <a:bodyPr/>
          <a:lstStyle/>
          <a:p>
            <a:r>
              <a:rPr lang="en-US" dirty="0"/>
              <a:t>O Allah, O the All-beneficent,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D647B70-4E06-AF52-A8FA-6CD95D23EDC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قَيّومُ</a:t>
            </a:r>
            <a:endParaRPr lang="en-US" dirty="0"/>
          </a:p>
        </p:txBody>
      </p:sp>
      <p:sp>
        <p:nvSpPr>
          <p:cNvPr id="5" name="Subtitle 4">
            <a:extLst>
              <a:ext uri="{FF2B5EF4-FFF2-40B4-BE49-F238E27FC236}">
                <a16:creationId xmlns:a16="http://schemas.microsoft.com/office/drawing/2014/main" id="{0442EE50-F64C-E8FD-01D6-CC60914E0C96}"/>
              </a:ext>
            </a:extLst>
          </p:cNvPr>
          <p:cNvSpPr>
            <a:spLocks noGrp="1"/>
          </p:cNvSpPr>
          <p:nvPr>
            <p:ph type="body" sz="quarter" idx="10"/>
          </p:nvPr>
        </p:nvSpPr>
        <p:spPr>
          <a:xfrm>
            <a:off x="2171700" y="4495801"/>
            <a:ext cx="7848600" cy="1905000"/>
          </a:xfrm>
        </p:spPr>
        <p:txBody>
          <a:bodyPr/>
          <a:lstStyle/>
          <a:p>
            <a:r>
              <a:rPr lang="en-US" dirty="0"/>
              <a:t>O Allah, O the Self-Subsisting,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السَّلامُ عَلَيْكَ يَا مَوْلايَ يَا أَبَا عَبْدِاللّٰهِ</a:t>
            </a:r>
            <a:br>
              <a:rPr lang="ar-SA" dirty="0"/>
            </a:br>
            <a:r>
              <a:rPr lang="ar-SA" dirty="0"/>
              <a:t>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my master, </a:t>
            </a:r>
            <a:r>
              <a:rPr lang="en-US" dirty="0" err="1"/>
              <a:t>Abū</a:t>
            </a:r>
            <a:r>
              <a:rPr lang="en-US" dirty="0"/>
              <a:t>-`</a:t>
            </a:r>
            <a:r>
              <a:rPr lang="en-US" dirty="0" err="1"/>
              <a:t>Abdullāh</a:t>
            </a:r>
            <a:r>
              <a:rPr lang="en-US" dirty="0"/>
              <a:t>. So be Allah’s mercy and blessings.</a:t>
            </a:r>
          </a:p>
          <a:p>
            <a:pPr marL="342900" indent="-342900" eaLnBrk="1" hangingPunct="1">
              <a:defRPr/>
            </a:pPr>
            <a:endParaRPr lang="en-US" dirty="0"/>
          </a:p>
        </p:txBody>
      </p:sp>
    </p:spTree>
    <p:extLst>
      <p:ext uri="{BB962C8B-B14F-4D97-AF65-F5344CB8AC3E}">
        <p14:creationId xmlns:p14="http://schemas.microsoft.com/office/powerpoint/2010/main" val="67628220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6502F8-636E-B2D3-50D8-B8AE3ED0DC86}"/>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بَدِيعُ،</a:t>
            </a:r>
            <a:endParaRPr lang="en-US" dirty="0"/>
          </a:p>
        </p:txBody>
      </p:sp>
      <p:sp>
        <p:nvSpPr>
          <p:cNvPr id="5" name="Subtitle 4">
            <a:extLst>
              <a:ext uri="{FF2B5EF4-FFF2-40B4-BE49-F238E27FC236}">
                <a16:creationId xmlns:a16="http://schemas.microsoft.com/office/drawing/2014/main" id="{7D01D001-D843-7EC9-1637-9BD549C13C2C}"/>
              </a:ext>
            </a:extLst>
          </p:cNvPr>
          <p:cNvSpPr>
            <a:spLocks noGrp="1"/>
          </p:cNvSpPr>
          <p:nvPr>
            <p:ph type="body" sz="quarter" idx="10"/>
          </p:nvPr>
        </p:nvSpPr>
        <p:spPr>
          <a:xfrm>
            <a:off x="2171700" y="4495801"/>
            <a:ext cx="7848600" cy="1905000"/>
          </a:xfrm>
        </p:spPr>
        <p:txBody>
          <a:bodyPr/>
          <a:lstStyle/>
          <a:p>
            <a:r>
              <a:rPr lang="en-US" dirty="0"/>
              <a:t>O Allah, O the wonderful Originator,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858F509-48A1-813D-5490-6A930D0C4C67}"/>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اللّهُ يَا اللّهُ </a:t>
            </a:r>
            <a:endParaRPr lang="en-US" dirty="0"/>
          </a:p>
        </p:txBody>
      </p:sp>
      <p:sp>
        <p:nvSpPr>
          <p:cNvPr id="5" name="Subtitle 4">
            <a:extLst>
              <a:ext uri="{FF2B5EF4-FFF2-40B4-BE49-F238E27FC236}">
                <a16:creationId xmlns:a16="http://schemas.microsoft.com/office/drawing/2014/main" id="{F39D9583-66D7-5A28-9773-EF1388A16429}"/>
              </a:ext>
            </a:extLst>
          </p:cNvPr>
          <p:cNvSpPr>
            <a:spLocks noGrp="1"/>
          </p:cNvSpPr>
          <p:nvPr>
            <p:ph type="body" sz="quarter" idx="10"/>
          </p:nvPr>
        </p:nvSpPr>
        <p:spPr>
          <a:xfrm>
            <a:off x="2171700" y="4495801"/>
            <a:ext cx="7848600" cy="1905000"/>
          </a:xfrm>
        </p:spPr>
        <p:txBody>
          <a:bodyPr/>
          <a:lstStyle/>
          <a:p>
            <a:r>
              <a:rPr lang="it-IT" dirty="0"/>
              <a:t>O Allah; O Allah; O Allah;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823BBC7-8D87-BD00-CD48-622DC00555C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لَكَ الأَسْمَاءُ الحُسْنَى،</a:t>
            </a:r>
            <a:endParaRPr lang="en-US" dirty="0"/>
          </a:p>
        </p:txBody>
      </p:sp>
      <p:sp>
        <p:nvSpPr>
          <p:cNvPr id="5" name="Subtitle 4">
            <a:extLst>
              <a:ext uri="{FF2B5EF4-FFF2-40B4-BE49-F238E27FC236}">
                <a16:creationId xmlns:a16="http://schemas.microsoft.com/office/drawing/2014/main" id="{E077EE1D-F7C9-19C8-FC5F-E0DE7CF54965}"/>
              </a:ext>
            </a:extLst>
          </p:cNvPr>
          <p:cNvSpPr>
            <a:spLocks noGrp="1"/>
          </p:cNvSpPr>
          <p:nvPr>
            <p:ph type="body" sz="quarter" idx="10"/>
          </p:nvPr>
        </p:nvSpPr>
        <p:spPr>
          <a:xfrm>
            <a:off x="2171700" y="4495801"/>
            <a:ext cx="7848600" cy="1905000"/>
          </a:xfrm>
        </p:spPr>
        <p:txBody>
          <a:bodyPr/>
          <a:lstStyle/>
          <a:p>
            <a:r>
              <a:rPr lang="en-US" dirty="0"/>
              <a:t>To You are the Most Excellent Names,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C2431CA-21A8-8BC2-5CDF-4517766B07F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وَالأَمْثَالُ العُلْيَا،</a:t>
            </a:r>
            <a:endParaRPr lang="en-US" dirty="0"/>
          </a:p>
        </p:txBody>
      </p:sp>
      <p:sp>
        <p:nvSpPr>
          <p:cNvPr id="5" name="Subtitle 4">
            <a:extLst>
              <a:ext uri="{FF2B5EF4-FFF2-40B4-BE49-F238E27FC236}">
                <a16:creationId xmlns:a16="http://schemas.microsoft.com/office/drawing/2014/main" id="{06306C6A-84BD-BE92-6D4E-B197535E27C5}"/>
              </a:ext>
            </a:extLst>
          </p:cNvPr>
          <p:cNvSpPr>
            <a:spLocks noGrp="1"/>
          </p:cNvSpPr>
          <p:nvPr>
            <p:ph type="body" sz="quarter" idx="10"/>
          </p:nvPr>
        </p:nvSpPr>
        <p:spPr>
          <a:xfrm>
            <a:off x="2171700" y="4495801"/>
            <a:ext cx="7848600" cy="1905000"/>
          </a:xfrm>
        </p:spPr>
        <p:txBody>
          <a:bodyPr/>
          <a:lstStyle/>
          <a:p>
            <a:r>
              <a:rPr lang="en-US" dirty="0"/>
              <a:t>And the most elevated examples,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163C970-0D53-38B6-5CB6-310393ABF33C}"/>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وَالكِبْرِيَاءُ وَالآلاءُ،</a:t>
            </a:r>
            <a:endParaRPr lang="en-US" dirty="0"/>
          </a:p>
        </p:txBody>
      </p:sp>
      <p:sp>
        <p:nvSpPr>
          <p:cNvPr id="5" name="Subtitle 4">
            <a:extLst>
              <a:ext uri="{FF2B5EF4-FFF2-40B4-BE49-F238E27FC236}">
                <a16:creationId xmlns:a16="http://schemas.microsoft.com/office/drawing/2014/main" id="{E1317673-2066-1A57-6265-ACEFCFB760A8}"/>
              </a:ext>
            </a:extLst>
          </p:cNvPr>
          <p:cNvSpPr>
            <a:spLocks noGrp="1"/>
          </p:cNvSpPr>
          <p:nvPr>
            <p:ph type="body" sz="quarter" idx="10"/>
          </p:nvPr>
        </p:nvSpPr>
        <p:spPr>
          <a:xfrm>
            <a:off x="2171700" y="4495801"/>
            <a:ext cx="7848600" cy="1905000"/>
          </a:xfrm>
        </p:spPr>
        <p:txBody>
          <a:bodyPr/>
          <a:lstStyle/>
          <a:p>
            <a:r>
              <a:rPr lang="en-US" dirty="0"/>
              <a:t>And greatness and bounties.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48E498-EE4E-06ED-F4DE-D258966825E5}"/>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أَسْأَلُكَ أَنْ تُصَلّيَ عَلَى مُحَمّدٍ وَآلِ مُحَمّدٍ،</a:t>
            </a:r>
            <a:endParaRPr lang="en-US" dirty="0"/>
          </a:p>
        </p:txBody>
      </p:sp>
      <p:sp>
        <p:nvSpPr>
          <p:cNvPr id="5" name="Subtitle 4">
            <a:extLst>
              <a:ext uri="{FF2B5EF4-FFF2-40B4-BE49-F238E27FC236}">
                <a16:creationId xmlns:a16="http://schemas.microsoft.com/office/drawing/2014/main" id="{51293C48-5EDC-7AFB-4482-F6AC2E336088}"/>
              </a:ext>
            </a:extLst>
          </p:cNvPr>
          <p:cNvSpPr>
            <a:spLocks noGrp="1"/>
          </p:cNvSpPr>
          <p:nvPr>
            <p:ph type="body" sz="quarter" idx="10"/>
          </p:nvPr>
        </p:nvSpPr>
        <p:spPr>
          <a:xfrm>
            <a:off x="2171700" y="4495801"/>
            <a:ext cx="7848600" cy="1905000"/>
          </a:xfrm>
        </p:spPr>
        <p:txBody>
          <a:bodyPr/>
          <a:lstStyle/>
          <a:p>
            <a:r>
              <a:rPr lang="en-US" dirty="0"/>
              <a:t>I beseech You to bless Muhammad and the Household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E04F35-7FF9-4148-E91B-B807C9657A23}"/>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وَأَنْ تَجْعَلَ اسْمِي فِي هذِهِ اللّيْلَةِ فِي السّعَدَاءِ،</a:t>
            </a:r>
            <a:endParaRPr lang="en-US" dirty="0"/>
          </a:p>
        </p:txBody>
      </p:sp>
      <p:sp>
        <p:nvSpPr>
          <p:cNvPr id="5" name="Subtitle 4">
            <a:extLst>
              <a:ext uri="{FF2B5EF4-FFF2-40B4-BE49-F238E27FC236}">
                <a16:creationId xmlns:a16="http://schemas.microsoft.com/office/drawing/2014/main" id="{6BB4BEE6-3074-C70A-A9DD-B5D445C2C285}"/>
              </a:ext>
            </a:extLst>
          </p:cNvPr>
          <p:cNvSpPr>
            <a:spLocks noGrp="1"/>
          </p:cNvSpPr>
          <p:nvPr>
            <p:ph type="body" sz="quarter" idx="10"/>
          </p:nvPr>
        </p:nvSpPr>
        <p:spPr>
          <a:xfrm>
            <a:off x="2171700" y="4495801"/>
            <a:ext cx="7848600" cy="1905000"/>
          </a:xfrm>
        </p:spPr>
        <p:txBody>
          <a:bodyPr/>
          <a:lstStyle/>
          <a:p>
            <a:r>
              <a:rPr lang="en-US" dirty="0"/>
              <a:t>And to include my name with the list of the happiest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E79DCB1-06CE-A00A-3570-99818DC5098D}"/>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وَرُوحِي مَعَ الشّهَدَاءِ،</a:t>
            </a:r>
            <a:endParaRPr lang="en-US" dirty="0"/>
          </a:p>
        </p:txBody>
      </p:sp>
      <p:sp>
        <p:nvSpPr>
          <p:cNvPr id="5" name="Subtitle 4">
            <a:extLst>
              <a:ext uri="{FF2B5EF4-FFF2-40B4-BE49-F238E27FC236}">
                <a16:creationId xmlns:a16="http://schemas.microsoft.com/office/drawing/2014/main" id="{C3A47132-96FD-F10F-BB15-A19190D127CA}"/>
              </a:ext>
            </a:extLst>
          </p:cNvPr>
          <p:cNvSpPr>
            <a:spLocks noGrp="1"/>
          </p:cNvSpPr>
          <p:nvPr>
            <p:ph type="body" sz="quarter" idx="10"/>
          </p:nvPr>
        </p:nvSpPr>
        <p:spPr>
          <a:xfrm>
            <a:off x="2171700" y="4495801"/>
            <a:ext cx="7848600" cy="1905000"/>
          </a:xfrm>
        </p:spPr>
        <p:txBody>
          <a:bodyPr/>
          <a:lstStyle/>
          <a:p>
            <a:r>
              <a:rPr lang="en-US" dirty="0"/>
              <a:t>And to add my soul to the martyrs,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B13AE9C-EB4D-52B5-7FA4-DBE545FBAC6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وَإِحْسَانِي فِي عِلّيّينَ،</a:t>
            </a:r>
            <a:endParaRPr lang="en-US" dirty="0"/>
          </a:p>
        </p:txBody>
      </p:sp>
      <p:sp>
        <p:nvSpPr>
          <p:cNvPr id="5" name="Subtitle 4">
            <a:extLst>
              <a:ext uri="{FF2B5EF4-FFF2-40B4-BE49-F238E27FC236}">
                <a16:creationId xmlns:a16="http://schemas.microsoft.com/office/drawing/2014/main" id="{2F51D2BF-3500-2809-3D29-6E759CCD4151}"/>
              </a:ext>
            </a:extLst>
          </p:cNvPr>
          <p:cNvSpPr>
            <a:spLocks noGrp="1"/>
          </p:cNvSpPr>
          <p:nvPr>
            <p:ph type="body" sz="quarter" idx="10"/>
          </p:nvPr>
        </p:nvSpPr>
        <p:spPr>
          <a:xfrm>
            <a:off x="2171700" y="4495801"/>
            <a:ext cx="7848600" cy="1905000"/>
          </a:xfrm>
        </p:spPr>
        <p:txBody>
          <a:bodyPr/>
          <a:lstStyle/>
          <a:p>
            <a:r>
              <a:rPr lang="en-US" dirty="0"/>
              <a:t>And record my good deeds in the most exalted rank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FA90F6-D243-25AB-2727-701D89B337FF}"/>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وَإِسَاءَتِي مَغْفُورَةً،</a:t>
            </a:r>
            <a:endParaRPr lang="en-US" dirty="0"/>
          </a:p>
        </p:txBody>
      </p:sp>
      <p:sp>
        <p:nvSpPr>
          <p:cNvPr id="5" name="Subtitle 4">
            <a:extLst>
              <a:ext uri="{FF2B5EF4-FFF2-40B4-BE49-F238E27FC236}">
                <a16:creationId xmlns:a16="http://schemas.microsoft.com/office/drawing/2014/main" id="{9CAE7D33-719B-2084-96E5-87CB7216DE58}"/>
              </a:ext>
            </a:extLst>
          </p:cNvPr>
          <p:cNvSpPr>
            <a:spLocks noGrp="1"/>
          </p:cNvSpPr>
          <p:nvPr>
            <p:ph type="body" sz="quarter" idx="10"/>
          </p:nvPr>
        </p:nvSpPr>
        <p:spPr>
          <a:xfrm>
            <a:off x="2171700" y="4495801"/>
            <a:ext cx="7848600" cy="1905000"/>
          </a:xfrm>
        </p:spPr>
        <p:txBody>
          <a:bodyPr/>
          <a:lstStyle/>
          <a:p>
            <a:r>
              <a:rPr lang="en-US" dirty="0"/>
              <a:t>And to decide my offense to be forgiven,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 قَدْ أَقَمْتَ الصَّلاةَ</a:t>
            </a:r>
            <a:r>
              <a:rPr lang="en-US" dirty="0"/>
              <a:t> </a:t>
            </a:r>
            <a:r>
              <a:rPr lang="ar-SA" dirty="0"/>
              <a:t>وَآتَيْتَ الزَّكَاةَ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offered the prayers, And you defrayed the </a:t>
            </a:r>
            <a:r>
              <a:rPr lang="en-US" dirty="0" err="1"/>
              <a:t>zakāt</a:t>
            </a:r>
            <a:r>
              <a:rPr lang="en-US" dirty="0"/>
              <a:t>,</a:t>
            </a:r>
          </a:p>
        </p:txBody>
      </p:sp>
    </p:spTree>
    <p:extLst>
      <p:ext uri="{BB962C8B-B14F-4D97-AF65-F5344CB8AC3E}">
        <p14:creationId xmlns:p14="http://schemas.microsoft.com/office/powerpoint/2010/main" val="289218966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448AD89-0C51-33DA-437E-669BDEBDA4DC}"/>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وَأَنْ تَهَبَ لِي يَقِيناً تُبَاشِرُ بِهِ قَلْبِي،</a:t>
            </a:r>
            <a:endParaRPr lang="en-US" dirty="0"/>
          </a:p>
        </p:txBody>
      </p:sp>
      <p:sp>
        <p:nvSpPr>
          <p:cNvPr id="5" name="Subtitle 4">
            <a:extLst>
              <a:ext uri="{FF2B5EF4-FFF2-40B4-BE49-F238E27FC236}">
                <a16:creationId xmlns:a16="http://schemas.microsoft.com/office/drawing/2014/main" id="{1385E6FA-A19E-0D1B-6278-AC1559D881C2}"/>
              </a:ext>
            </a:extLst>
          </p:cNvPr>
          <p:cNvSpPr>
            <a:spLocks noGrp="1"/>
          </p:cNvSpPr>
          <p:nvPr>
            <p:ph type="body" sz="quarter" idx="10"/>
          </p:nvPr>
        </p:nvSpPr>
        <p:spPr>
          <a:xfrm>
            <a:off x="2171700" y="4495801"/>
            <a:ext cx="7848600" cy="1905000"/>
          </a:xfrm>
        </p:spPr>
        <p:txBody>
          <a:bodyPr/>
          <a:lstStyle/>
          <a:p>
            <a:r>
              <a:rPr lang="en-US" dirty="0"/>
              <a:t>And to grant me certitude that fills in my heart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0F7475-4B6C-4D68-8A7B-1D9C4ED50282}"/>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وَإِيمَاناً يُذْهِبُ الشّكّ عَنّي،</a:t>
            </a:r>
            <a:endParaRPr lang="en-US" dirty="0"/>
          </a:p>
        </p:txBody>
      </p:sp>
      <p:sp>
        <p:nvSpPr>
          <p:cNvPr id="5" name="Subtitle 4">
            <a:extLst>
              <a:ext uri="{FF2B5EF4-FFF2-40B4-BE49-F238E27FC236}">
                <a16:creationId xmlns:a16="http://schemas.microsoft.com/office/drawing/2014/main" id="{FC070268-59A2-B09A-83D2-6B2E7D8EE7F6}"/>
              </a:ext>
            </a:extLst>
          </p:cNvPr>
          <p:cNvSpPr>
            <a:spLocks noGrp="1"/>
          </p:cNvSpPr>
          <p:nvPr>
            <p:ph type="body" sz="quarter" idx="10"/>
          </p:nvPr>
        </p:nvSpPr>
        <p:spPr>
          <a:xfrm>
            <a:off x="2171700" y="4495801"/>
            <a:ext cx="7848600" cy="1905000"/>
          </a:xfrm>
        </p:spPr>
        <p:txBody>
          <a:bodyPr/>
          <a:lstStyle/>
          <a:p>
            <a:r>
              <a:rPr lang="en-US" dirty="0"/>
              <a:t>and a faith which drives doubt away from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038ACA-1CB0-4E74-82BE-2F3183BF8BA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وَتُرْضِيَنِي بِمَا قَسَمْتَ لِي،</a:t>
            </a:r>
            <a:endParaRPr lang="en-US" dirty="0"/>
          </a:p>
        </p:txBody>
      </p:sp>
      <p:sp>
        <p:nvSpPr>
          <p:cNvPr id="5" name="Subtitle 4">
            <a:extLst>
              <a:ext uri="{FF2B5EF4-FFF2-40B4-BE49-F238E27FC236}">
                <a16:creationId xmlns:a16="http://schemas.microsoft.com/office/drawing/2014/main" id="{8B4BE760-DB33-F2FB-CD3D-3E56139B9F46}"/>
              </a:ext>
            </a:extLst>
          </p:cNvPr>
          <p:cNvSpPr>
            <a:spLocks noGrp="1"/>
          </p:cNvSpPr>
          <p:nvPr>
            <p:ph type="body" sz="quarter" idx="10"/>
          </p:nvPr>
        </p:nvSpPr>
        <p:spPr>
          <a:xfrm>
            <a:off x="2171700" y="4495801"/>
            <a:ext cx="7848600" cy="1905000"/>
          </a:xfrm>
        </p:spPr>
        <p:txBody>
          <a:bodyPr/>
          <a:lstStyle/>
          <a:p>
            <a:r>
              <a:rPr lang="en-US" dirty="0"/>
              <a:t>And to make me feel satisfied with that which You decide for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BFC2A2-1EA5-8B6C-C555-0BEA3CF61B9B}"/>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وَآتِنَا فِي الدّنْيَا حَسَنَةً،</a:t>
            </a:r>
            <a:endParaRPr lang="en-US" dirty="0"/>
          </a:p>
        </p:txBody>
      </p:sp>
      <p:sp>
        <p:nvSpPr>
          <p:cNvPr id="5" name="Subtitle 4">
            <a:extLst>
              <a:ext uri="{FF2B5EF4-FFF2-40B4-BE49-F238E27FC236}">
                <a16:creationId xmlns:a16="http://schemas.microsoft.com/office/drawing/2014/main" id="{ABDC39CB-F7EB-997C-06DB-E76F17D97422}"/>
              </a:ext>
            </a:extLst>
          </p:cNvPr>
          <p:cNvSpPr>
            <a:spLocks noGrp="1"/>
          </p:cNvSpPr>
          <p:nvPr>
            <p:ph type="body" sz="quarter" idx="10"/>
          </p:nvPr>
        </p:nvSpPr>
        <p:spPr>
          <a:xfrm>
            <a:off x="2171700" y="4495801"/>
            <a:ext cx="7848600" cy="1905000"/>
          </a:xfrm>
        </p:spPr>
        <p:txBody>
          <a:bodyPr/>
          <a:lstStyle/>
          <a:p>
            <a:r>
              <a:rPr lang="en-US" dirty="0"/>
              <a:t>And (please) grant us reward in this world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F10FF96-D1DC-777B-CD6F-B5F8BC92621C}"/>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وَفِي الآخِرَةِ حَسَنَةً،</a:t>
            </a:r>
            <a:endParaRPr lang="en-US" dirty="0"/>
          </a:p>
        </p:txBody>
      </p:sp>
      <p:sp>
        <p:nvSpPr>
          <p:cNvPr id="5" name="Subtitle 4">
            <a:extLst>
              <a:ext uri="{FF2B5EF4-FFF2-40B4-BE49-F238E27FC236}">
                <a16:creationId xmlns:a16="http://schemas.microsoft.com/office/drawing/2014/main" id="{63CE1205-88A9-3DBA-2574-B2F0D3BDF85A}"/>
              </a:ext>
            </a:extLst>
          </p:cNvPr>
          <p:cNvSpPr>
            <a:spLocks noGrp="1"/>
          </p:cNvSpPr>
          <p:nvPr>
            <p:ph type="body" sz="quarter" idx="10"/>
          </p:nvPr>
        </p:nvSpPr>
        <p:spPr>
          <a:xfrm>
            <a:off x="2171700" y="4495801"/>
            <a:ext cx="7848600" cy="1905000"/>
          </a:xfrm>
        </p:spPr>
        <p:txBody>
          <a:bodyPr/>
          <a:lstStyle/>
          <a:p>
            <a:r>
              <a:rPr lang="en-US" dirty="0"/>
              <a:t>And reward in the Hereafter,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1987EA5-3B70-9A78-A31F-34FF534C55C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وَقِنَا عَذَابَ النَّارِ الحَرِيقِ،</a:t>
            </a:r>
            <a:endParaRPr lang="en-US" dirty="0"/>
          </a:p>
        </p:txBody>
      </p:sp>
      <p:sp>
        <p:nvSpPr>
          <p:cNvPr id="5" name="Subtitle 4">
            <a:extLst>
              <a:ext uri="{FF2B5EF4-FFF2-40B4-BE49-F238E27FC236}">
                <a16:creationId xmlns:a16="http://schemas.microsoft.com/office/drawing/2014/main" id="{7B2DD125-8DF6-6159-845A-606613D4963E}"/>
              </a:ext>
            </a:extLst>
          </p:cNvPr>
          <p:cNvSpPr>
            <a:spLocks noGrp="1"/>
          </p:cNvSpPr>
          <p:nvPr>
            <p:ph type="body" sz="quarter" idx="10"/>
          </p:nvPr>
        </p:nvSpPr>
        <p:spPr>
          <a:xfrm>
            <a:off x="2171700" y="4495801"/>
            <a:ext cx="7848600" cy="1905000"/>
          </a:xfrm>
        </p:spPr>
        <p:txBody>
          <a:bodyPr/>
          <a:lstStyle/>
          <a:p>
            <a:r>
              <a:rPr lang="en-US" dirty="0"/>
              <a:t>And save us from the torment of the burning Fire,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BAFC12A-4230-FC7A-A813-7058F445D8B3}"/>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وَارْزُقْنِي فِيهَا ذِكْرَكَ وَشُكْرَكَ وَالرّغْبَةَ إِلَيْكَ،</a:t>
            </a:r>
            <a:endParaRPr lang="en-US" dirty="0"/>
          </a:p>
        </p:txBody>
      </p:sp>
      <p:sp>
        <p:nvSpPr>
          <p:cNvPr id="5" name="Subtitle 4">
            <a:extLst>
              <a:ext uri="{FF2B5EF4-FFF2-40B4-BE49-F238E27FC236}">
                <a16:creationId xmlns:a16="http://schemas.microsoft.com/office/drawing/2014/main" id="{48C08AAC-D17B-867D-9402-108D5D71415E}"/>
              </a:ext>
            </a:extLst>
          </p:cNvPr>
          <p:cNvSpPr>
            <a:spLocks noGrp="1"/>
          </p:cNvSpPr>
          <p:nvPr>
            <p:ph type="body" sz="quarter" idx="10"/>
          </p:nvPr>
        </p:nvSpPr>
        <p:spPr>
          <a:xfrm>
            <a:off x="2171700" y="4495801"/>
            <a:ext cx="7848600" cy="1905000"/>
          </a:xfrm>
        </p:spPr>
        <p:txBody>
          <a:bodyPr/>
          <a:lstStyle/>
          <a:p>
            <a:r>
              <a:rPr lang="en-US" dirty="0"/>
              <a:t>And (also) confer upon us at this night Your mentioning, thanking You, and desiring for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6CDA51C-CA0F-86AD-5D0A-4F5D902F42D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وَالإِنَابَةَ وَالتّوْفِيقَ لِمَا وَفّقْتَ لَهُ مُحَمّداً وَآلَ مُحَمّدٍ</a:t>
            </a:r>
            <a:endParaRPr lang="en-US" dirty="0"/>
          </a:p>
        </p:txBody>
      </p:sp>
      <p:sp>
        <p:nvSpPr>
          <p:cNvPr id="5" name="Subtitle 4">
            <a:extLst>
              <a:ext uri="{FF2B5EF4-FFF2-40B4-BE49-F238E27FC236}">
                <a16:creationId xmlns:a16="http://schemas.microsoft.com/office/drawing/2014/main" id="{103FD605-CE74-14FF-15A4-10B039DAC577}"/>
              </a:ext>
            </a:extLst>
          </p:cNvPr>
          <p:cNvSpPr>
            <a:spLocks noGrp="1"/>
          </p:cNvSpPr>
          <p:nvPr>
            <p:ph type="body" sz="quarter" idx="10"/>
          </p:nvPr>
        </p:nvSpPr>
        <p:spPr>
          <a:xfrm>
            <a:off x="2171700" y="4495801"/>
            <a:ext cx="7848600" cy="1905000"/>
          </a:xfrm>
        </p:spPr>
        <p:txBody>
          <a:bodyPr/>
          <a:lstStyle/>
          <a:p>
            <a:r>
              <a:rPr lang="en-US" dirty="0"/>
              <a:t>And turning to You, and success to that to which You led Muhammad and the Household of Muhammad,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41AFC0A-10A2-4F76-2E10-F9A745F258D2}"/>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 عَلَيْهِ وَعَلَيْهِمُ السّلامُ.</a:t>
            </a:r>
            <a:endParaRPr lang="en-US" dirty="0"/>
          </a:p>
        </p:txBody>
      </p:sp>
      <p:sp>
        <p:nvSpPr>
          <p:cNvPr id="5" name="Subtitle 4">
            <a:extLst>
              <a:ext uri="{FF2B5EF4-FFF2-40B4-BE49-F238E27FC236}">
                <a16:creationId xmlns:a16="http://schemas.microsoft.com/office/drawing/2014/main" id="{47C5DA83-E176-2641-40F7-07490D2061CE}"/>
              </a:ext>
            </a:extLst>
          </p:cNvPr>
          <p:cNvSpPr>
            <a:spLocks noGrp="1"/>
          </p:cNvSpPr>
          <p:nvPr>
            <p:ph type="body" sz="quarter" idx="10"/>
          </p:nvPr>
        </p:nvSpPr>
        <p:spPr>
          <a:xfrm>
            <a:off x="2171700" y="4495801"/>
            <a:ext cx="7848600" cy="1905000"/>
          </a:xfrm>
        </p:spPr>
        <p:txBody>
          <a:bodyPr/>
          <a:lstStyle/>
          <a:p>
            <a:r>
              <a:rPr lang="en-US" dirty="0"/>
              <a:t>peace be upon him and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xfrm>
            <a:off x="0" y="1219199"/>
            <a:ext cx="12192000" cy="1143000"/>
          </a:xfrm>
          <a:ln cap="flat">
            <a:miter lim="800000"/>
          </a:ln>
        </p:spPr>
        <p:txBody>
          <a:bodyPr>
            <a:noAutofit/>
          </a:bodyPr>
          <a:lstStyle/>
          <a:p>
            <a:r>
              <a:rPr lang="ar-SA" altLang="en-US" dirty="0"/>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xfrm>
            <a:off x="2171700" y="4495801"/>
            <a:ext cx="7848600" cy="1905000"/>
          </a:xfrm>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r>
              <a:rPr lang="en-US" altLang="en-US" noProof="0" dirty="0"/>
              <a:t>O' </a:t>
            </a:r>
            <a:r>
              <a:rPr lang="en-US" altLang="en-US" noProof="0" dirty="0" err="1"/>
              <a:t>Alláh</a:t>
            </a:r>
            <a:r>
              <a:rPr lang="en-US" altLang="en-US" noProof="0" dirty="0"/>
              <a:t> send Your blessings on Muhammad</a:t>
            </a:r>
          </a:p>
          <a:p>
            <a:pPr lvl="0"/>
            <a:r>
              <a:rPr lang="en-US" altLang="en-US" noProof="0" dirty="0"/>
              <a:t>and the family of Muhammad. </a:t>
            </a:r>
          </a:p>
          <a:p>
            <a:endParaRPr lang="en-US" dirty="0"/>
          </a:p>
        </p:txBody>
      </p:sp>
    </p:spTree>
    <p:extLst>
      <p:ext uri="{BB962C8B-B14F-4D97-AF65-F5344CB8AC3E}">
        <p14:creationId xmlns:p14="http://schemas.microsoft.com/office/powerpoint/2010/main" val="220451978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 ibn `Ali,</a:t>
            </a:r>
            <a:endParaRPr lang="en-CA" dirty="0"/>
          </a:p>
        </p:txBody>
      </p:sp>
      <p:sp>
        <p:nvSpPr>
          <p:cNvPr id="4" name="TextBox 3">
            <a:extLst>
              <a:ext uri="{FF2B5EF4-FFF2-40B4-BE49-F238E27FC236}">
                <a16:creationId xmlns:a16="http://schemas.microsoft.com/office/drawing/2014/main" id="{C7DA4707-FCAE-F95A-4929-B1789B2E08C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0A9776F-CA32-3B32-3F91-4800B077803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660117D5-717F-45F0-BA05-C5485DCFF86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E9EE327B-E94E-3164-3ADF-A55DC7AB17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9A3C758-1650-93EF-C875-9769B12EE3B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A6D8C3BE-D4FE-A85C-CC3E-369BFCF85D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15733763-3E82-335A-CF02-59A8969B1FC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90E66585-FC99-AC70-EABE-2124B90E0C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40AA5A28-96D8-374A-BEE4-E40A2B14052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C024BAA5-DE3B-82A7-348E-4D7483DC4E5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5002138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وَأَمَرْتَ بِالْمَعْرُوفِ</a:t>
            </a:r>
            <a:r>
              <a:rPr lang="en-US" dirty="0"/>
              <a:t> </a:t>
            </a:r>
            <a:r>
              <a:rPr lang="ar-SA" dirty="0"/>
              <a:t>وَنَهَيْتَ عَنِ الْمُنْكَرِ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enjoined the right, And you forbade the wrong,</a:t>
            </a:r>
          </a:p>
        </p:txBody>
      </p:sp>
    </p:spTree>
    <p:extLst>
      <p:ext uri="{BB962C8B-B14F-4D97-AF65-F5344CB8AC3E}">
        <p14:creationId xmlns:p14="http://schemas.microsoft.com/office/powerpoint/2010/main" val="34504912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وَتَلَوْتَ الْكِتَابَ حَقَّ تِلاوَتِهِ</a:t>
            </a:r>
            <a:br>
              <a:rPr lang="en-US" dirty="0"/>
            </a:br>
            <a:r>
              <a:rPr lang="ar-SA" dirty="0"/>
              <a:t>وَجَاهَدْتَ فِي اللّٰهِ حَقَّ جِهَادِهِ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recited the Book (i.e. the Holy Qur'ān) as exactly as it should be recited, And you strove for the sake of Allah as exactly as striving must be,</a:t>
            </a:r>
          </a:p>
        </p:txBody>
      </p:sp>
    </p:spTree>
    <p:extLst>
      <p:ext uri="{BB962C8B-B14F-4D97-AF65-F5344CB8AC3E}">
        <p14:creationId xmlns:p14="http://schemas.microsoft.com/office/powerpoint/2010/main" val="146406898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وَصَبَرْتَ عَلَى الْأَذٰى فِي جَنْبِهِ مُحْتَسِباً</a:t>
            </a:r>
            <a:br>
              <a:rPr lang="ar-SA" dirty="0"/>
            </a:br>
            <a:r>
              <a:rPr lang="ar-SA" dirty="0"/>
              <a:t>حَتّٰى أَتَاكَ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faced all troubles steadfastly for His sake, seeking his reward, until death came upon you.</a:t>
            </a:r>
          </a:p>
        </p:txBody>
      </p:sp>
    </p:spTree>
    <p:extLst>
      <p:ext uri="{BB962C8B-B14F-4D97-AF65-F5344CB8AC3E}">
        <p14:creationId xmlns:p14="http://schemas.microsoft.com/office/powerpoint/2010/main" val="94681998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أَشْهَدُ أَنَّ الَّذِينَ خَالَفُوكَ وَحَارَبُوكَ</a:t>
            </a:r>
            <a:br>
              <a:rPr lang="en-US" dirty="0"/>
            </a:br>
            <a:r>
              <a:rPr lang="ar-SA" dirty="0"/>
              <a:t>وَالَّذِينَ خَذَلُوكَ وَالَّذِينَ قَتَلُوكَ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also bear witness that those who dissented you and those who fought against you And those who let you down and those who slew you</a:t>
            </a:r>
          </a:p>
        </p:txBody>
      </p:sp>
    </p:spTree>
    <p:extLst>
      <p:ext uri="{BB962C8B-B14F-4D97-AF65-F5344CB8AC3E}">
        <p14:creationId xmlns:p14="http://schemas.microsoft.com/office/powerpoint/2010/main" val="2419892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مَلْعُونُونَ عَلٰى لِسَانِ النَّبِيِّ الْأُمِّيِّ</a:t>
            </a:r>
            <a:br>
              <a:rPr lang="en-US" dirty="0"/>
            </a:br>
            <a:r>
              <a:rPr lang="ar-SA" dirty="0"/>
              <a:t>وَقَدْ خَابَ مَنِ افْتَرٰى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All those were accursed directly by the Meccan Prophet. And he who forges lies indeed fails to attain his desire.</a:t>
            </a:r>
          </a:p>
        </p:txBody>
      </p:sp>
    </p:spTree>
    <p:extLst>
      <p:ext uri="{BB962C8B-B14F-4D97-AF65-F5344CB8AC3E}">
        <p14:creationId xmlns:p14="http://schemas.microsoft.com/office/powerpoint/2010/main" val="196549018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eaLnBrk="1" hangingPunct="1">
              <a:lnSpc>
                <a:spcPts val="8500"/>
              </a:lnSpc>
              <a:defRPr/>
            </a:pPr>
            <a:r>
              <a:rPr lang="ar-SA" dirty="0"/>
              <a:t>لَعَنَ اللّٰهُ الظَّالِمِينَ لَكُمْ مِنَ الْأَوَّلِينَ وَالآخِرِينَ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from among the past and the present generations.</a:t>
            </a:r>
          </a:p>
        </p:txBody>
      </p:sp>
    </p:spTree>
    <p:extLst>
      <p:ext uri="{BB962C8B-B14F-4D97-AF65-F5344CB8AC3E}">
        <p14:creationId xmlns:p14="http://schemas.microsoft.com/office/powerpoint/2010/main" val="363333411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وَضَاعَفَ عَلَيْهِمُ الْعَذَابَ الْأَلِيمَ.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also double for them the painful torment.</a:t>
            </a:r>
          </a:p>
        </p:txBody>
      </p:sp>
    </p:spTree>
    <p:extLst>
      <p:ext uri="{BB962C8B-B14F-4D97-AF65-F5344CB8AC3E}">
        <p14:creationId xmlns:p14="http://schemas.microsoft.com/office/powerpoint/2010/main" val="353389145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أَتَيْتُكَ يَا مَوْلايَ يَا ابْنَ رَسُولِ اللّٰهِ</a:t>
            </a:r>
            <a:br>
              <a:rPr lang="ar-SA" dirty="0"/>
            </a:br>
            <a:r>
              <a:rPr lang="ar-SA" dirty="0"/>
              <a:t>زَائِراً عَارِفاً بِحَقّكَ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turn my attention towards you, O my master, O son of the Messenger of Alláh, Visiting you and acknowledging the standing that you enjoy,</a:t>
            </a:r>
          </a:p>
        </p:txBody>
      </p:sp>
    </p:spTree>
    <p:extLst>
      <p:ext uri="{BB962C8B-B14F-4D97-AF65-F5344CB8AC3E}">
        <p14:creationId xmlns:p14="http://schemas.microsoft.com/office/powerpoint/2010/main" val="30267141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مُوَالِياً لِأَوْلِيَائِكَ</a:t>
            </a:r>
            <a:br>
              <a:rPr lang="en-US" dirty="0"/>
            </a:br>
            <a:r>
              <a:rPr lang="ar-SA" dirty="0"/>
              <a:t>مُعَادِياً لأَعْدَائِكَ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declaring my loyalty to those who are loyal to you, And renouncing your enemies,</a:t>
            </a:r>
          </a:p>
        </p:txBody>
      </p:sp>
    </p:spTree>
    <p:extLst>
      <p:ext uri="{BB962C8B-B14F-4D97-AF65-F5344CB8AC3E}">
        <p14:creationId xmlns:p14="http://schemas.microsoft.com/office/powerpoint/2010/main" val="194658627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مُسْتَبْصِراً بِالْهُدَى الَّذِي أَنْتَ عَلَيْهِ</a:t>
            </a:r>
            <a:br>
              <a:rPr lang="ar-SA" dirty="0"/>
            </a:br>
            <a:r>
              <a:rPr lang="ar-SA" dirty="0"/>
              <a:t>عَارِفاً بِضَلالَةِ مَنْ خَالَفَكَ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seeking to follow the true guidance that you are following, And recognizing the deviation of those who oppose you;</a:t>
            </a:r>
          </a:p>
        </p:txBody>
      </p:sp>
    </p:spTree>
    <p:extLst>
      <p:ext uri="{BB962C8B-B14F-4D97-AF65-F5344CB8AC3E}">
        <p14:creationId xmlns:p14="http://schemas.microsoft.com/office/powerpoint/2010/main" val="374373029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بِجَعْفَرِ بْنِ 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t>
            </a:r>
            <a:r>
              <a:rPr lang="en-US" dirty="0" err="1"/>
              <a:t>Ja`far</a:t>
            </a:r>
            <a:r>
              <a:rPr lang="en-US" dirty="0"/>
              <a:t> ibn Muhammad,</a:t>
            </a:r>
            <a:endParaRPr lang="en-CA" dirty="0"/>
          </a:p>
        </p:txBody>
      </p:sp>
      <p:sp>
        <p:nvSpPr>
          <p:cNvPr id="4" name="TextBox 3">
            <a:extLst>
              <a:ext uri="{FF2B5EF4-FFF2-40B4-BE49-F238E27FC236}">
                <a16:creationId xmlns:a16="http://schemas.microsoft.com/office/drawing/2014/main" id="{598927A0-ED27-4399-E168-0D2EC65CBEE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D6BDA2E1-501D-764B-E47A-BFCD808052B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64BA3AE-D9BF-5CB2-2254-09B6790C121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2A83DFC6-5842-3DBC-BA11-A5BC94CA229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84BDD0B6-6639-120F-54FB-C89F1D6475F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E393F1AA-CA61-2EF4-937F-9D47ABF831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4CD2D808-C2DF-D160-2195-45DCEF472E6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E38A6AF7-4E8E-7926-CAD2-78A74F0100F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24AC2FC-F095-1A57-F6D6-F68A96EE62F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32EA7BF-A3B8-E811-623C-E3E8D5E0750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9623191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فَاشْفَعْ لِي عِنْدَ رَبِّكَ.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intercede for me before your Lord.</a:t>
            </a:r>
          </a:p>
        </p:txBody>
      </p:sp>
    </p:spTree>
    <p:extLst>
      <p:ext uri="{BB962C8B-B14F-4D97-AF65-F5344CB8AC3E}">
        <p14:creationId xmlns:p14="http://schemas.microsoft.com/office/powerpoint/2010/main" val="27153244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حُجَّةَ اللّٰهِ فِي أَرْضِهِ وَسَمَائِهِ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Argument of Allah in His lands and heavens.</a:t>
            </a:r>
          </a:p>
        </p:txBody>
      </p:sp>
    </p:spTree>
    <p:extLst>
      <p:ext uri="{BB962C8B-B14F-4D97-AF65-F5344CB8AC3E}">
        <p14:creationId xmlns:p14="http://schemas.microsoft.com/office/powerpoint/2010/main" val="31634293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صَلَّى اللّٰهُ عَلٰى رُوحِكَ الطَّيِّبِ وَجَسَدِكَ الطَّاهِرِ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bless your immaculate spirit and your pure body.</a:t>
            </a:r>
          </a:p>
        </p:txBody>
      </p:sp>
    </p:spTree>
    <p:extLst>
      <p:ext uri="{BB962C8B-B14F-4D97-AF65-F5344CB8AC3E}">
        <p14:creationId xmlns:p14="http://schemas.microsoft.com/office/powerpoint/2010/main" val="921175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وَعَلَيْكَ السَّلامُ يَا مَوْلايَ 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and Allah’s mercy and blessings be upon you; O my master.</a:t>
            </a:r>
          </a:p>
        </p:txBody>
      </p:sp>
    </p:spTree>
    <p:extLst>
      <p:ext uri="{BB962C8B-B14F-4D97-AF65-F5344CB8AC3E}">
        <p14:creationId xmlns:p14="http://schemas.microsoft.com/office/powerpoint/2010/main" val="289071714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714454" y="2492896"/>
            <a:ext cx="7226658"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حضرت على اكبر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17684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مَوْلايَ وَابْنَ مَوْلايَ</a:t>
            </a:r>
            <a:r>
              <a:rPr lang="en-US" dirty="0"/>
              <a:t> </a:t>
            </a:r>
            <a:r>
              <a:rPr lang="ar-SA" dirty="0"/>
              <a:t>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my master and son of my master So be upon you Allah’s mercy and blessings.</a:t>
            </a:r>
          </a:p>
        </p:txBody>
      </p:sp>
    </p:spTree>
    <p:extLst>
      <p:ext uri="{BB962C8B-B14F-4D97-AF65-F5344CB8AC3E}">
        <p14:creationId xmlns:p14="http://schemas.microsoft.com/office/powerpoint/2010/main" val="19983158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لَعَنَ اللّٰهُ مَنْ ظَلَمَكَ</a:t>
            </a:r>
            <a:r>
              <a:rPr lang="en-US" dirty="0"/>
              <a:t> </a:t>
            </a:r>
            <a:r>
              <a:rPr lang="ar-SA" dirty="0"/>
              <a:t>وَلَعَنَ اللّٰهُ مَنْ قَتَلَكَ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May Allah remove blessings from those who slew you.</a:t>
            </a:r>
          </a:p>
        </p:txBody>
      </p:sp>
    </p:spTree>
    <p:extLst>
      <p:ext uri="{BB962C8B-B14F-4D97-AF65-F5344CB8AC3E}">
        <p14:creationId xmlns:p14="http://schemas.microsoft.com/office/powerpoint/2010/main" val="33077398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وَضَاعَفَ عَلَيْهِمُ الْعَذَابَ الْأَلِيمَ.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double the painful chastisement for them.</a:t>
            </a:r>
          </a:p>
        </p:txBody>
      </p:sp>
    </p:spTree>
    <p:extLst>
      <p:ext uri="{BB962C8B-B14F-4D97-AF65-F5344CB8AC3E}">
        <p14:creationId xmlns:p14="http://schemas.microsoft.com/office/powerpoint/2010/main" val="60906306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57242" y="2492896"/>
            <a:ext cx="25410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شهداء</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4015884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عَلَيْكُمْ أَيّهَا الصِّدِّيقُونَ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veracious ones.</a:t>
            </a:r>
          </a:p>
        </p:txBody>
      </p:sp>
    </p:spTree>
    <p:extLst>
      <p:ext uri="{BB962C8B-B14F-4D97-AF65-F5344CB8AC3E}">
        <p14:creationId xmlns:p14="http://schemas.microsoft.com/office/powerpoint/2010/main" val="128513379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بِمُوسَى بْنِ جَعْفَرٍ</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Musa ibn Jafar,</a:t>
            </a:r>
            <a:endParaRPr lang="en-CA" dirty="0"/>
          </a:p>
        </p:txBody>
      </p:sp>
      <p:sp>
        <p:nvSpPr>
          <p:cNvPr id="4" name="TextBox 3">
            <a:extLst>
              <a:ext uri="{FF2B5EF4-FFF2-40B4-BE49-F238E27FC236}">
                <a16:creationId xmlns:a16="http://schemas.microsoft.com/office/drawing/2014/main" id="{1804C51F-8046-7513-E961-AD57B17AE86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0DFCC08-0F50-C71B-EB93-C0064F1E7F0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7CF34E92-4465-8390-E477-FE2ADBBB6E2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6EE7D984-CED5-8474-AF8C-EB0352C221E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0C02AD46-389A-A05D-0003-F6AB610D783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95164E8C-1082-2823-35CF-EEE7FDB8C37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8E6B4EF-01A8-4F6E-F650-0AEDB8E6DC1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BCC82B3-49CC-0808-18BD-E4F0DDA6469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BE3F9A7-066E-591B-5319-7DDA53B7515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E3BF0545-F893-E3F4-2134-2686DB41A8E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7032750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عَلَيْكُمْ أَيّهَا الشُّهَدَاءُ الصَّابِرُونَ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steadfast martyrs.</a:t>
            </a:r>
          </a:p>
        </p:txBody>
      </p:sp>
    </p:spTree>
    <p:extLst>
      <p:ext uri="{BB962C8B-B14F-4D97-AF65-F5344CB8AC3E}">
        <p14:creationId xmlns:p14="http://schemas.microsoft.com/office/powerpoint/2010/main" val="49525025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أَنَّكُمْ جَاهَدْتُمْ فِي سَبِيلِ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strove in the way of Allah,</a:t>
            </a:r>
          </a:p>
        </p:txBody>
      </p:sp>
    </p:spTree>
    <p:extLst>
      <p:ext uri="{BB962C8B-B14F-4D97-AF65-F5344CB8AC3E}">
        <p14:creationId xmlns:p14="http://schemas.microsoft.com/office/powerpoint/2010/main" val="15619781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وَصَبَرْتُمْ عَلٰى الْأَذٰى فِي جَنْبِ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acted patiently against harm for the sake of Allah,</a:t>
            </a:r>
          </a:p>
        </p:txBody>
      </p:sp>
    </p:spTree>
    <p:extLst>
      <p:ext uri="{BB962C8B-B14F-4D97-AF65-F5344CB8AC3E}">
        <p14:creationId xmlns:p14="http://schemas.microsoft.com/office/powerpoint/2010/main" val="17306695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وَنَصَحْتُمْ لِلّٰهِ وَلِرَسُولِهِ حَتّٰى أَتَاكُمُ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did sincerely for the sake of Allah and His Messenger until death came upon you.</a:t>
            </a:r>
          </a:p>
        </p:txBody>
      </p:sp>
    </p:spTree>
    <p:extLst>
      <p:ext uri="{BB962C8B-B14F-4D97-AF65-F5344CB8AC3E}">
        <p14:creationId xmlns:p14="http://schemas.microsoft.com/office/powerpoint/2010/main" val="34996467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أَنَّكُمْ أَحْيَاءٌ عِنْدَ رَبِّكُمْ تُرْزَقُونَ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are alive and are being provided sustenance from your Lord.</a:t>
            </a:r>
          </a:p>
        </p:txBody>
      </p:sp>
    </p:spTree>
    <p:extLst>
      <p:ext uri="{BB962C8B-B14F-4D97-AF65-F5344CB8AC3E}">
        <p14:creationId xmlns:p14="http://schemas.microsoft.com/office/powerpoint/2010/main" val="25841080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فَجَزَاكُمُ اللّٰهُ عَنِ الْإِسْلامِ وَأَهْلِهِ</a:t>
            </a:r>
            <a:br>
              <a:rPr lang="ar-SA" dirty="0"/>
            </a:br>
            <a:r>
              <a:rPr lang="ar-SA" dirty="0"/>
              <a:t>أَفْضَلَ جَزَاءِ الْمُحْسِنِينَ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reward you with the best reward of the good-doers on behalf of Islam and its people,</a:t>
            </a:r>
          </a:p>
        </p:txBody>
      </p:sp>
    </p:spTree>
    <p:extLst>
      <p:ext uri="{BB962C8B-B14F-4D97-AF65-F5344CB8AC3E}">
        <p14:creationId xmlns:p14="http://schemas.microsoft.com/office/powerpoint/2010/main" val="331608048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وَجَمَعَ بَيْنَنَا وَبَيْنَكُمْ فِي مَحَلِّ النَّعِيمِ.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may He join us to you in the abode of bliss.</a:t>
            </a:r>
          </a:p>
        </p:txBody>
      </p:sp>
    </p:spTree>
    <p:extLst>
      <p:ext uri="{BB962C8B-B14F-4D97-AF65-F5344CB8AC3E}">
        <p14:creationId xmlns:p14="http://schemas.microsoft.com/office/powerpoint/2010/main" val="22796159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974941" y="2492896"/>
            <a:ext cx="670568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حضرت عباس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1471684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ابْنَ أَمِيرِ الْمُؤْمِنِينَ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son of the Commander of the Believers.</a:t>
            </a:r>
          </a:p>
        </p:txBody>
      </p:sp>
    </p:spTree>
    <p:extLst>
      <p:ext uri="{BB962C8B-B14F-4D97-AF65-F5344CB8AC3E}">
        <p14:creationId xmlns:p14="http://schemas.microsoft.com/office/powerpoint/2010/main" val="10340939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أَيّهَا الْعَبْدُ الصَّالِحُ</a:t>
            </a:r>
            <a:br>
              <a:rPr lang="en-US" dirty="0"/>
            </a:br>
            <a:r>
              <a:rPr lang="ar-SA" dirty="0"/>
              <a:t>الْمُطِيعُ لِلّٰهِ وَلِرَسُولِهِ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righteous servant (of Allah), The obedient to Allah and to His Messenger.</a:t>
            </a:r>
          </a:p>
        </p:txBody>
      </p:sp>
    </p:spTree>
    <p:extLst>
      <p:ext uri="{BB962C8B-B14F-4D97-AF65-F5344CB8AC3E}">
        <p14:creationId xmlns:p14="http://schemas.microsoft.com/office/powerpoint/2010/main" val="348499729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بِعَلِيِّ بْنِ مُوسٰى</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 ibn Musa,</a:t>
            </a:r>
            <a:endParaRPr lang="en-CA" dirty="0"/>
          </a:p>
        </p:txBody>
      </p:sp>
      <p:sp>
        <p:nvSpPr>
          <p:cNvPr id="4" name="TextBox 3">
            <a:extLst>
              <a:ext uri="{FF2B5EF4-FFF2-40B4-BE49-F238E27FC236}">
                <a16:creationId xmlns:a16="http://schemas.microsoft.com/office/drawing/2014/main" id="{95FEDD07-99CB-38D2-3A1B-086E388C38D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BC767588-9777-ADDE-7172-C3ED0342A54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4255F75-38AE-4F44-1321-37355AF508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FCABC18-80F5-E4E4-064F-483DE6660CB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2AB2BD6C-A12F-F3D4-A081-FE3F1673A5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1C08383C-135C-3848-9556-DEC9FD6F4BC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EB7A5EC7-6665-07E3-FB31-FEE6C863C44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6F42BA36-6AD3-2186-08BC-A41879A71AA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A2516EE7-404D-347F-E201-E79AAAE662E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56F9E800-98C9-C854-904B-2D92912BBE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403125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 قَدْ [جَاهَدْتَ وَ]نَصَحْتَ</a:t>
            </a:r>
            <a:br>
              <a:rPr lang="en-US" dirty="0"/>
            </a:br>
            <a:r>
              <a:rPr lang="ar-SA" dirty="0"/>
              <a:t>وَصَبَرْتَ حَتّٰى أَتَاكَ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strove (in the way of Allah) and acted sincerely and tolerated (harm) until death came upon you.</a:t>
            </a:r>
          </a:p>
        </p:txBody>
      </p:sp>
    </p:spTree>
    <p:extLst>
      <p:ext uri="{BB962C8B-B14F-4D97-AF65-F5344CB8AC3E}">
        <p14:creationId xmlns:p14="http://schemas.microsoft.com/office/powerpoint/2010/main" val="385680176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لَعَنَ اللّٰهُ الظَّالِمِينَ لَكُمْ مِنَ الْأَوَّلِينَ وَالْآخِرِينَ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from the past and the present generations. </a:t>
            </a:r>
          </a:p>
        </p:txBody>
      </p:sp>
    </p:spTree>
    <p:extLst>
      <p:ext uri="{BB962C8B-B14F-4D97-AF65-F5344CB8AC3E}">
        <p14:creationId xmlns:p14="http://schemas.microsoft.com/office/powerpoint/2010/main" val="199219265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وَأَلْحَقَهُمْ بِدَرْكِ الْجَحِيمِ.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may He send them to the lowest layer of the blazing Hell.</a:t>
            </a:r>
          </a:p>
        </p:txBody>
      </p:sp>
    </p:spTree>
    <p:extLst>
      <p:ext uri="{BB962C8B-B14F-4D97-AF65-F5344CB8AC3E}">
        <p14:creationId xmlns:p14="http://schemas.microsoft.com/office/powerpoint/2010/main" val="39591274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42029850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73084" y="2492896"/>
            <a:ext cx="270939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آل يس</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0782369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ln cap="flat">
            <a:miter lim="800000"/>
          </a:ln>
        </p:spPr>
        <p:txBody>
          <a:bodyPr>
            <a:noAutofit/>
          </a:bodyPr>
          <a:lstStyle/>
          <a:p>
            <a:pPr rtl="1"/>
            <a:r>
              <a:rPr lang="ar-SA" altLang="en-US" dirty="0"/>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O' </a:t>
            </a:r>
            <a:r>
              <a:rPr kumimoji="0" lang="en-US" altLang="en-US" sz="3200" b="0" i="0" u="none" strike="noStrike" kern="0" cap="none" spc="0" normalizeH="0" baseline="0" noProof="0" dirty="0" err="1">
                <a:ln>
                  <a:noFill/>
                </a:ln>
                <a:solidFill>
                  <a:srgbClr val="000066"/>
                </a:solidFill>
                <a:effectLst/>
                <a:uLnTx/>
                <a:uFillTx/>
                <a:latin typeface="Calibri Light" panose="020F0302020204030204" pitchFamily="34" charset="0"/>
                <a:ea typeface="+mn-ea"/>
                <a:cs typeface="Calibri Light" panose="020F0302020204030204" pitchFamily="34" charset="0"/>
              </a:rPr>
              <a:t>Alláh</a:t>
            </a: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 send Your blessings on Muhammad</a:t>
            </a:r>
          </a:p>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and the family of Muhammad. </a:t>
            </a:r>
          </a:p>
          <a:p>
            <a:pPr>
              <a:lnSpc>
                <a:spcPct val="100000"/>
              </a:lnSpc>
              <a:spcBef>
                <a:spcPct val="20000"/>
              </a:spcBef>
            </a:pP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In the name of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the Beneficent, the Merciful.</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6706" name="NotDefined 2">
            <a:extLst>
              <a:ext uri="{FF2B5EF4-FFF2-40B4-BE49-F238E27FC236}">
                <a16:creationId xmlns:a16="http://schemas.microsoft.com/office/drawing/2014/main" id="{BF891360-716B-B22E-DD6F-FA35A15458A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سَلامٌ عَلى آلِ يس </a:t>
            </a:r>
          </a:p>
        </p:txBody>
      </p:sp>
      <p:sp>
        <p:nvSpPr>
          <p:cNvPr id="6147" name="NotDefined 3">
            <a:extLst>
              <a:ext uri="{FF2B5EF4-FFF2-40B4-BE49-F238E27FC236}">
                <a16:creationId xmlns:a16="http://schemas.microsoft.com/office/drawing/2014/main" id="{1BC80181-55AD-CDDC-AE71-2B9257E641F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Peace be upon (the) progeny of </a:t>
            </a:r>
            <a:r>
              <a:rPr lang="en-US" altLang="en-US" dirty="0" err="1"/>
              <a:t>Yaseen</a:t>
            </a:r>
            <a:r>
              <a:rPr lang="en-US" altLang="en-US" dirty="0"/>
              <a: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8754" name="NotDefined 2">
            <a:extLst>
              <a:ext uri="{FF2B5EF4-FFF2-40B4-BE49-F238E27FC236}">
                <a16:creationId xmlns:a16="http://schemas.microsoft.com/office/drawing/2014/main" id="{898A9D64-334C-0AC7-6216-786DFF43893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اَلسَّلامُ عَلَيْكَ يا داعِيَ اللهِ وَرَبّانِيَ آياتِهِ </a:t>
            </a:r>
          </a:p>
        </p:txBody>
      </p:sp>
      <p:sp>
        <p:nvSpPr>
          <p:cNvPr id="7171" name="NotDefined 3">
            <a:extLst>
              <a:ext uri="{FF2B5EF4-FFF2-40B4-BE49-F238E27FC236}">
                <a16:creationId xmlns:a16="http://schemas.microsoft.com/office/drawing/2014/main" id="{98901C5A-A559-EED7-D8E8-F222DC14814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Peace be upon you, O the caller of Allah and place of manifestation of His signs.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9778" name="NotDefined 2">
            <a:extLst>
              <a:ext uri="{FF2B5EF4-FFF2-40B4-BE49-F238E27FC236}">
                <a16:creationId xmlns:a16="http://schemas.microsoft.com/office/drawing/2014/main" id="{7EC73FAA-4CB4-DF5E-126A-3E790F6BD3D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اَلسَّلامُ عَلَيْكَ يا بابَ اللهِ وَدَيّانَ دينِهِ، </a:t>
            </a:r>
          </a:p>
        </p:txBody>
      </p:sp>
      <p:sp>
        <p:nvSpPr>
          <p:cNvPr id="8195" name="NotDefined 3">
            <a:extLst>
              <a:ext uri="{FF2B5EF4-FFF2-40B4-BE49-F238E27FC236}">
                <a16:creationId xmlns:a16="http://schemas.microsoft.com/office/drawing/2014/main" id="{D76CB718-F687-F865-9AEC-07647A4CAE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door of Allah and the devout one of His religion.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 ibn `Ali,</a:t>
            </a:r>
            <a:endParaRPr lang="en-CA" dirty="0"/>
          </a:p>
        </p:txBody>
      </p:sp>
      <p:sp>
        <p:nvSpPr>
          <p:cNvPr id="4" name="TextBox 3">
            <a:extLst>
              <a:ext uri="{FF2B5EF4-FFF2-40B4-BE49-F238E27FC236}">
                <a16:creationId xmlns:a16="http://schemas.microsoft.com/office/drawing/2014/main" id="{B89219BC-D823-2321-298B-BFF2024A8A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3716021E-C53F-1736-8E86-08CAE352E0F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A2C5FDB1-FD7F-2C46-067A-B6CA6447A85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64EDA050-F7F5-5FF2-F5F5-906CD8FE754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96F45864-A6BF-7A59-B60C-ADEA1BC713B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B1B015A5-36C0-B76B-B27E-AEB5E7AC3C0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A19B48E0-D309-D740-BA2C-C1438FE4D1E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0104504-21EB-C996-B816-7509447927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D1BA1A85-C365-EACC-EC2A-FD56D58B41A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F76F50D0-180B-1761-EEF1-E37111B0E78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418052086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0802" name="NotDefined 2">
            <a:extLst>
              <a:ext uri="{FF2B5EF4-FFF2-40B4-BE49-F238E27FC236}">
                <a16:creationId xmlns:a16="http://schemas.microsoft.com/office/drawing/2014/main" id="{FAA82C4B-8062-0C8D-23ED-8D4F16E8FE1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خَليفَةَ اللهِ وَناصِرَ حَقِّهِ، </a:t>
            </a:r>
          </a:p>
        </p:txBody>
      </p:sp>
      <p:sp>
        <p:nvSpPr>
          <p:cNvPr id="9219" name="NotDefined 3">
            <a:extLst>
              <a:ext uri="{FF2B5EF4-FFF2-40B4-BE49-F238E27FC236}">
                <a16:creationId xmlns:a16="http://schemas.microsoft.com/office/drawing/2014/main" id="{8CF3E646-4E5A-C5BF-7240-D00123B36A8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vicegerent of Allah and the helper of His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1826" name="NotDefined 2">
            <a:extLst>
              <a:ext uri="{FF2B5EF4-FFF2-40B4-BE49-F238E27FC236}">
                <a16:creationId xmlns:a16="http://schemas.microsoft.com/office/drawing/2014/main" id="{2B313470-828F-40A0-4A4F-5ADBE93F289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حُجَّةَ اللهِ وَدَليلَ إِرادَتِهِ، </a:t>
            </a:r>
          </a:p>
        </p:txBody>
      </p:sp>
      <p:sp>
        <p:nvSpPr>
          <p:cNvPr id="10243" name="NotDefined 3">
            <a:extLst>
              <a:ext uri="{FF2B5EF4-FFF2-40B4-BE49-F238E27FC236}">
                <a16:creationId xmlns:a16="http://schemas.microsoft.com/office/drawing/2014/main" id="{2C0D5BBE-704B-08B0-5782-6C4B7BDDC49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proof of Allah and the Guide of His intention.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2850" name="NotDefined 2">
            <a:extLst>
              <a:ext uri="{FF2B5EF4-FFF2-40B4-BE49-F238E27FC236}">
                <a16:creationId xmlns:a16="http://schemas.microsoft.com/office/drawing/2014/main" id="{5C7B01AF-3172-2AC3-72D2-E719FCAB802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تالِيَ كِتابِ اللهِ وَتَرْجُمانَهُ </a:t>
            </a:r>
          </a:p>
        </p:txBody>
      </p:sp>
      <p:sp>
        <p:nvSpPr>
          <p:cNvPr id="11267" name="NotDefined 3">
            <a:extLst>
              <a:ext uri="{FF2B5EF4-FFF2-40B4-BE49-F238E27FC236}">
                <a16:creationId xmlns:a16="http://schemas.microsoft.com/office/drawing/2014/main" id="{654DE773-496D-2268-9915-6238576AAA9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reciter of Allah's book and its interpreter.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3874" name="NotDefined 2">
            <a:extLst>
              <a:ext uri="{FF2B5EF4-FFF2-40B4-BE49-F238E27FC236}">
                <a16:creationId xmlns:a16="http://schemas.microsoft.com/office/drawing/2014/main" id="{268A59B4-77C4-F41C-159E-13A29D94442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في آناءِ لَيْلِكَ وَأَطْرافِ نَهارِكَ، </a:t>
            </a:r>
          </a:p>
        </p:txBody>
      </p:sp>
      <p:sp>
        <p:nvSpPr>
          <p:cNvPr id="12291" name="NotDefined 3">
            <a:extLst>
              <a:ext uri="{FF2B5EF4-FFF2-40B4-BE49-F238E27FC236}">
                <a16:creationId xmlns:a16="http://schemas.microsoft.com/office/drawing/2014/main" id="{F268669A-4047-E384-5F16-E45F9C4306B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in your night and in your day.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4898" name="NotDefined 2">
            <a:extLst>
              <a:ext uri="{FF2B5EF4-FFF2-40B4-BE49-F238E27FC236}">
                <a16:creationId xmlns:a16="http://schemas.microsoft.com/office/drawing/2014/main" id="{099453C8-9333-AFF4-3621-34C055546AD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بَقِيَّةَ اللهِ في أَرْضِهِ، </a:t>
            </a:r>
          </a:p>
        </p:txBody>
      </p:sp>
      <p:sp>
        <p:nvSpPr>
          <p:cNvPr id="13315" name="NotDefined 3">
            <a:extLst>
              <a:ext uri="{FF2B5EF4-FFF2-40B4-BE49-F238E27FC236}">
                <a16:creationId xmlns:a16="http://schemas.microsoft.com/office/drawing/2014/main" id="{E6FA3F6E-6560-B508-7A78-D7DFC5FFDA9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remnant of Allah on His earth.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22" name="NotDefined 2">
            <a:extLst>
              <a:ext uri="{FF2B5EF4-FFF2-40B4-BE49-F238E27FC236}">
                <a16:creationId xmlns:a16="http://schemas.microsoft.com/office/drawing/2014/main" id="{84057924-D4DB-5EFD-1143-E0810F483CD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يا ميثاقَ اللهِ الَّذي أَخَذَهُ وَوَكَّدَهُ، </a:t>
            </a:r>
          </a:p>
        </p:txBody>
      </p:sp>
      <p:sp>
        <p:nvSpPr>
          <p:cNvPr id="14339" name="NotDefined 3">
            <a:extLst>
              <a:ext uri="{FF2B5EF4-FFF2-40B4-BE49-F238E27FC236}">
                <a16:creationId xmlns:a16="http://schemas.microsoft.com/office/drawing/2014/main" id="{299EC100-55BB-16A3-6B70-535CE07BF56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covenant of Allah, which He took it and He fastened it.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6946" name="NotDefined 2">
            <a:extLst>
              <a:ext uri="{FF2B5EF4-FFF2-40B4-BE49-F238E27FC236}">
                <a16:creationId xmlns:a16="http://schemas.microsoft.com/office/drawing/2014/main" id="{ADAD51F3-E8A4-BF90-FE0A-00FD2D1A8AE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وَعْدَ اللهِ الَّذي ضَمِنَهُ، </a:t>
            </a:r>
          </a:p>
        </p:txBody>
      </p:sp>
      <p:sp>
        <p:nvSpPr>
          <p:cNvPr id="15363" name="NotDefined 3">
            <a:extLst>
              <a:ext uri="{FF2B5EF4-FFF2-40B4-BE49-F238E27FC236}">
                <a16:creationId xmlns:a16="http://schemas.microsoft.com/office/drawing/2014/main" id="{57712C96-0349-278B-6277-7A5EC634605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promise of Allah which He guaranteed it.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7970" name="NotDefined 2">
            <a:extLst>
              <a:ext uri="{FF2B5EF4-FFF2-40B4-BE49-F238E27FC236}">
                <a16:creationId xmlns:a16="http://schemas.microsoft.com/office/drawing/2014/main" id="{0581026A-C0C9-EBDA-235F-DC9ADBF757A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أَيُّهَا الْعَلَمُ الْمَنْصُوبُ وَالْعِلْمُ الْمَصْبُوبُ </a:t>
            </a:r>
          </a:p>
        </p:txBody>
      </p:sp>
      <p:sp>
        <p:nvSpPr>
          <p:cNvPr id="16387" name="NotDefined 3">
            <a:extLst>
              <a:ext uri="{FF2B5EF4-FFF2-40B4-BE49-F238E27FC236}">
                <a16:creationId xmlns:a16="http://schemas.microsoft.com/office/drawing/2014/main" id="{29059288-6DF6-EE7A-706A-AA83B351686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by upon you, O the manifested flag and the one who is filled with knowledge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8994" name="NotDefined 2">
            <a:extLst>
              <a:ext uri="{FF2B5EF4-FFF2-40B4-BE49-F238E27FC236}">
                <a16:creationId xmlns:a16="http://schemas.microsoft.com/office/drawing/2014/main" id="{C8A5D62A-6AE3-DBA2-0748-49DEFD41B2C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وَالْغَوْثُ وَالرَّحْمَةُ الْواسِعَةُ، وَعْداً غَيْرَ مَكْذوُب، </a:t>
            </a:r>
          </a:p>
        </p:txBody>
      </p:sp>
      <p:sp>
        <p:nvSpPr>
          <p:cNvPr id="17411" name="NotDefined 3">
            <a:extLst>
              <a:ext uri="{FF2B5EF4-FFF2-40B4-BE49-F238E27FC236}">
                <a16:creationId xmlns:a16="http://schemas.microsoft.com/office/drawing/2014/main" id="{95F9064C-29CC-8D46-2C8F-D235F4DD054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help, and the far-reaching mercy, a promise which is not a lie.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0018" name="NotDefined 2">
            <a:extLst>
              <a:ext uri="{FF2B5EF4-FFF2-40B4-BE49-F238E27FC236}">
                <a16:creationId xmlns:a16="http://schemas.microsoft.com/office/drawing/2014/main" id="{449A2698-D619-C708-CD27-1678578C943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تَقوُمُ، </a:t>
            </a:r>
          </a:p>
        </p:txBody>
      </p:sp>
      <p:sp>
        <p:nvSpPr>
          <p:cNvPr id="18435" name="NotDefined 3">
            <a:extLst>
              <a:ext uri="{FF2B5EF4-FFF2-40B4-BE49-F238E27FC236}">
                <a16:creationId xmlns:a16="http://schemas.microsoft.com/office/drawing/2014/main" id="{BC18FB23-872D-634C-1CAE-6D63F9545A3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while you are standing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pPr algn="ctr"/>
            <a:r>
              <a:rPr lang="ar-SA" dirty="0"/>
              <a:t>بِعَلِيِّ بْنِ 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 ibn Muhammad,</a:t>
            </a:r>
            <a:endParaRPr lang="en-CA" dirty="0"/>
          </a:p>
        </p:txBody>
      </p:sp>
      <p:sp>
        <p:nvSpPr>
          <p:cNvPr id="4" name="TextBox 3">
            <a:extLst>
              <a:ext uri="{FF2B5EF4-FFF2-40B4-BE49-F238E27FC236}">
                <a16:creationId xmlns:a16="http://schemas.microsoft.com/office/drawing/2014/main" id="{17C56F3B-CF09-7384-F97C-6AFAE673ACA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9F2654B5-AF52-638F-5822-779E6FDEF43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ADF1E52-5316-6F6E-B7B5-F64FE1D3AD7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391F619-4CE8-1A46-725F-08B5CC8CD61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C2BB6707-F8B0-1389-1733-1CCA9778D8C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347AE710-527F-DB00-51F7-A375E381B3D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1FBAA5F2-FC54-EF60-9C77-F2F904B4434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7AB15FC8-BA16-221B-9257-1C620A8A0B5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53E1BFCB-A62C-323F-45B6-49FE545EE3A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DE4EF30-FA8B-700F-C59F-4F4B6F9A5FC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42774830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1042" name="NotDefined 2">
            <a:extLst>
              <a:ext uri="{FF2B5EF4-FFF2-40B4-BE49-F238E27FC236}">
                <a16:creationId xmlns:a16="http://schemas.microsoft.com/office/drawing/2014/main" id="{745875F9-0D0C-438A-976D-082CDBB32A4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تَقْعُدُ، </a:t>
            </a:r>
          </a:p>
        </p:txBody>
      </p:sp>
      <p:sp>
        <p:nvSpPr>
          <p:cNvPr id="19459" name="NotDefined 3">
            <a:extLst>
              <a:ext uri="{FF2B5EF4-FFF2-40B4-BE49-F238E27FC236}">
                <a16:creationId xmlns:a16="http://schemas.microsoft.com/office/drawing/2014/main" id="{C9CD9A27-21A8-B31C-3D57-6A35AC81375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while you are sitting.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2066" name="NotDefined 2">
            <a:extLst>
              <a:ext uri="{FF2B5EF4-FFF2-40B4-BE49-F238E27FC236}">
                <a16:creationId xmlns:a16="http://schemas.microsoft.com/office/drawing/2014/main" id="{821B98F0-648C-4F3C-E6AF-0990A04668D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تَقْرَأُ وَتُبَيِّنُ، </a:t>
            </a:r>
          </a:p>
        </p:txBody>
      </p:sp>
      <p:sp>
        <p:nvSpPr>
          <p:cNvPr id="20483" name="NotDefined 3">
            <a:extLst>
              <a:ext uri="{FF2B5EF4-FFF2-40B4-BE49-F238E27FC236}">
                <a16:creationId xmlns:a16="http://schemas.microsoft.com/office/drawing/2014/main" id="{E55C1C4C-FF43-2100-5EB8-8A82E28DD5D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reading and explaining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3090" name="NotDefined 2">
            <a:extLst>
              <a:ext uri="{FF2B5EF4-FFF2-40B4-BE49-F238E27FC236}">
                <a16:creationId xmlns:a16="http://schemas.microsoft.com/office/drawing/2014/main" id="{EF01F13D-97E0-4BE0-EC2A-8769D61DD5D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تُصَلّي وَتَقْنُتُ، </a:t>
            </a:r>
          </a:p>
        </p:txBody>
      </p:sp>
      <p:sp>
        <p:nvSpPr>
          <p:cNvPr id="21507" name="NotDefined 3">
            <a:extLst>
              <a:ext uri="{FF2B5EF4-FFF2-40B4-BE49-F238E27FC236}">
                <a16:creationId xmlns:a16="http://schemas.microsoft.com/office/drawing/2014/main" id="{E7E4D9CE-BA08-9F8E-6A7B-5568D2C07D4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GB" altLang="en-US" sz="3200">
                <a:solidFill>
                  <a:srgbClr val="000066"/>
                </a:solidFill>
                <a:ea typeface="MS Mincho" panose="02020609040205080304" pitchFamily="49" charset="-128"/>
              </a:rPr>
              <a:t>Peace be upon you when you are praying and supplicating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4114" name="NotDefined 2">
            <a:extLst>
              <a:ext uri="{FF2B5EF4-FFF2-40B4-BE49-F238E27FC236}">
                <a16:creationId xmlns:a16="http://schemas.microsoft.com/office/drawing/2014/main" id="{6CD28392-EC79-C082-E45F-0DA72E08F60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تَرْكَعُ وَتَسْجُدُ، </a:t>
            </a:r>
          </a:p>
        </p:txBody>
      </p:sp>
      <p:sp>
        <p:nvSpPr>
          <p:cNvPr id="22531" name="NotDefined 3">
            <a:extLst>
              <a:ext uri="{FF2B5EF4-FFF2-40B4-BE49-F238E27FC236}">
                <a16:creationId xmlns:a16="http://schemas.microsoft.com/office/drawing/2014/main" id="{91CF819D-E949-FE4A-CBE4-A6C2B63C9AB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bowing and prostrating.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5138" name="NotDefined 2">
            <a:extLst>
              <a:ext uri="{FF2B5EF4-FFF2-40B4-BE49-F238E27FC236}">
                <a16:creationId xmlns:a16="http://schemas.microsoft.com/office/drawing/2014/main" id="{12929F52-2227-1289-7F2A-F8CA1C50FAA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تُهَلِّلُ وَتُكَبِّرُ، </a:t>
            </a:r>
          </a:p>
        </p:txBody>
      </p:sp>
      <p:sp>
        <p:nvSpPr>
          <p:cNvPr id="23555" name="NotDefined 3">
            <a:extLst>
              <a:ext uri="{FF2B5EF4-FFF2-40B4-BE49-F238E27FC236}">
                <a16:creationId xmlns:a16="http://schemas.microsoft.com/office/drawing/2014/main" id="{A22F1711-4BEA-6365-EF1E-1B4D9B7CE70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saying "There is no God except Allah' and (when) you are saying 'Allah is greater (than what He is described).'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62" name="NotDefined 2">
            <a:extLst>
              <a:ext uri="{FF2B5EF4-FFF2-40B4-BE49-F238E27FC236}">
                <a16:creationId xmlns:a16="http://schemas.microsoft.com/office/drawing/2014/main" id="{BB180A76-E4CA-377A-86C1-ED335B7AACC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تَحْمَدُ وَتَسْتَغْفِرُ، </a:t>
            </a:r>
          </a:p>
        </p:txBody>
      </p:sp>
      <p:sp>
        <p:nvSpPr>
          <p:cNvPr id="24579" name="NotDefined 3">
            <a:extLst>
              <a:ext uri="{FF2B5EF4-FFF2-40B4-BE49-F238E27FC236}">
                <a16:creationId xmlns:a16="http://schemas.microsoft.com/office/drawing/2014/main" id="{DDF5D1BB-F446-5317-ABF0-5EFC6B8C918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praising (Allah) and seeking forgiveness.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7186" name="NotDefined 2">
            <a:extLst>
              <a:ext uri="{FF2B5EF4-FFF2-40B4-BE49-F238E27FC236}">
                <a16:creationId xmlns:a16="http://schemas.microsoft.com/office/drawing/2014/main" id="{44D30949-4086-3CE1-664E-0673B361227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تُصْبِحُ وَتُمْسي، </a:t>
            </a:r>
          </a:p>
        </p:txBody>
      </p:sp>
      <p:sp>
        <p:nvSpPr>
          <p:cNvPr id="25603" name="NotDefined 3">
            <a:extLst>
              <a:ext uri="{FF2B5EF4-FFF2-40B4-BE49-F238E27FC236}">
                <a16:creationId xmlns:a16="http://schemas.microsoft.com/office/drawing/2014/main" id="{EC3FFCF7-CA3B-3875-9BDF-5EF37ECB47A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enter the morning and the evening.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8210" name="NotDefined 2">
            <a:extLst>
              <a:ext uri="{FF2B5EF4-FFF2-40B4-BE49-F238E27FC236}">
                <a16:creationId xmlns:a16="http://schemas.microsoft.com/office/drawing/2014/main" id="{7A1EC034-73DC-3B42-183E-5ED3F1EFE64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فِي اللَّيْلِ اِذا يَغْشى وَالنَّهارِ إِذا تَجَلّى، </a:t>
            </a:r>
          </a:p>
        </p:txBody>
      </p:sp>
      <p:sp>
        <p:nvSpPr>
          <p:cNvPr id="26627" name="NotDefined 3">
            <a:extLst>
              <a:ext uri="{FF2B5EF4-FFF2-40B4-BE49-F238E27FC236}">
                <a16:creationId xmlns:a16="http://schemas.microsoft.com/office/drawing/2014/main" id="{625C1FA3-E12F-477E-573D-12F4F822089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in the night when it envelops and the day when it becomes manifest.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9234" name="NotDefined 2">
            <a:extLst>
              <a:ext uri="{FF2B5EF4-FFF2-40B4-BE49-F238E27FC236}">
                <a16:creationId xmlns:a16="http://schemas.microsoft.com/office/drawing/2014/main" id="{738D93EC-A45D-74AF-4158-0E3A99BEB57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أَيُّهَا الإِمامُ الْمَأمُونِ </a:t>
            </a:r>
          </a:p>
        </p:txBody>
      </p:sp>
      <p:sp>
        <p:nvSpPr>
          <p:cNvPr id="27651" name="NotDefined 3">
            <a:extLst>
              <a:ext uri="{FF2B5EF4-FFF2-40B4-BE49-F238E27FC236}">
                <a16:creationId xmlns:a16="http://schemas.microsoft.com/office/drawing/2014/main" id="{98FA574F-AC89-74A1-20B2-4A6EF6BD4CC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leader, the protected one.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0258" name="NotDefined 2">
            <a:extLst>
              <a:ext uri="{FF2B5EF4-FFF2-40B4-BE49-F238E27FC236}">
                <a16:creationId xmlns:a16="http://schemas.microsoft.com/office/drawing/2014/main" id="{2809F039-F122-B402-019C-B60A2A8A8B7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buSzPct val="100000"/>
            </a:pPr>
            <a:r>
              <a:rPr lang="ar-SA" altLang="en-US" sz="8000" kern="1200" dirty="0">
                <a:latin typeface="Arabic Typesetting" panose="03020402040406030203" pitchFamily="66" charset="-78"/>
                <a:cs typeface="Arabic Typesetting" panose="03020402040406030203" pitchFamily="66" charset="-78"/>
              </a:rPr>
              <a:t>اَلسَّلامُ عَلَيْكَ أَيُّهَا الْمُقَدَّمُ الْمَأمُولُ، </a:t>
            </a:r>
          </a:p>
        </p:txBody>
      </p:sp>
      <p:sp>
        <p:nvSpPr>
          <p:cNvPr id="28675" name="NotDefined 3">
            <a:extLst>
              <a:ext uri="{FF2B5EF4-FFF2-40B4-BE49-F238E27FC236}">
                <a16:creationId xmlns:a16="http://schemas.microsoft.com/office/drawing/2014/main" id="{C27C9A25-E46A-9DAB-E2AF-86EFBCBAD2C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prior hoped one.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بِالْحَسَنِ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Hasan ibn `Ali,</a:t>
            </a:r>
            <a:endParaRPr lang="en-CA" dirty="0"/>
          </a:p>
        </p:txBody>
      </p:sp>
      <p:sp>
        <p:nvSpPr>
          <p:cNvPr id="4" name="TextBox 3">
            <a:extLst>
              <a:ext uri="{FF2B5EF4-FFF2-40B4-BE49-F238E27FC236}">
                <a16:creationId xmlns:a16="http://schemas.microsoft.com/office/drawing/2014/main" id="{95A0145D-EDE4-C0D6-5A85-90F4F51E8E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D2F4BCCB-8F19-7DFF-5F67-8D00C80453A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01FB9C1F-23E6-6079-629E-E943E9E0CE3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B61803A-737F-E6B5-0FE3-CD50DEFA46F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F2723AE-D75F-FE79-338D-74691FEC804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4D7738C5-9038-7FEB-2F66-96D4728B520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7A0B5D05-F919-7DAF-35EF-A5EA82757A9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453E011E-7882-8272-EE04-122991081F2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BAC77324-92F9-2236-DD01-F6B3F191A2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83EF56A-7F23-A398-01BE-E63A784C34A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2420626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1282" name="NotDefined 2">
            <a:extLst>
              <a:ext uri="{FF2B5EF4-FFF2-40B4-BE49-F238E27FC236}">
                <a16:creationId xmlns:a16="http://schemas.microsoft.com/office/drawing/2014/main" id="{DD45148B-72D0-2491-C088-5304ACA4BF6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بِجَوامِعِ السَّلام </a:t>
            </a:r>
          </a:p>
        </p:txBody>
      </p:sp>
      <p:sp>
        <p:nvSpPr>
          <p:cNvPr id="29699" name="NotDefined 3">
            <a:extLst>
              <a:ext uri="{FF2B5EF4-FFF2-40B4-BE49-F238E27FC236}">
                <a16:creationId xmlns:a16="http://schemas.microsoft.com/office/drawing/2014/main" id="{923A2DB0-2EEB-A086-FBC2-467CEFEDE3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by the collections of the salutations.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2306" name="NotDefined 2">
            <a:extLst>
              <a:ext uri="{FF2B5EF4-FFF2-40B4-BE49-F238E27FC236}">
                <a16:creationId xmlns:a16="http://schemas.microsoft.com/office/drawing/2014/main" id="{F1C10C61-1B2A-AE35-F247-FBACCEE1B62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أُشْهِدُكَ يا مَوْلاىَ أَنّى أَشْهَدُ أَنْ لا إِلـهَ إِلا اللهُ وَحْدَهُ لا شَريكَ لَهُ، </a:t>
            </a:r>
          </a:p>
        </p:txBody>
      </p:sp>
      <p:sp>
        <p:nvSpPr>
          <p:cNvPr id="30723" name="NotDefined 3">
            <a:extLst>
              <a:ext uri="{FF2B5EF4-FFF2-40B4-BE49-F238E27FC236}">
                <a16:creationId xmlns:a16="http://schemas.microsoft.com/office/drawing/2014/main" id="{AB6BC2F9-52EF-A5DF-10F2-AB3EE25391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I call you as a witness, O my Master, certainly I testify that there is no god except Allah, He is alone, there is no partner with Him.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3330" name="NotDefined 2">
            <a:extLst>
              <a:ext uri="{FF2B5EF4-FFF2-40B4-BE49-F238E27FC236}">
                <a16:creationId xmlns:a16="http://schemas.microsoft.com/office/drawing/2014/main" id="{E499D2CB-1287-AF38-F176-C92FB00A4A0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مُحَمَّداً عَبْدُهُ وَرَسوُلُهُ </a:t>
            </a:r>
          </a:p>
        </p:txBody>
      </p:sp>
      <p:sp>
        <p:nvSpPr>
          <p:cNvPr id="31747" name="NotDefined 3">
            <a:extLst>
              <a:ext uri="{FF2B5EF4-FFF2-40B4-BE49-F238E27FC236}">
                <a16:creationId xmlns:a16="http://schemas.microsoft.com/office/drawing/2014/main" id="{565A7CFC-5D45-D820-5D71-1EE2A8B33C1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I testify that Mohammad is His servant and His Apostle;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4354" name="NotDefined 2">
            <a:extLst>
              <a:ext uri="{FF2B5EF4-FFF2-40B4-BE49-F238E27FC236}">
                <a16:creationId xmlns:a16="http://schemas.microsoft.com/office/drawing/2014/main" id="{65A3F50F-CE71-8A57-4802-C45F69A6260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لا حَبيبَ إِلا هُوَ وَأَهْلُهُ، </a:t>
            </a:r>
          </a:p>
        </p:txBody>
      </p:sp>
      <p:sp>
        <p:nvSpPr>
          <p:cNvPr id="32771" name="NotDefined 3">
            <a:extLst>
              <a:ext uri="{FF2B5EF4-FFF2-40B4-BE49-F238E27FC236}">
                <a16:creationId xmlns:a16="http://schemas.microsoft.com/office/drawing/2014/main" id="{C334A15B-73BC-2FC5-91FD-3A930389A6B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There is no beloved except him and his progeny.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5378" name="NotDefined 2">
            <a:extLst>
              <a:ext uri="{FF2B5EF4-FFF2-40B4-BE49-F238E27FC236}">
                <a16:creationId xmlns:a16="http://schemas.microsoft.com/office/drawing/2014/main" id="{B00A323A-18F5-768C-F639-A47E6D5A0F3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وَأُشْهِدُكَ يا مَوْلايَ أَنَّ عَلِيّاً أَميرَ الْمُؤْمِنينَ حُجَّتُهُ </a:t>
            </a:r>
          </a:p>
        </p:txBody>
      </p:sp>
      <p:sp>
        <p:nvSpPr>
          <p:cNvPr id="33795" name="NotDefined 3">
            <a:extLst>
              <a:ext uri="{FF2B5EF4-FFF2-40B4-BE49-F238E27FC236}">
                <a16:creationId xmlns:a16="http://schemas.microsoft.com/office/drawing/2014/main" id="{1B00F258-370B-079F-AFD9-1C33245714C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call you as a witness, O my Master certainly Ali, the commander of the believers, is His proof.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02" name="NotDefined 2">
            <a:extLst>
              <a:ext uri="{FF2B5EF4-FFF2-40B4-BE49-F238E27FC236}">
                <a16:creationId xmlns:a16="http://schemas.microsoft.com/office/drawing/2014/main" id="{A2ADF139-57B4-031D-466E-FA00100E9F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وَالْحَسَنَ حُجَّتُهُ </a:t>
            </a:r>
          </a:p>
        </p:txBody>
      </p:sp>
      <p:sp>
        <p:nvSpPr>
          <p:cNvPr id="34819" name="NotDefined 3">
            <a:extLst>
              <a:ext uri="{FF2B5EF4-FFF2-40B4-BE49-F238E27FC236}">
                <a16:creationId xmlns:a16="http://schemas.microsoft.com/office/drawing/2014/main" id="{4CE0471E-11FC-C57E-7186-516F5399514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Hasan is His proof.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7426" name="NotDefined 2">
            <a:extLst>
              <a:ext uri="{FF2B5EF4-FFF2-40B4-BE49-F238E27FC236}">
                <a16:creationId xmlns:a16="http://schemas.microsoft.com/office/drawing/2014/main" id="{B91FFAE7-792E-3CB4-2380-88D7F548C05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وَالْحُسَيْنَ حُجَّتُهُ </a:t>
            </a:r>
          </a:p>
        </p:txBody>
      </p:sp>
      <p:sp>
        <p:nvSpPr>
          <p:cNvPr id="35843" name="NotDefined 3">
            <a:extLst>
              <a:ext uri="{FF2B5EF4-FFF2-40B4-BE49-F238E27FC236}">
                <a16:creationId xmlns:a16="http://schemas.microsoft.com/office/drawing/2014/main" id="{7B9BEF93-A15C-9AC1-8D14-2B0B015CBDD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Husayn is His proof.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8450" name="NotDefined 2">
            <a:extLst>
              <a:ext uri="{FF2B5EF4-FFF2-40B4-BE49-F238E27FC236}">
                <a16:creationId xmlns:a16="http://schemas.microsoft.com/office/drawing/2014/main" id="{B3C2C921-4C1F-4584-3ABC-760E3B921F6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وَعَلِيَّ بْنَ الْحُسَيْنِ حُجَّتُهُ </a:t>
            </a:r>
          </a:p>
        </p:txBody>
      </p:sp>
      <p:sp>
        <p:nvSpPr>
          <p:cNvPr id="36867" name="NotDefined 3">
            <a:extLst>
              <a:ext uri="{FF2B5EF4-FFF2-40B4-BE49-F238E27FC236}">
                <a16:creationId xmlns:a16="http://schemas.microsoft.com/office/drawing/2014/main" id="{36305FC7-8046-529D-2486-BCAF6EE1C4D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Husayn is His proof.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9474" name="NotDefined 2">
            <a:extLst>
              <a:ext uri="{FF2B5EF4-FFF2-40B4-BE49-F238E27FC236}">
                <a16:creationId xmlns:a16="http://schemas.microsoft.com/office/drawing/2014/main" id="{091A7E67-7229-7746-8AAC-A1123B24AAC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وَمُحَمَّدَ بْنَ عَلِيٍّ حُجَّتُهُ، </a:t>
            </a:r>
          </a:p>
        </p:txBody>
      </p:sp>
      <p:sp>
        <p:nvSpPr>
          <p:cNvPr id="37891" name="NotDefined 3">
            <a:extLst>
              <a:ext uri="{FF2B5EF4-FFF2-40B4-BE49-F238E27FC236}">
                <a16:creationId xmlns:a16="http://schemas.microsoft.com/office/drawing/2014/main" id="{AC944B6F-C4C2-0D6F-018D-9C1E2AD3E1A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Muhammad, son of Ali is His proof.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0498" name="NotDefined 2">
            <a:extLst>
              <a:ext uri="{FF2B5EF4-FFF2-40B4-BE49-F238E27FC236}">
                <a16:creationId xmlns:a16="http://schemas.microsoft.com/office/drawing/2014/main" id="{1CBDACF0-B0C6-FDC2-17A9-7351348D28A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وَجَعْفَرَ بْنَ مُحَمَّدٍّ حُجَّتُهُ، </a:t>
            </a:r>
          </a:p>
        </p:txBody>
      </p:sp>
      <p:sp>
        <p:nvSpPr>
          <p:cNvPr id="38915" name="NotDefined 3">
            <a:extLst>
              <a:ext uri="{FF2B5EF4-FFF2-40B4-BE49-F238E27FC236}">
                <a16:creationId xmlns:a16="http://schemas.microsoft.com/office/drawing/2014/main" id="{32E686EC-73B2-00E0-828B-DFEF8BD0C4B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Ja'far, son of Mohammad is His proof.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DB03A-4D00-4574-A1C4-5155769A218C}"/>
              </a:ext>
            </a:extLst>
          </p:cNvPr>
          <p:cNvSpPr>
            <a:spLocks noGrp="1"/>
          </p:cNvSpPr>
          <p:nvPr>
            <p:ph type="title"/>
          </p:nvPr>
        </p:nvSpPr>
        <p:spPr>
          <a:xfrm>
            <a:off x="609600" y="242909"/>
            <a:ext cx="10972800" cy="683144"/>
          </a:xfrm>
        </p:spPr>
        <p:txBody>
          <a:bodyPr/>
          <a:lstStyle/>
          <a:p>
            <a:r>
              <a:rPr lang="en-US" sz="3600" b="1" dirty="0"/>
              <a:t>23</a:t>
            </a:r>
            <a:r>
              <a:rPr lang="en-US" sz="3600" b="1" baseline="30000" dirty="0"/>
              <a:t>rd</a:t>
            </a:r>
            <a:r>
              <a:rPr lang="en-US" sz="3600" b="1" dirty="0"/>
              <a:t> Night of Ramadhan Kareem</a:t>
            </a:r>
          </a:p>
        </p:txBody>
      </p:sp>
      <p:sp>
        <p:nvSpPr>
          <p:cNvPr id="14" name="Rectangle 13">
            <a:hlinkClick r:id="rId2" action="ppaction://hlinksldjump"/>
            <a:extLst>
              <a:ext uri="{FF2B5EF4-FFF2-40B4-BE49-F238E27FC236}">
                <a16:creationId xmlns:a16="http://schemas.microsoft.com/office/drawing/2014/main" id="{C47D49AB-F83B-9D5D-97EF-D3876204950A}"/>
              </a:ext>
            </a:extLst>
          </p:cNvPr>
          <p:cNvSpPr/>
          <p:nvPr/>
        </p:nvSpPr>
        <p:spPr>
          <a:xfrm>
            <a:off x="1747391" y="183611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3" action="ppaction://hlinksldjump"/>
            <a:extLst>
              <a:ext uri="{FF2B5EF4-FFF2-40B4-BE49-F238E27FC236}">
                <a16:creationId xmlns:a16="http://schemas.microsoft.com/office/drawing/2014/main" id="{496B5D6C-45AA-9D55-B8F1-8D6AF02955C9}"/>
              </a:ext>
            </a:extLst>
          </p:cNvPr>
          <p:cNvSpPr/>
          <p:nvPr/>
        </p:nvSpPr>
        <p:spPr>
          <a:xfrm>
            <a:off x="1747391" y="599940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زيارة آل يٰس</a:t>
            </a:r>
            <a:endParaRPr lang="ar-EG" sz="2400" dirty="0">
              <a:solidFill>
                <a:schemeClr val="bg1"/>
              </a:solidFill>
              <a:latin typeface="Arabic Typesetting" panose="03020402040406030203" pitchFamily="66" charset="-78"/>
              <a:cs typeface="Arabic Typesetting" panose="03020402040406030203" pitchFamily="66" charset="-78"/>
            </a:endParaRPr>
          </a:p>
        </p:txBody>
      </p:sp>
      <p:sp>
        <p:nvSpPr>
          <p:cNvPr id="19" name="Rectangle 18">
            <a:hlinkClick r:id="rId4" action="ppaction://hlinksldjump"/>
            <a:extLst>
              <a:ext uri="{FF2B5EF4-FFF2-40B4-BE49-F238E27FC236}">
                <a16:creationId xmlns:a16="http://schemas.microsoft.com/office/drawing/2014/main" id="{317DE383-CC2C-FDFE-D90F-12E64D0612E6}"/>
              </a:ext>
            </a:extLst>
          </p:cNvPr>
          <p:cNvSpPr/>
          <p:nvPr/>
        </p:nvSpPr>
        <p:spPr>
          <a:xfrm>
            <a:off x="1747391" y="137352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20" name="Rectangle 19">
            <a:hlinkClick r:id="rId5" action="ppaction://hlinksldjump"/>
            <a:extLst>
              <a:ext uri="{FF2B5EF4-FFF2-40B4-BE49-F238E27FC236}">
                <a16:creationId xmlns:a16="http://schemas.microsoft.com/office/drawing/2014/main" id="{969ED3E9-F409-4EB6-8FE1-DE2B6BC1A0A2}"/>
              </a:ext>
            </a:extLst>
          </p:cNvPr>
          <p:cNvSpPr/>
          <p:nvPr/>
        </p:nvSpPr>
        <p:spPr>
          <a:xfrm>
            <a:off x="1747391" y="229870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اللّهُمّ إِنّكَ قُلْتَ فِي كِتَابِكَ المُنْزَلِ</a:t>
            </a:r>
          </a:p>
        </p:txBody>
      </p:sp>
      <p:sp>
        <p:nvSpPr>
          <p:cNvPr id="16" name="Rectangle 15">
            <a:hlinkClick r:id="rId6" action="ppaction://hlinksldjump"/>
            <a:extLst>
              <a:ext uri="{FF2B5EF4-FFF2-40B4-BE49-F238E27FC236}">
                <a16:creationId xmlns:a16="http://schemas.microsoft.com/office/drawing/2014/main" id="{C1BF1E43-329B-C08D-4A20-3E1A799449EE}"/>
              </a:ext>
            </a:extLst>
          </p:cNvPr>
          <p:cNvSpPr/>
          <p:nvPr/>
        </p:nvSpPr>
        <p:spPr>
          <a:xfrm>
            <a:off x="1747391" y="461164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توسل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2" name="Rectangle 21">
            <a:hlinkClick r:id="rId7" action="ppaction://hlinksldjump"/>
            <a:extLst>
              <a:ext uri="{FF2B5EF4-FFF2-40B4-BE49-F238E27FC236}">
                <a16:creationId xmlns:a16="http://schemas.microsoft.com/office/drawing/2014/main" id="{125A8A99-0150-3D16-2846-E9D79702B608}"/>
              </a:ext>
            </a:extLst>
          </p:cNvPr>
          <p:cNvSpPr/>
          <p:nvPr/>
        </p:nvSpPr>
        <p:spPr>
          <a:xfrm>
            <a:off x="1747391" y="276128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24" name="Rectangle 23">
            <a:hlinkClick r:id="rId8" action="ppaction://hlinksldjump"/>
            <a:extLst>
              <a:ext uri="{FF2B5EF4-FFF2-40B4-BE49-F238E27FC236}">
                <a16:creationId xmlns:a16="http://schemas.microsoft.com/office/drawing/2014/main" id="{E2E45BF7-A936-A355-40DC-1A67EFC2E1DD}"/>
              </a:ext>
            </a:extLst>
          </p:cNvPr>
          <p:cNvSpPr/>
          <p:nvPr/>
        </p:nvSpPr>
        <p:spPr>
          <a:xfrm>
            <a:off x="1747391" y="322387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9" action="ppaction://hlinksldjump"/>
            <a:extLst>
              <a:ext uri="{FF2B5EF4-FFF2-40B4-BE49-F238E27FC236}">
                <a16:creationId xmlns:a16="http://schemas.microsoft.com/office/drawing/2014/main" id="{23636A6D-029A-F379-1C2B-F0008C6C2EA9}"/>
              </a:ext>
            </a:extLst>
          </p:cNvPr>
          <p:cNvSpPr/>
          <p:nvPr/>
        </p:nvSpPr>
        <p:spPr>
          <a:xfrm>
            <a:off x="1747391" y="368646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6" name="Rectangle 25">
            <a:hlinkClick r:id="rId10" action="ppaction://hlinksldjump"/>
            <a:extLst>
              <a:ext uri="{FF2B5EF4-FFF2-40B4-BE49-F238E27FC236}">
                <a16:creationId xmlns:a16="http://schemas.microsoft.com/office/drawing/2014/main" id="{A475C22D-52AF-4819-5480-7D1153C7B609}"/>
              </a:ext>
            </a:extLst>
          </p:cNvPr>
          <p:cNvSpPr/>
          <p:nvPr/>
        </p:nvSpPr>
        <p:spPr>
          <a:xfrm>
            <a:off x="1747391" y="507422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9" name="Rectangle 28">
            <a:hlinkClick r:id="rId11" action="ppaction://hlinksldjump"/>
            <a:extLst>
              <a:ext uri="{FF2B5EF4-FFF2-40B4-BE49-F238E27FC236}">
                <a16:creationId xmlns:a16="http://schemas.microsoft.com/office/drawing/2014/main" id="{956CD7E6-B52C-FF12-FE6F-66CC77BB8F79}"/>
              </a:ext>
            </a:extLst>
          </p:cNvPr>
          <p:cNvSpPr/>
          <p:nvPr/>
        </p:nvSpPr>
        <p:spPr>
          <a:xfrm>
            <a:off x="1747391" y="553681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0" name="Rectangle 29">
            <a:hlinkClick r:id="rId12" action="ppaction://hlinksldjump"/>
            <a:extLst>
              <a:ext uri="{FF2B5EF4-FFF2-40B4-BE49-F238E27FC236}">
                <a16:creationId xmlns:a16="http://schemas.microsoft.com/office/drawing/2014/main" id="{14D723E8-A8CB-60AE-3BB0-3E612AF43F97}"/>
              </a:ext>
            </a:extLst>
          </p:cNvPr>
          <p:cNvSpPr/>
          <p:nvPr/>
        </p:nvSpPr>
        <p:spPr>
          <a:xfrm>
            <a:off x="1747391" y="414905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دعاء أبي حمزة </a:t>
            </a:r>
            <a:r>
              <a:rPr lang="ar-IQ" sz="2400" dirty="0" err="1">
                <a:solidFill>
                  <a:schemeClr val="bg1"/>
                </a:solidFill>
                <a:latin typeface="Arabic Typesetting" panose="03020402040406030203" pitchFamily="66" charset="-78"/>
                <a:cs typeface="Arabic Typesetting" panose="03020402040406030203" pitchFamily="66" charset="-78"/>
              </a:rPr>
              <a:t>الثمالي</a:t>
            </a:r>
            <a:endParaRPr lang="ar-IQ" sz="2400" dirty="0">
              <a:solidFill>
                <a:schemeClr val="bg1"/>
              </a:solidFill>
              <a:latin typeface="Arabic Typesetting" panose="03020402040406030203" pitchFamily="66" charset="-78"/>
              <a:cs typeface="Arabic Typesetting" panose="03020402040406030203" pitchFamily="66" charset="-78"/>
            </a:endParaRPr>
          </a:p>
        </p:txBody>
      </p:sp>
      <p:sp>
        <p:nvSpPr>
          <p:cNvPr id="6" name="Rectangle 5">
            <a:hlinkClick r:id="rId13" action="ppaction://hlinksldjump"/>
            <a:extLst>
              <a:ext uri="{FF2B5EF4-FFF2-40B4-BE49-F238E27FC236}">
                <a16:creationId xmlns:a16="http://schemas.microsoft.com/office/drawing/2014/main" id="{D574B540-E310-EF62-3F7C-8D7B59644928}"/>
              </a:ext>
            </a:extLst>
          </p:cNvPr>
          <p:cNvSpPr/>
          <p:nvPr/>
        </p:nvSpPr>
        <p:spPr>
          <a:xfrm>
            <a:off x="6475860" y="137352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14" action="ppaction://hlinksldjump"/>
            <a:extLst>
              <a:ext uri="{FF2B5EF4-FFF2-40B4-BE49-F238E27FC236}">
                <a16:creationId xmlns:a16="http://schemas.microsoft.com/office/drawing/2014/main" id="{3B41F1F9-F7B6-5EC0-A730-B79E19F06525}"/>
              </a:ext>
            </a:extLst>
          </p:cNvPr>
          <p:cNvSpPr/>
          <p:nvPr/>
        </p:nvSpPr>
        <p:spPr>
          <a:xfrm>
            <a:off x="6475860" y="183552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15" action="ppaction://hlinksldjump"/>
            <a:extLst>
              <a:ext uri="{FF2B5EF4-FFF2-40B4-BE49-F238E27FC236}">
                <a16:creationId xmlns:a16="http://schemas.microsoft.com/office/drawing/2014/main" id="{CBAB5390-1BCC-BFA9-363D-25B2BD023134}"/>
              </a:ext>
            </a:extLst>
          </p:cNvPr>
          <p:cNvSpPr/>
          <p:nvPr/>
        </p:nvSpPr>
        <p:spPr>
          <a:xfrm>
            <a:off x="6475860" y="229752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0" name="Rectangle 9">
            <a:hlinkClick r:id="rId16" action="ppaction://hlinksldjump"/>
            <a:extLst>
              <a:ext uri="{FF2B5EF4-FFF2-40B4-BE49-F238E27FC236}">
                <a16:creationId xmlns:a16="http://schemas.microsoft.com/office/drawing/2014/main" id="{434818A7-E11B-C140-E0E5-1466CA7B80C7}"/>
              </a:ext>
            </a:extLst>
          </p:cNvPr>
          <p:cNvSpPr/>
          <p:nvPr/>
        </p:nvSpPr>
        <p:spPr>
          <a:xfrm>
            <a:off x="6475860" y="275953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1" name="Rectangle 10">
            <a:hlinkClick r:id="rId17" action="ppaction://hlinksldjump"/>
            <a:extLst>
              <a:ext uri="{FF2B5EF4-FFF2-40B4-BE49-F238E27FC236}">
                <a16:creationId xmlns:a16="http://schemas.microsoft.com/office/drawing/2014/main" id="{920E8AB0-CBED-5307-9DD1-FEAAA6330C69}"/>
              </a:ext>
            </a:extLst>
          </p:cNvPr>
          <p:cNvSpPr/>
          <p:nvPr/>
        </p:nvSpPr>
        <p:spPr>
          <a:xfrm>
            <a:off x="6475860" y="368353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2" name="Rectangle 11">
            <a:hlinkClick r:id="rId18" action="ppaction://hlinksldjump"/>
            <a:extLst>
              <a:ext uri="{FF2B5EF4-FFF2-40B4-BE49-F238E27FC236}">
                <a16:creationId xmlns:a16="http://schemas.microsoft.com/office/drawing/2014/main" id="{3712010E-DE7D-7907-AA37-42D7C7CE45A4}"/>
              </a:ext>
            </a:extLst>
          </p:cNvPr>
          <p:cNvSpPr/>
          <p:nvPr/>
        </p:nvSpPr>
        <p:spPr>
          <a:xfrm>
            <a:off x="6475860" y="322153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19" action="ppaction://hlinksldjump"/>
            <a:extLst>
              <a:ext uri="{FF2B5EF4-FFF2-40B4-BE49-F238E27FC236}">
                <a16:creationId xmlns:a16="http://schemas.microsoft.com/office/drawing/2014/main" id="{66582553-DF79-407F-29D1-714887BA1F62}"/>
              </a:ext>
            </a:extLst>
          </p:cNvPr>
          <p:cNvSpPr/>
          <p:nvPr/>
        </p:nvSpPr>
        <p:spPr>
          <a:xfrm>
            <a:off x="6475860" y="553154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3" name="Rectangle 2">
            <a:hlinkClick r:id="rId20" action="ppaction://hlinksldjump"/>
            <a:extLst>
              <a:ext uri="{FF2B5EF4-FFF2-40B4-BE49-F238E27FC236}">
                <a16:creationId xmlns:a16="http://schemas.microsoft.com/office/drawing/2014/main" id="{902AE77D-6066-6E7F-9D06-C9E2F6354696}"/>
              </a:ext>
            </a:extLst>
          </p:cNvPr>
          <p:cNvSpPr/>
          <p:nvPr/>
        </p:nvSpPr>
        <p:spPr>
          <a:xfrm>
            <a:off x="6475860" y="599354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دعا </a:t>
            </a:r>
            <a:r>
              <a:rPr lang="ar-IQ" sz="2400" dirty="0">
                <a:solidFill>
                  <a:schemeClr val="bg1"/>
                </a:solidFill>
                <a:latin typeface="Arabic Typesetting" panose="03020402040406030203" pitchFamily="66" charset="-78"/>
                <a:cs typeface="Arabic Typesetting" panose="03020402040406030203" pitchFamily="66" charset="-78"/>
              </a:rPr>
              <a:t>ند</a:t>
            </a:r>
            <a:r>
              <a:rPr lang="ar-EG" sz="2400" dirty="0" err="1">
                <a:solidFill>
                  <a:schemeClr val="bg1"/>
                </a:solidFill>
                <a:latin typeface="Arabic Typesetting" panose="03020402040406030203" pitchFamily="66" charset="-78"/>
                <a:cs typeface="Arabic Typesetting" panose="03020402040406030203" pitchFamily="66" charset="-78"/>
              </a:rPr>
              <a:t>بة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4" name="Rectangle 3">
            <a:hlinkClick r:id="rId21" action="ppaction://hlinksldjump"/>
            <a:extLst>
              <a:ext uri="{FF2B5EF4-FFF2-40B4-BE49-F238E27FC236}">
                <a16:creationId xmlns:a16="http://schemas.microsoft.com/office/drawing/2014/main" id="{83C95B23-4536-A4D0-5B0F-F158641ECE68}"/>
              </a:ext>
            </a:extLst>
          </p:cNvPr>
          <p:cNvSpPr/>
          <p:nvPr/>
        </p:nvSpPr>
        <p:spPr>
          <a:xfrm>
            <a:off x="6475860" y="414553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سورة العنكبوت</a:t>
            </a:r>
          </a:p>
        </p:txBody>
      </p:sp>
      <p:sp>
        <p:nvSpPr>
          <p:cNvPr id="5" name="Rectangle 4">
            <a:hlinkClick r:id="rId22" action="ppaction://hlinksldjump"/>
            <a:extLst>
              <a:ext uri="{FF2B5EF4-FFF2-40B4-BE49-F238E27FC236}">
                <a16:creationId xmlns:a16="http://schemas.microsoft.com/office/drawing/2014/main" id="{E51AD90C-F8C9-FBE5-E0B5-C699A44953CE}"/>
              </a:ext>
            </a:extLst>
          </p:cNvPr>
          <p:cNvSpPr/>
          <p:nvPr/>
        </p:nvSpPr>
        <p:spPr>
          <a:xfrm>
            <a:off x="6475860" y="460753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سورة الروم</a:t>
            </a:r>
          </a:p>
        </p:txBody>
      </p:sp>
      <p:sp>
        <p:nvSpPr>
          <p:cNvPr id="17" name="Rectangle 16">
            <a:hlinkClick r:id="rId23" action="ppaction://hlinksldjump"/>
            <a:extLst>
              <a:ext uri="{FF2B5EF4-FFF2-40B4-BE49-F238E27FC236}">
                <a16:creationId xmlns:a16="http://schemas.microsoft.com/office/drawing/2014/main" id="{4A7D3743-90B1-065E-3A91-C1B0974E19E5}"/>
              </a:ext>
            </a:extLst>
          </p:cNvPr>
          <p:cNvSpPr/>
          <p:nvPr/>
        </p:nvSpPr>
        <p:spPr>
          <a:xfrm>
            <a:off x="6475860" y="506954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سورة الدّخان</a:t>
            </a:r>
          </a:p>
        </p:txBody>
      </p:sp>
      <p:sp>
        <p:nvSpPr>
          <p:cNvPr id="23" name="Rectangle 22">
            <a:hlinkClick r:id="rId24" action="ppaction://hlinksldjump"/>
            <a:extLst>
              <a:ext uri="{FF2B5EF4-FFF2-40B4-BE49-F238E27FC236}">
                <a16:creationId xmlns:a16="http://schemas.microsoft.com/office/drawing/2014/main" id="{CC489F93-A726-D5A0-0401-0D780E20A873}"/>
              </a:ext>
            </a:extLst>
          </p:cNvPr>
          <p:cNvSpPr/>
          <p:nvPr/>
        </p:nvSpPr>
        <p:spPr>
          <a:xfrm>
            <a:off x="1747390" y="250485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defRPr/>
            </a:pPr>
            <a:r>
              <a:rPr lang="ar-EG" sz="2400" dirty="0">
                <a:solidFill>
                  <a:schemeClr val="bg1"/>
                </a:solidFill>
                <a:latin typeface="Arabic Typesetting" panose="03020402040406030203" pitchFamily="66" charset="-78"/>
                <a:cs typeface="Arabic Typesetting" panose="03020402040406030203" pitchFamily="66" charset="-78"/>
              </a:rPr>
              <a:t>يَا رَبّ لَيْلَةِ القَدْرِ</a:t>
            </a:r>
          </a:p>
        </p:txBody>
      </p:sp>
    </p:spTree>
    <p:extLst>
      <p:ext uri="{BB962C8B-B14F-4D97-AF65-F5344CB8AC3E}">
        <p14:creationId xmlns:p14="http://schemas.microsoft.com/office/powerpoint/2010/main" val="176472268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بِالْحُجَّةِ</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a:t>
            </a:r>
            <a:r>
              <a:rPr lang="en-US" dirty="0" err="1"/>
              <a:t>Hujjah</a:t>
            </a:r>
            <a:r>
              <a:rPr lang="en-US" dirty="0"/>
              <a:t>.</a:t>
            </a:r>
            <a:endParaRPr lang="en-CA" dirty="0"/>
          </a:p>
        </p:txBody>
      </p:sp>
      <p:sp>
        <p:nvSpPr>
          <p:cNvPr id="4" name="TextBox 3">
            <a:extLst>
              <a:ext uri="{FF2B5EF4-FFF2-40B4-BE49-F238E27FC236}">
                <a16:creationId xmlns:a16="http://schemas.microsoft.com/office/drawing/2014/main" id="{87E59490-AC04-E22B-3FAA-A57BA2728C7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9A34B417-3339-3417-AFF9-F4A6D057081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78813D15-3C90-C858-7668-52DB8E5B693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058EE7EC-F282-6152-B0B9-742ED7759C5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76B62A0A-C58D-08DB-8DC6-25FB913CE9E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76943660-7D3A-2DD1-9FCF-5E47C08CEEF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818C2D9-FE07-AB55-943F-A0FDDC643C5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7D73725A-35C5-45FF-EC4F-74B970A0EFC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F9C8CD97-722B-A775-602E-90DA0C52148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85FFAD5-9C19-B205-FDB9-21DD403EA3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25162507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1522" name="NotDefined 2">
            <a:extLst>
              <a:ext uri="{FF2B5EF4-FFF2-40B4-BE49-F238E27FC236}">
                <a16:creationId xmlns:a16="http://schemas.microsoft.com/office/drawing/2014/main" id="{37C3B085-AF49-4C0C-9E0C-17EDFDF480D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وَموُسَى بْنَ جَعْفَر حُجَّتُهُ، </a:t>
            </a:r>
          </a:p>
        </p:txBody>
      </p:sp>
      <p:sp>
        <p:nvSpPr>
          <p:cNvPr id="39939" name="NotDefined 3">
            <a:extLst>
              <a:ext uri="{FF2B5EF4-FFF2-40B4-BE49-F238E27FC236}">
                <a16:creationId xmlns:a16="http://schemas.microsoft.com/office/drawing/2014/main" id="{DD91D24D-09C4-1AAD-0489-7CCE10B419E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Moosa, son of Ja'far is His proof.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2546" name="NotDefined 2">
            <a:extLst>
              <a:ext uri="{FF2B5EF4-FFF2-40B4-BE49-F238E27FC236}">
                <a16:creationId xmlns:a16="http://schemas.microsoft.com/office/drawing/2014/main" id="{0ADEB3E7-ADDA-B951-A274-AF676062DDA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وَعَلِيَّ بْنَ موُسى حُجَّتُهُ، </a:t>
            </a:r>
          </a:p>
        </p:txBody>
      </p:sp>
      <p:sp>
        <p:nvSpPr>
          <p:cNvPr id="40963" name="NotDefined 3">
            <a:extLst>
              <a:ext uri="{FF2B5EF4-FFF2-40B4-BE49-F238E27FC236}">
                <a16:creationId xmlns:a16="http://schemas.microsoft.com/office/drawing/2014/main" id="{92256D59-6D1F-61C2-6FA1-FAB0038A0B0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Moosa is His proof.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3570" name="NotDefined 2">
            <a:extLst>
              <a:ext uri="{FF2B5EF4-FFF2-40B4-BE49-F238E27FC236}">
                <a16:creationId xmlns:a16="http://schemas.microsoft.com/office/drawing/2014/main" id="{79A45F05-3F54-AFCF-450B-142592EFC0A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وَمُحَمَّدَ بْنَ عَلِيٍّ حُجَّتُهُ، </a:t>
            </a:r>
          </a:p>
        </p:txBody>
      </p:sp>
      <p:sp>
        <p:nvSpPr>
          <p:cNvPr id="41987" name="NotDefined 3">
            <a:extLst>
              <a:ext uri="{FF2B5EF4-FFF2-40B4-BE49-F238E27FC236}">
                <a16:creationId xmlns:a16="http://schemas.microsoft.com/office/drawing/2014/main" id="{C8E617E6-0435-843A-5AE6-0C69A32B61C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Muhammad, son of Ali is His proof.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594" name="NotDefined 2">
            <a:extLst>
              <a:ext uri="{FF2B5EF4-FFF2-40B4-BE49-F238E27FC236}">
                <a16:creationId xmlns:a16="http://schemas.microsoft.com/office/drawing/2014/main" id="{319C61B5-3D59-63D3-C0CB-7C82ACD9980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وَعَلِيَّ بْنَ مُحَمَّد حُجَّتُهُ، </a:t>
            </a:r>
          </a:p>
        </p:txBody>
      </p:sp>
      <p:sp>
        <p:nvSpPr>
          <p:cNvPr id="43011" name="NotDefined 3">
            <a:extLst>
              <a:ext uri="{FF2B5EF4-FFF2-40B4-BE49-F238E27FC236}">
                <a16:creationId xmlns:a16="http://schemas.microsoft.com/office/drawing/2014/main" id="{E6847164-5ED6-D7FB-82FF-4B0EE64481D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Mohammad is His proof.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5618" name="NotDefined 2">
            <a:extLst>
              <a:ext uri="{FF2B5EF4-FFF2-40B4-BE49-F238E27FC236}">
                <a16:creationId xmlns:a16="http://schemas.microsoft.com/office/drawing/2014/main" id="{13265209-9E91-B346-21E3-D229ACF1FF0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وَالْحَسَنَ بْنَ عَلِيٍّ حُجَّتُهُ، </a:t>
            </a:r>
          </a:p>
        </p:txBody>
      </p:sp>
      <p:sp>
        <p:nvSpPr>
          <p:cNvPr id="44035" name="NotDefined 3">
            <a:extLst>
              <a:ext uri="{FF2B5EF4-FFF2-40B4-BE49-F238E27FC236}">
                <a16:creationId xmlns:a16="http://schemas.microsoft.com/office/drawing/2014/main" id="{2440075F-E24B-652F-EC81-74060C82FD2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Hasan, son of Ali is His proof.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42" name="NotDefined 2">
            <a:extLst>
              <a:ext uri="{FF2B5EF4-FFF2-40B4-BE49-F238E27FC236}">
                <a16:creationId xmlns:a16="http://schemas.microsoft.com/office/drawing/2014/main" id="{A03D2CF9-91BA-30E8-AB99-F5D057B228A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 أَنَّكَ حُجَّةُ اللهِ، </a:t>
            </a:r>
          </a:p>
        </p:txBody>
      </p:sp>
      <p:sp>
        <p:nvSpPr>
          <p:cNvPr id="45059" name="NotDefined 3">
            <a:extLst>
              <a:ext uri="{FF2B5EF4-FFF2-40B4-BE49-F238E27FC236}">
                <a16:creationId xmlns:a16="http://schemas.microsoft.com/office/drawing/2014/main" id="{E61B6DCF-83F1-96DC-C6DC-DC5F92EC050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testify that indeed you are the proof of Allah.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7666" name="NotDefined 2">
            <a:extLst>
              <a:ext uri="{FF2B5EF4-FFF2-40B4-BE49-F238E27FC236}">
                <a16:creationId xmlns:a16="http://schemas.microsoft.com/office/drawing/2014/main" id="{F8965700-E804-2F25-A04B-E6A2928BBFF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أَنْتُمُ الاَوَّلُ وَالآْخِرُ </a:t>
            </a:r>
          </a:p>
        </p:txBody>
      </p:sp>
      <p:sp>
        <p:nvSpPr>
          <p:cNvPr id="46083" name="NotDefined 3">
            <a:extLst>
              <a:ext uri="{FF2B5EF4-FFF2-40B4-BE49-F238E27FC236}">
                <a16:creationId xmlns:a16="http://schemas.microsoft.com/office/drawing/2014/main" id="{D6C37763-A385-1330-2D59-A4FD138CB0C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All of you, the first and the last.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8690" name="NotDefined 2">
            <a:extLst>
              <a:ext uri="{FF2B5EF4-FFF2-40B4-BE49-F238E27FC236}">
                <a16:creationId xmlns:a16="http://schemas.microsoft.com/office/drawing/2014/main" id="{9D7705FF-A6A3-EFC7-9898-0F86271622F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وَأَنَّ رَجْعَتَكُمْ حَقٌّ لا رَيْبَ فيها </a:t>
            </a:r>
          </a:p>
        </p:txBody>
      </p:sp>
      <p:sp>
        <p:nvSpPr>
          <p:cNvPr id="47107" name="NotDefined 3">
            <a:extLst>
              <a:ext uri="{FF2B5EF4-FFF2-40B4-BE49-F238E27FC236}">
                <a16:creationId xmlns:a16="http://schemas.microsoft.com/office/drawing/2014/main" id="{E1F9FB45-948A-5751-5073-877EBE0F497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surely your return is a truth, there is no doubt in it.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9714" name="NotDefined 2">
            <a:extLst>
              <a:ext uri="{FF2B5EF4-FFF2-40B4-BE49-F238E27FC236}">
                <a16:creationId xmlns:a16="http://schemas.microsoft.com/office/drawing/2014/main" id="{2AD72A9B-095C-7A00-2BF4-B329566776B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يَوْمَ لا يَنْفَعُ نَفْساً إيمانُها لَمْ تَكُنْ آمَنَتْ مِنْ قَبْلُ أَوْ كَسَبَتْ في إيمانِها خَيْراً، </a:t>
            </a:r>
          </a:p>
        </p:txBody>
      </p:sp>
      <p:sp>
        <p:nvSpPr>
          <p:cNvPr id="48131" name="NotDefined 3">
            <a:extLst>
              <a:ext uri="{FF2B5EF4-FFF2-40B4-BE49-F238E27FC236}">
                <a16:creationId xmlns:a16="http://schemas.microsoft.com/office/drawing/2014/main" id="{71CED186-AF73-A89A-B467-7F6EE25BDB9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day when</a:t>
            </a:r>
            <a:r>
              <a:rPr lang="en-GB" altLang="en-US" sz="3200">
                <a:solidFill>
                  <a:srgbClr val="000066"/>
                </a:solidFill>
                <a:ea typeface="MS Mincho" panose="02020609040205080304" pitchFamily="49" charset="-128"/>
              </a:rPr>
              <a:t> no good will it do to a soul to believe then if it believed not before nor earned righteousness through its faith.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0738" name="NotDefined 2">
            <a:extLst>
              <a:ext uri="{FF2B5EF4-FFF2-40B4-BE49-F238E27FC236}">
                <a16:creationId xmlns:a16="http://schemas.microsoft.com/office/drawing/2014/main" id="{2890D5C7-05DE-48D0-F80D-5D1D67ACD1C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الْمَوْتَ حَقٌّ، </a:t>
            </a:r>
          </a:p>
        </p:txBody>
      </p:sp>
      <p:sp>
        <p:nvSpPr>
          <p:cNvPr id="49155" name="NotDefined 3">
            <a:extLst>
              <a:ext uri="{FF2B5EF4-FFF2-40B4-BE49-F238E27FC236}">
                <a16:creationId xmlns:a16="http://schemas.microsoft.com/office/drawing/2014/main" id="{F1390A42-91D4-C82F-3F37-17C9C51B08B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death is a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183054190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1762" name="NotDefined 2">
            <a:extLst>
              <a:ext uri="{FF2B5EF4-FFF2-40B4-BE49-F238E27FC236}">
                <a16:creationId xmlns:a16="http://schemas.microsoft.com/office/drawing/2014/main" id="{54748FFB-076F-B813-ABA3-805C467FF69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ناكِراً وَنَكيراً حَقٌّ، </a:t>
            </a:r>
          </a:p>
        </p:txBody>
      </p:sp>
      <p:sp>
        <p:nvSpPr>
          <p:cNvPr id="50179" name="NotDefined 3">
            <a:extLst>
              <a:ext uri="{FF2B5EF4-FFF2-40B4-BE49-F238E27FC236}">
                <a16:creationId xmlns:a16="http://schemas.microsoft.com/office/drawing/2014/main" id="{169BA798-E2A9-4573-5466-9AC462E2E22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Naakir and Nakeer is a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2786" name="NotDefined 2">
            <a:extLst>
              <a:ext uri="{FF2B5EF4-FFF2-40B4-BE49-F238E27FC236}">
                <a16:creationId xmlns:a16="http://schemas.microsoft.com/office/drawing/2014/main" id="{D576123B-AB68-C4F4-B803-A18D3CE2EE0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 أَنَّ النَّشْرَ حَقٌّ، </a:t>
            </a:r>
          </a:p>
        </p:txBody>
      </p:sp>
      <p:sp>
        <p:nvSpPr>
          <p:cNvPr id="51203" name="NotDefined 3">
            <a:extLst>
              <a:ext uri="{FF2B5EF4-FFF2-40B4-BE49-F238E27FC236}">
                <a16:creationId xmlns:a16="http://schemas.microsoft.com/office/drawing/2014/main" id="{F452104D-EB0A-513D-7A2F-2EE0CEF02B3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testify that indeed the scattering (stage of Qiyamat) is a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3810" name="NotDefined 2">
            <a:extLst>
              <a:ext uri="{FF2B5EF4-FFF2-40B4-BE49-F238E27FC236}">
                <a16:creationId xmlns:a16="http://schemas.microsoft.com/office/drawing/2014/main" id="{CF04D1C7-8225-9E6E-4EBA-0E91194E778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وَالْبَعَثَ حَقٌّ، </a:t>
            </a:r>
          </a:p>
        </p:txBody>
      </p:sp>
      <p:sp>
        <p:nvSpPr>
          <p:cNvPr id="52227" name="NotDefined 3">
            <a:extLst>
              <a:ext uri="{FF2B5EF4-FFF2-40B4-BE49-F238E27FC236}">
                <a16:creationId xmlns:a16="http://schemas.microsoft.com/office/drawing/2014/main" id="{2073D57E-4AA8-A9A8-ACF9-38862EB1852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raising is a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4834" name="NotDefined 2">
            <a:extLst>
              <a:ext uri="{FF2B5EF4-FFF2-40B4-BE49-F238E27FC236}">
                <a16:creationId xmlns:a16="http://schemas.microsoft.com/office/drawing/2014/main" id="{994AD018-6B8E-31F0-CD16-8FF1621ECD7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الصِّراطَ حَقٌّ، </a:t>
            </a:r>
          </a:p>
        </p:txBody>
      </p:sp>
      <p:sp>
        <p:nvSpPr>
          <p:cNvPr id="53251" name="NotDefined 3">
            <a:extLst>
              <a:ext uri="{FF2B5EF4-FFF2-40B4-BE49-F238E27FC236}">
                <a16:creationId xmlns:a16="http://schemas.microsoft.com/office/drawing/2014/main" id="{E9AA4259-8059-85CF-6343-0437E939FE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the bridge (over hell) is a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5858" name="NotDefined 2">
            <a:extLst>
              <a:ext uri="{FF2B5EF4-FFF2-40B4-BE49-F238E27FC236}">
                <a16:creationId xmlns:a16="http://schemas.microsoft.com/office/drawing/2014/main" id="{50832CD6-6F01-B2E4-28CD-02E788B5CB1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وَالْمِرْصادَ حَقٌّ، </a:t>
            </a:r>
          </a:p>
        </p:txBody>
      </p:sp>
      <p:sp>
        <p:nvSpPr>
          <p:cNvPr id="54275" name="NotDefined 3">
            <a:extLst>
              <a:ext uri="{FF2B5EF4-FFF2-40B4-BE49-F238E27FC236}">
                <a16:creationId xmlns:a16="http://schemas.microsoft.com/office/drawing/2014/main" id="{7D641CAD-D3C0-83A2-7024-F8C9D6FD472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watching place is a truth.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82" name="NotDefined 2">
            <a:extLst>
              <a:ext uri="{FF2B5EF4-FFF2-40B4-BE49-F238E27FC236}">
                <a16:creationId xmlns:a16="http://schemas.microsoft.com/office/drawing/2014/main" id="{AC1153F1-47D4-4E16-794E-6F1796CBF61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وَالْميزانَ حَقٌّ، </a:t>
            </a:r>
          </a:p>
        </p:txBody>
      </p:sp>
      <p:sp>
        <p:nvSpPr>
          <p:cNvPr id="55299" name="NotDefined 3">
            <a:extLst>
              <a:ext uri="{FF2B5EF4-FFF2-40B4-BE49-F238E27FC236}">
                <a16:creationId xmlns:a16="http://schemas.microsoft.com/office/drawing/2014/main" id="{7AB31FAD-8624-AF5C-FB37-865FAD14A79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balance is a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7906" name="NotDefined 2">
            <a:extLst>
              <a:ext uri="{FF2B5EF4-FFF2-40B4-BE49-F238E27FC236}">
                <a16:creationId xmlns:a16="http://schemas.microsoft.com/office/drawing/2014/main" id="{7538260B-82F7-4A8A-5F8A-21BB7576A3D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وَالْحَشْرَ حَقٌّ، </a:t>
            </a:r>
          </a:p>
        </p:txBody>
      </p:sp>
      <p:sp>
        <p:nvSpPr>
          <p:cNvPr id="56323" name="NotDefined 3">
            <a:extLst>
              <a:ext uri="{FF2B5EF4-FFF2-40B4-BE49-F238E27FC236}">
                <a16:creationId xmlns:a16="http://schemas.microsoft.com/office/drawing/2014/main" id="{747CAF7D-3B6C-4426-365B-89EAA53B7F8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gathering is a truth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8930" name="NotDefined 2">
            <a:extLst>
              <a:ext uri="{FF2B5EF4-FFF2-40B4-BE49-F238E27FC236}">
                <a16:creationId xmlns:a16="http://schemas.microsoft.com/office/drawing/2014/main" id="{085FFC23-4AF1-7686-AEAD-846F292FD07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وَالْحِسابَ حَقٌّ، </a:t>
            </a:r>
          </a:p>
        </p:txBody>
      </p:sp>
      <p:sp>
        <p:nvSpPr>
          <p:cNvPr id="57347" name="NotDefined 3">
            <a:extLst>
              <a:ext uri="{FF2B5EF4-FFF2-40B4-BE49-F238E27FC236}">
                <a16:creationId xmlns:a16="http://schemas.microsoft.com/office/drawing/2014/main" id="{919B72CC-8EDF-FDA1-5E60-132C37EC314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accounting (of deeds) is a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9954" name="NotDefined 2">
            <a:extLst>
              <a:ext uri="{FF2B5EF4-FFF2-40B4-BE49-F238E27FC236}">
                <a16:creationId xmlns:a16="http://schemas.microsoft.com/office/drawing/2014/main" id="{A0B01D56-E00C-3136-602E-F7C5E940496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وَالْجَنَّةَ وَالنّارَ حَقٌّ، </a:t>
            </a:r>
          </a:p>
        </p:txBody>
      </p:sp>
      <p:sp>
        <p:nvSpPr>
          <p:cNvPr id="58371" name="NotDefined 3">
            <a:extLst>
              <a:ext uri="{FF2B5EF4-FFF2-40B4-BE49-F238E27FC236}">
                <a16:creationId xmlns:a16="http://schemas.microsoft.com/office/drawing/2014/main" id="{B8D7D33F-EAAC-8767-C4BD-936B2C32B2C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Paradise and the hell is a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0978" name="NotDefined 2">
            <a:extLst>
              <a:ext uri="{FF2B5EF4-FFF2-40B4-BE49-F238E27FC236}">
                <a16:creationId xmlns:a16="http://schemas.microsoft.com/office/drawing/2014/main" id="{A8C93311-36D6-A298-5A3C-C103457583B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وَالْوَعْدَ وَالْوَعيدَ بِهِما حَّق، </a:t>
            </a:r>
          </a:p>
        </p:txBody>
      </p:sp>
      <p:sp>
        <p:nvSpPr>
          <p:cNvPr id="59395" name="NotDefined 3">
            <a:extLst>
              <a:ext uri="{FF2B5EF4-FFF2-40B4-BE49-F238E27FC236}">
                <a16:creationId xmlns:a16="http://schemas.microsoft.com/office/drawing/2014/main" id="{2641915B-3FCD-A588-21DB-47C031BA412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promise (of reward) and the threat (of the punishment) in them is a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056694" y="2492896"/>
            <a:ext cx="6542177"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إِنّي أَمْسَيْتُ لَكَ عَبْداً دَاخِراً</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78477268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002" name="NotDefined 2">
            <a:extLst>
              <a:ext uri="{FF2B5EF4-FFF2-40B4-BE49-F238E27FC236}">
                <a16:creationId xmlns:a16="http://schemas.microsoft.com/office/drawing/2014/main" id="{0EC8BDC3-B6E5-FE6E-B86A-7C2FBA520FE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يا مَوْلايَ شَقِيَ مَنْ خالَفَكُمْ </a:t>
            </a:r>
          </a:p>
        </p:txBody>
      </p:sp>
      <p:sp>
        <p:nvSpPr>
          <p:cNvPr id="60419" name="NotDefined 3">
            <a:extLst>
              <a:ext uri="{FF2B5EF4-FFF2-40B4-BE49-F238E27FC236}">
                <a16:creationId xmlns:a16="http://schemas.microsoft.com/office/drawing/2014/main" id="{782ABA23-DD87-CF3E-222C-A4FE07AE830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my Master, one who opposes you is unlucky.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3026" name="NotDefined 2">
            <a:extLst>
              <a:ext uri="{FF2B5EF4-FFF2-40B4-BE49-F238E27FC236}">
                <a16:creationId xmlns:a16="http://schemas.microsoft.com/office/drawing/2014/main" id="{0215B29D-0761-8C7F-A33E-7DCA7BFE5D2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وَسَعِدَ مَنْ أَطاعَكُمْ، </a:t>
            </a:r>
          </a:p>
        </p:txBody>
      </p:sp>
      <p:sp>
        <p:nvSpPr>
          <p:cNvPr id="61443" name="NotDefined 3">
            <a:extLst>
              <a:ext uri="{FF2B5EF4-FFF2-40B4-BE49-F238E27FC236}">
                <a16:creationId xmlns:a16="http://schemas.microsoft.com/office/drawing/2014/main" id="{FB04D61E-ABFF-9CBE-ABA8-64BAD5DD003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one who obeys you is lucky.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4050" name="NotDefined 2">
            <a:extLst>
              <a:ext uri="{FF2B5EF4-FFF2-40B4-BE49-F238E27FC236}">
                <a16:creationId xmlns:a16="http://schemas.microsoft.com/office/drawing/2014/main" id="{7FC46452-4845-B077-F75E-18DDB7E7C2F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فَاَشْهَدْ عَلى ما أَشْهَدْتُكَ عَلَيْهِ، </a:t>
            </a:r>
          </a:p>
        </p:txBody>
      </p:sp>
      <p:sp>
        <p:nvSpPr>
          <p:cNvPr id="62467" name="NotDefined 3">
            <a:extLst>
              <a:ext uri="{FF2B5EF4-FFF2-40B4-BE49-F238E27FC236}">
                <a16:creationId xmlns:a16="http://schemas.microsoft.com/office/drawing/2014/main" id="{FD675404-F4E2-3311-BBA2-50D756EC1C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Thus testify whatever I made you a witness upon it.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5074" name="NotDefined 2">
            <a:extLst>
              <a:ext uri="{FF2B5EF4-FFF2-40B4-BE49-F238E27FC236}">
                <a16:creationId xmlns:a16="http://schemas.microsoft.com/office/drawing/2014/main" id="{CEF20085-9FCC-FAFD-BD24-21CE6485082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وَأَنَا وَلِيٌّ لَكَ بَريٌ مِنْ عَدُوِّكَ </a:t>
            </a:r>
          </a:p>
        </p:txBody>
      </p:sp>
      <p:sp>
        <p:nvSpPr>
          <p:cNvPr id="63491" name="NotDefined 3">
            <a:extLst>
              <a:ext uri="{FF2B5EF4-FFF2-40B4-BE49-F238E27FC236}">
                <a16:creationId xmlns:a16="http://schemas.microsoft.com/office/drawing/2014/main" id="{AE8F4B2F-E839-B67A-471F-BAE29415810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am a friend for you, acquitted from your enemy.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6098" name="NotDefined 2">
            <a:extLst>
              <a:ext uri="{FF2B5EF4-FFF2-40B4-BE49-F238E27FC236}">
                <a16:creationId xmlns:a16="http://schemas.microsoft.com/office/drawing/2014/main" id="{6EA11ECD-BD13-5CF1-8843-970C3400D6B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فَالْحَقُّ ما رَضيتُمُوهُ، </a:t>
            </a:r>
          </a:p>
        </p:txBody>
      </p:sp>
      <p:sp>
        <p:nvSpPr>
          <p:cNvPr id="64515" name="NotDefined 3">
            <a:extLst>
              <a:ext uri="{FF2B5EF4-FFF2-40B4-BE49-F238E27FC236}">
                <a16:creationId xmlns:a16="http://schemas.microsoft.com/office/drawing/2014/main" id="{3B9F0275-3663-CF33-25A5-C39505C68A8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the truth is whatever you are satisfied with.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22" name="NotDefined 2">
            <a:extLst>
              <a:ext uri="{FF2B5EF4-FFF2-40B4-BE49-F238E27FC236}">
                <a16:creationId xmlns:a16="http://schemas.microsoft.com/office/drawing/2014/main" id="{78EAF07B-EE5D-18B8-CCE0-2C63B2AE0BA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وَالْباطِلُ م</a:t>
            </a:r>
            <a:r>
              <a:rPr lang="ar-EG" altLang="en-US" sz="8000" dirty="0">
                <a:latin typeface="Arabic Typesetting" panose="03020402040406030203" pitchFamily="66" charset="-78"/>
                <a:cs typeface="Arabic Typesetting" panose="03020402040406030203" pitchFamily="66" charset="-78"/>
              </a:rPr>
              <a:t>َ</a:t>
            </a:r>
            <a:r>
              <a:rPr lang="ar-SA" altLang="en-US" sz="8000" dirty="0">
                <a:latin typeface="Arabic Typesetting" panose="03020402040406030203" pitchFamily="66" charset="-78"/>
                <a:cs typeface="Arabic Typesetting" panose="03020402040406030203" pitchFamily="66" charset="-78"/>
              </a:rPr>
              <a:t>ا س</a:t>
            </a:r>
            <a:r>
              <a:rPr lang="ar-EG" altLang="en-US" sz="8000" dirty="0">
                <a:latin typeface="Arabic Typesetting" panose="03020402040406030203" pitchFamily="66" charset="-78"/>
                <a:cs typeface="Arabic Typesetting" panose="03020402040406030203" pitchFamily="66" charset="-78"/>
              </a:rPr>
              <a:t>َ</a:t>
            </a:r>
            <a:r>
              <a:rPr lang="ar-SA" altLang="en-US" sz="8000" dirty="0">
                <a:latin typeface="Arabic Typesetting" panose="03020402040406030203" pitchFamily="66" charset="-78"/>
                <a:cs typeface="Arabic Typesetting" panose="03020402040406030203" pitchFamily="66" charset="-78"/>
              </a:rPr>
              <a:t>خ</a:t>
            </a:r>
            <a:r>
              <a:rPr lang="ar-EG" altLang="en-US" sz="8000" dirty="0">
                <a:latin typeface="Arabic Typesetting" panose="03020402040406030203" pitchFamily="66" charset="-78"/>
                <a:cs typeface="Arabic Typesetting" panose="03020402040406030203" pitchFamily="66" charset="-78"/>
              </a:rPr>
              <a:t>ِ</a:t>
            </a:r>
            <a:r>
              <a:rPr lang="ar-SA" altLang="en-US" sz="8000" dirty="0">
                <a:latin typeface="Arabic Typesetting" panose="03020402040406030203" pitchFamily="66" charset="-78"/>
                <a:cs typeface="Arabic Typesetting" panose="03020402040406030203" pitchFamily="66" charset="-78"/>
              </a:rPr>
              <a:t>طْتُمُوهُ، </a:t>
            </a:r>
          </a:p>
        </p:txBody>
      </p:sp>
      <p:sp>
        <p:nvSpPr>
          <p:cNvPr id="65539" name="NotDefined 3">
            <a:extLst>
              <a:ext uri="{FF2B5EF4-FFF2-40B4-BE49-F238E27FC236}">
                <a16:creationId xmlns:a16="http://schemas.microsoft.com/office/drawing/2014/main" id="{6194A2A0-ED1B-B8E5-FA64-3DDA37B3AB9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untrue is whatever you are angry with.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8146" name="NotDefined 2">
            <a:extLst>
              <a:ext uri="{FF2B5EF4-FFF2-40B4-BE49-F238E27FC236}">
                <a16:creationId xmlns:a16="http://schemas.microsoft.com/office/drawing/2014/main" id="{7BF0F0BA-449D-A079-C57C-1A63FA2756D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وَالْمَعْرُوفُ ما أَمَرْتُمْ بِهِ، </a:t>
            </a:r>
          </a:p>
        </p:txBody>
      </p:sp>
      <p:sp>
        <p:nvSpPr>
          <p:cNvPr id="66563" name="NotDefined 3">
            <a:extLst>
              <a:ext uri="{FF2B5EF4-FFF2-40B4-BE49-F238E27FC236}">
                <a16:creationId xmlns:a16="http://schemas.microsoft.com/office/drawing/2014/main" id="{17389E4F-75A5-7923-B348-E0837130677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good is whatever you ordered.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9170" name="NotDefined 2">
            <a:extLst>
              <a:ext uri="{FF2B5EF4-FFF2-40B4-BE49-F238E27FC236}">
                <a16:creationId xmlns:a16="http://schemas.microsoft.com/office/drawing/2014/main" id="{20AC711F-D7E7-80B8-F2C0-3ED4D270FAC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وَالْمُنْكَرُ ما نَهَيْتُمْ عَنْهُ، </a:t>
            </a:r>
          </a:p>
        </p:txBody>
      </p:sp>
      <p:sp>
        <p:nvSpPr>
          <p:cNvPr id="67587" name="NotDefined 3">
            <a:extLst>
              <a:ext uri="{FF2B5EF4-FFF2-40B4-BE49-F238E27FC236}">
                <a16:creationId xmlns:a16="http://schemas.microsoft.com/office/drawing/2014/main" id="{BBFE39ED-9F47-3B5A-A498-11E25F62E3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evil is whatever you have forbidded.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0194" name="NotDefined 2">
            <a:extLst>
              <a:ext uri="{FF2B5EF4-FFF2-40B4-BE49-F238E27FC236}">
                <a16:creationId xmlns:a16="http://schemas.microsoft.com/office/drawing/2014/main" id="{BDD998A7-F491-E68A-1A1E-4DFAF2A4D8C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فَنَفْسي مُؤْمِنَةٌ بِاللهِ وَحْدَهُ لا شَريكَ لَهُ </a:t>
            </a:r>
          </a:p>
        </p:txBody>
      </p:sp>
      <p:sp>
        <p:nvSpPr>
          <p:cNvPr id="68611" name="NotDefined 3">
            <a:extLst>
              <a:ext uri="{FF2B5EF4-FFF2-40B4-BE49-F238E27FC236}">
                <a16:creationId xmlns:a16="http://schemas.microsoft.com/office/drawing/2014/main" id="{1D4F464B-E2A2-71A1-DC74-FE9117CD71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I am a believer in Allah, He alone, there is no partner with Him.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1218" name="NotDefined 2">
            <a:extLst>
              <a:ext uri="{FF2B5EF4-FFF2-40B4-BE49-F238E27FC236}">
                <a16:creationId xmlns:a16="http://schemas.microsoft.com/office/drawing/2014/main" id="{FB93816D-1B58-6447-3AC3-411B8DD33E8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وَبِرَسُولِهِ </a:t>
            </a:r>
          </a:p>
        </p:txBody>
      </p:sp>
      <p:sp>
        <p:nvSpPr>
          <p:cNvPr id="69635" name="NotDefined 3">
            <a:extLst>
              <a:ext uri="{FF2B5EF4-FFF2-40B4-BE49-F238E27FC236}">
                <a16:creationId xmlns:a16="http://schemas.microsoft.com/office/drawing/2014/main" id="{F9E00765-33AB-CE21-2B78-DFA302B980C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am a believer) in His Apostle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1100625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2242" name="NotDefined 2">
            <a:extLst>
              <a:ext uri="{FF2B5EF4-FFF2-40B4-BE49-F238E27FC236}">
                <a16:creationId xmlns:a16="http://schemas.microsoft.com/office/drawing/2014/main" id="{2E9E8668-C4A6-F7D3-7406-88088ABEFB5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وَبِأَميرِ الْمُؤْمِنينَ </a:t>
            </a:r>
          </a:p>
        </p:txBody>
      </p:sp>
      <p:sp>
        <p:nvSpPr>
          <p:cNvPr id="70659" name="NotDefined 3">
            <a:extLst>
              <a:ext uri="{FF2B5EF4-FFF2-40B4-BE49-F238E27FC236}">
                <a16:creationId xmlns:a16="http://schemas.microsoft.com/office/drawing/2014/main" id="{49B18CEA-5D3B-FAF5-8782-3C95675DC4E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the commander of the believers.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3266" name="NotDefined 2">
            <a:extLst>
              <a:ext uri="{FF2B5EF4-FFF2-40B4-BE49-F238E27FC236}">
                <a16:creationId xmlns:a16="http://schemas.microsoft.com/office/drawing/2014/main" id="{6471302C-7018-C849-AA79-F34E0DCBAEE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وَبِكُمْ يا مَوْلايَ </a:t>
            </a:r>
          </a:p>
        </p:txBody>
      </p:sp>
      <p:sp>
        <p:nvSpPr>
          <p:cNvPr id="71683" name="NotDefined 3">
            <a:extLst>
              <a:ext uri="{FF2B5EF4-FFF2-40B4-BE49-F238E27FC236}">
                <a16:creationId xmlns:a16="http://schemas.microsoft.com/office/drawing/2014/main" id="{8EF6DED3-D78B-F41A-7DA8-4F0CE9A3236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you O my Master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4290" name="NotDefined 2">
            <a:extLst>
              <a:ext uri="{FF2B5EF4-FFF2-40B4-BE49-F238E27FC236}">
                <a16:creationId xmlns:a16="http://schemas.microsoft.com/office/drawing/2014/main" id="{39F5473E-B0E1-56FC-02BE-854C276D8D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أَوَّلِكُمْ وَآخِرِكُمْ، </a:t>
            </a:r>
          </a:p>
        </p:txBody>
      </p:sp>
      <p:sp>
        <p:nvSpPr>
          <p:cNvPr id="72707" name="NotDefined 3">
            <a:extLst>
              <a:ext uri="{FF2B5EF4-FFF2-40B4-BE49-F238E27FC236}">
                <a16:creationId xmlns:a16="http://schemas.microsoft.com/office/drawing/2014/main" id="{61B5407C-CDCB-9A59-CE39-3B84BC0DA08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first among you and the last among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5314" name="NotDefined 2">
            <a:extLst>
              <a:ext uri="{FF2B5EF4-FFF2-40B4-BE49-F238E27FC236}">
                <a16:creationId xmlns:a16="http://schemas.microsoft.com/office/drawing/2014/main" id="{31543C26-208A-0910-AC6D-7EBEF764C07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وَنُصْرَتي مُعَدَّةٌ لَكُمْ </a:t>
            </a:r>
          </a:p>
        </p:txBody>
      </p:sp>
      <p:sp>
        <p:nvSpPr>
          <p:cNvPr id="73731" name="NotDefined 3">
            <a:extLst>
              <a:ext uri="{FF2B5EF4-FFF2-40B4-BE49-F238E27FC236}">
                <a16:creationId xmlns:a16="http://schemas.microsoft.com/office/drawing/2014/main" id="{0CE5DD1A-184E-38D1-C730-52E9CFF75F4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help is intended for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6338" name="NotDefined 2">
            <a:extLst>
              <a:ext uri="{FF2B5EF4-FFF2-40B4-BE49-F238E27FC236}">
                <a16:creationId xmlns:a16="http://schemas.microsoft.com/office/drawing/2014/main" id="{5712264D-AD89-4689-C8C7-D65C43D269B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وَمَوَدَّتى خالِصَةٌ لَكُمْ </a:t>
            </a:r>
          </a:p>
        </p:txBody>
      </p:sp>
      <p:sp>
        <p:nvSpPr>
          <p:cNvPr id="74755" name="NotDefined 3">
            <a:extLst>
              <a:ext uri="{FF2B5EF4-FFF2-40B4-BE49-F238E27FC236}">
                <a16:creationId xmlns:a16="http://schemas.microsoft.com/office/drawing/2014/main" id="{2A86A17B-93B1-6402-0497-3E3BBD9826B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love is purely for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62" name="NotDefined 2">
            <a:extLst>
              <a:ext uri="{FF2B5EF4-FFF2-40B4-BE49-F238E27FC236}">
                <a16:creationId xmlns:a16="http://schemas.microsoft.com/office/drawing/2014/main" id="{AC64AFC3-5246-F7B7-1527-1B39BF3CDF3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آمينَ آمينَ </a:t>
            </a:r>
          </a:p>
        </p:txBody>
      </p:sp>
      <p:sp>
        <p:nvSpPr>
          <p:cNvPr id="75779" name="NotDefined 3">
            <a:extLst>
              <a:ext uri="{FF2B5EF4-FFF2-40B4-BE49-F238E27FC236}">
                <a16:creationId xmlns:a16="http://schemas.microsoft.com/office/drawing/2014/main" id="{34396262-87A3-04D4-0457-435FF30DF72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dirty="0">
                <a:solidFill>
                  <a:srgbClr val="000066"/>
                </a:solidFill>
                <a:ea typeface="MS Mincho" panose="02020609040205080304" pitchFamily="49" charset="-128"/>
              </a:rPr>
              <a:t>Amen! Amen! (Accept! Accept!)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4770" name="NotDefined 2">
            <a:extLst>
              <a:ext uri="{FF2B5EF4-FFF2-40B4-BE49-F238E27FC236}">
                <a16:creationId xmlns:a16="http://schemas.microsoft.com/office/drawing/2014/main" id="{0CD542F5-4937-5ADA-5083-0962663A3B9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اَللَّهُمَّ صَلِّ عَلٰى مُحَمَّدٍ وَآلِ مُحَمَّدٍ</a:t>
            </a:r>
          </a:p>
        </p:txBody>
      </p:sp>
      <p:sp>
        <p:nvSpPr>
          <p:cNvPr id="1184771" name="NotDefined 3">
            <a:extLst>
              <a:ext uri="{FF2B5EF4-FFF2-40B4-BE49-F238E27FC236}">
                <a16:creationId xmlns:a16="http://schemas.microsoft.com/office/drawing/2014/main" id="{5ADB305A-8500-672F-80D6-CA7F1A9DA249}"/>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O' </a:t>
            </a:r>
            <a:r>
              <a:rPr kumimoji="0" lang="en-US" altLang="en-US" sz="3200" b="0" i="0" u="none" strike="noStrike" kern="0" cap="none" spc="0" normalizeH="0" baseline="0" noProof="0" dirty="0" err="1">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Alláh</a:t>
            </a: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 send Your blessings on Muhammad</a:t>
            </a:r>
          </a:p>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and the family of Muhammad. </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826" name="Group 7">
            <a:extLst>
              <a:ext uri="{FF2B5EF4-FFF2-40B4-BE49-F238E27FC236}">
                <a16:creationId xmlns:a16="http://schemas.microsoft.com/office/drawing/2014/main" id="{B63BB4DB-1F8A-48A5-F16C-FB32D7AB29A0}"/>
              </a:ext>
            </a:extLst>
          </p:cNvPr>
          <p:cNvGrpSpPr>
            <a:grpSpLocks/>
          </p:cNvGrpSpPr>
          <p:nvPr/>
        </p:nvGrpSpPr>
        <p:grpSpPr bwMode="auto">
          <a:xfrm>
            <a:off x="1998663" y="908050"/>
            <a:ext cx="8054975" cy="3600450"/>
            <a:chOff x="299" y="572"/>
            <a:chExt cx="5074" cy="2268"/>
          </a:xfrm>
        </p:grpSpPr>
        <p:sp>
          <p:nvSpPr>
            <p:cNvPr id="1181699" name="Rectangle 3">
              <a:extLst>
                <a:ext uri="{FF2B5EF4-FFF2-40B4-BE49-F238E27FC236}">
                  <a16:creationId xmlns:a16="http://schemas.microsoft.com/office/drawing/2014/main" id="{FCDE7A3B-0B31-99C1-91F0-B0FAFA8C8B36}"/>
                </a:ext>
              </a:extLst>
            </p:cNvPr>
            <p:cNvSpPr/>
            <p:nvPr/>
          </p:nvSpPr>
          <p:spPr>
            <a:xfrm>
              <a:off x="299" y="572"/>
              <a:ext cx="5074" cy="1134"/>
            </a:xfrm>
            <a:prstGeom prst="rect">
              <a:avLst/>
            </a:prstGeo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defPPr>
                <a:defRPr lang="en-US"/>
              </a:defPPr>
              <a:lvl1pPr marL="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1pPr>
              <a:lvl2pPr marL="4572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2pPr>
              <a:lvl3pPr marL="9144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3pPr>
              <a:lvl4pPr marL="13716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4pPr>
              <a:lvl5pPr marL="18288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5pPr>
            </a:lstStyle>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Duá</a:t>
              </a:r>
              <a:r>
                <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 after </a:t>
              </a:r>
            </a:p>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Ziyárát</a:t>
              </a:r>
              <a:r>
                <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 </a:t>
              </a: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Aále</a:t>
              </a:r>
              <a:r>
                <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 </a:t>
              </a: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Yáseen</a:t>
              </a:r>
              <a:endPar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endParaRPr>
            </a:p>
          </p:txBody>
        </p:sp>
        <p:sp>
          <p:nvSpPr>
            <p:cNvPr id="1181702" name="Rectangle 6">
              <a:extLst>
                <a:ext uri="{FF2B5EF4-FFF2-40B4-BE49-F238E27FC236}">
                  <a16:creationId xmlns:a16="http://schemas.microsoft.com/office/drawing/2014/main" id="{7DE8009D-40F5-5786-79CB-54448D44C218}"/>
                </a:ext>
              </a:extLst>
            </p:cNvPr>
            <p:cNvSpPr/>
            <p:nvPr/>
          </p:nvSpPr>
          <p:spPr>
            <a:xfrm>
              <a:off x="657" y="2609"/>
              <a:ext cx="4310" cy="231"/>
            </a:xfrm>
            <a:prstGeom prst="rect">
              <a:avLst/>
            </a:prstGeo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a:defRPr>
                  <a:solidFill>
                    <a:srgbClr val="000000"/>
                  </a:solidFill>
                  <a:latin typeface="Arial" panose="020B0604020202020204" pitchFamily="34" charset="0"/>
                  <a:cs typeface="Arial" panose="020B0604020202020204" pitchFamily="34" charset="0"/>
                </a:defRPr>
              </a:lvl1pPr>
              <a:lvl2pPr>
                <a:defRPr>
                  <a:solidFill>
                    <a:srgbClr val="000000"/>
                  </a:solidFill>
                  <a:latin typeface="Arial" panose="020B0604020202020204" pitchFamily="34" charset="0"/>
                  <a:cs typeface="Arial" panose="020B0604020202020204" pitchFamily="34" charset="0"/>
                </a:defRPr>
              </a:lvl2pPr>
              <a:lvl3pPr>
                <a:defRPr>
                  <a:solidFill>
                    <a:srgbClr val="000000"/>
                  </a:solidFill>
                  <a:latin typeface="Arial" panose="020B0604020202020204" pitchFamily="34" charset="0"/>
                  <a:cs typeface="Arial" panose="020B0604020202020204" pitchFamily="34" charset="0"/>
                </a:defRPr>
              </a:lvl3pPr>
              <a:lvl4pPr>
                <a:defRPr>
                  <a:solidFill>
                    <a:srgbClr val="000000"/>
                  </a:solidFill>
                  <a:latin typeface="Arial" panose="020B0604020202020204" pitchFamily="34" charset="0"/>
                  <a:cs typeface="Arial" panose="020B0604020202020204" pitchFamily="34" charset="0"/>
                </a:defRPr>
              </a:lvl4pPr>
              <a:lvl5pPr>
                <a:defRPr>
                  <a:solidFill>
                    <a:srgbClr val="000000"/>
                  </a:solidFill>
                  <a:latin typeface="Arial" panose="020B0604020202020204" pitchFamily="34" charset="0"/>
                  <a:cs typeface="Arial" panose="020B0604020202020204" pitchFamily="34" charset="0"/>
                </a:defRPr>
              </a:lvl5pPr>
              <a:lvl6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6pPr>
              <a:lvl7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7pPr>
              <a:lvl8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8pPr>
              <a:lvl9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ar-BH" altLang="en-US" sz="8000" b="0" i="0" u="none" strike="noStrike" kern="1200" cap="none" spc="0" normalizeH="0" baseline="0" noProof="0">
                  <a:ln>
                    <a:noFill/>
                  </a:ln>
                  <a:solidFill>
                    <a:srgbClr val="000066"/>
                  </a:solidFill>
                  <a:effectLst/>
                  <a:uLnTx/>
                  <a:uFillTx/>
                  <a:latin typeface="Arabic Typesetting" panose="03020402040406030203" pitchFamily="66" charset="-78"/>
                  <a:ea typeface="+mn-ea"/>
                  <a:cs typeface="Arabic Typesetting" panose="03020402040406030203" pitchFamily="66" charset="-78"/>
                </a:rPr>
                <a:t>دعاء يُقرأ بعد </a:t>
              </a:r>
              <a:r>
                <a:rPr kumimoji="0" lang="ar-SA"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n-ea"/>
                  <a:cs typeface="Arabic Typesetting" panose="03020402040406030203" pitchFamily="66" charset="-78"/>
                </a:rPr>
                <a:t>زيارة آل يس</a:t>
              </a:r>
            </a:p>
          </p:txBody>
        </p:sp>
      </p:grpSp>
    </p:spTree>
    <p:custDataLst>
      <p:tags r:id="rId1"/>
    </p:custData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3" presetClass="entr" presetSubtype="16" fill="hold" nodeType="clickEffect">
                                  <p:stCondLst>
                                    <p:cond delay="0"/>
                                  </p:stCondLst>
                                  <p:childTnLst>
                                    <p:set>
                                      <p:cBhvr>
                                        <p:cTn id="6" dur="1" fill="hold">
                                          <p:stCondLst>
                                            <p:cond delay="0"/>
                                          </p:stCondLst>
                                        </p:cTn>
                                        <p:tgtEl>
                                          <p:spTgt spid="77826"/>
                                        </p:tgtEl>
                                        <p:attrNameLst>
                                          <p:attrName>style.visibility</p:attrName>
                                        </p:attrNameLst>
                                      </p:cBhvr>
                                      <p:to>
                                        <p:strVal val="visible"/>
                                      </p:to>
                                    </p:set>
                                    <p:anim calcmode="lin" valueType="num">
                                      <p:cBhvr>
                                        <p:cTn id="7" dur="2000" fill="hold"/>
                                        <p:tgtEl>
                                          <p:spTgt spid="77826"/>
                                        </p:tgtEl>
                                        <p:attrNameLst>
                                          <p:attrName>ppt_w</p:attrName>
                                        </p:attrNameLst>
                                      </p:cBhvr>
                                      <p:tavLst>
                                        <p:tav tm="0">
                                          <p:val>
                                            <p:fltVal val="0"/>
                                          </p:val>
                                        </p:tav>
                                        <p:tav tm="100000">
                                          <p:val>
                                            <p:strVal val="#ppt_w"/>
                                          </p:val>
                                        </p:tav>
                                      </p:tavLst>
                                    </p:anim>
                                    <p:anim calcmode="lin" valueType="num">
                                      <p:cBhvr>
                                        <p:cTn id="8" dur="2000" fill="hold"/>
                                        <p:tgtEl>
                                          <p:spTgt spid="7782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ln cap="flat">
            <a:miter lim="800000"/>
          </a:ln>
        </p:spPr>
        <p:txBody>
          <a:bodyPr>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extLst>
      <p:ext uri="{BB962C8B-B14F-4D97-AF65-F5344CB8AC3E}">
        <p14:creationId xmlns:p14="http://schemas.microsoft.com/office/powerpoint/2010/main" val="63741138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In the name of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the Beneficent, the Merciful.</a:t>
            </a:r>
            <a:endParaRPr sz="3200" b="0" dirty="0">
              <a:latin typeface="Calibri Light" panose="020F0302020204030204" pitchFamily="34" charset="0"/>
              <a:ea typeface="MS Mincho" charset="-128"/>
            </a:endParaRPr>
          </a:p>
        </p:txBody>
      </p:sp>
    </p:spTree>
    <p:extLst>
      <p:ext uri="{BB962C8B-B14F-4D97-AF65-F5344CB8AC3E}">
        <p14:creationId xmlns:p14="http://schemas.microsoft.com/office/powerpoint/2010/main" val="18130651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25266275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8386" name="NotDefined 2">
            <a:extLst>
              <a:ext uri="{FF2B5EF4-FFF2-40B4-BE49-F238E27FC236}">
                <a16:creationId xmlns:a16="http://schemas.microsoft.com/office/drawing/2014/main" id="{6B6A3250-871B-A892-B8A9-78FD61DD972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اَللّـهُمَّ إِنّي أَسْأَلُكَ أَنْ تُصَلِّيَ عَلى مُحَمَّد نَبِيِّ رَحْمَتِكَ وَكَلِمَةِ نُورِكَ، </a:t>
            </a:r>
          </a:p>
        </p:txBody>
      </p:sp>
      <p:sp>
        <p:nvSpPr>
          <p:cNvPr id="80899" name="NotDefined 3">
            <a:extLst>
              <a:ext uri="{FF2B5EF4-FFF2-40B4-BE49-F238E27FC236}">
                <a16:creationId xmlns:a16="http://schemas.microsoft.com/office/drawing/2014/main" id="{9CC0BAD6-2EBB-5D97-6E5A-44A8E9A85E4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O Allah, surely I ask You that You send blessings upon Mohammad the prophet of Your mercy and the word of your light.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6818" name="NotDefined 2">
            <a:extLst>
              <a:ext uri="{FF2B5EF4-FFF2-40B4-BE49-F238E27FC236}">
                <a16:creationId xmlns:a16="http://schemas.microsoft.com/office/drawing/2014/main" id="{84F17B56-16A0-A48F-1D57-4B9BE37887A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وَأَنْ تَمْلأَ قَلْب</a:t>
            </a:r>
            <a:r>
              <a:rPr lang="ar-BH" altLang="en-US" dirty="0"/>
              <a:t>ي</a:t>
            </a:r>
            <a:r>
              <a:rPr lang="ar-SA" altLang="en-US" dirty="0"/>
              <a:t> نُورَ الْيَقينِ </a:t>
            </a:r>
          </a:p>
        </p:txBody>
      </p:sp>
      <p:sp>
        <p:nvSpPr>
          <p:cNvPr id="81923" name="NotDefined 3">
            <a:extLst>
              <a:ext uri="{FF2B5EF4-FFF2-40B4-BE49-F238E27FC236}">
                <a16:creationId xmlns:a16="http://schemas.microsoft.com/office/drawing/2014/main" id="{744FF203-BF9E-45DB-1B90-9AE6C61B47B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a:t>And fill my heart with the light of certainty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42" name="NotDefined 2">
            <a:extLst>
              <a:ext uri="{FF2B5EF4-FFF2-40B4-BE49-F238E27FC236}">
                <a16:creationId xmlns:a16="http://schemas.microsoft.com/office/drawing/2014/main" id="{6483EE6F-0E78-1F42-F300-DEEB164524F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وَصَدْري نوُرَ الإِيمانِ </a:t>
            </a:r>
          </a:p>
        </p:txBody>
      </p:sp>
      <p:sp>
        <p:nvSpPr>
          <p:cNvPr id="82947" name="NotDefined 3">
            <a:extLst>
              <a:ext uri="{FF2B5EF4-FFF2-40B4-BE49-F238E27FC236}">
                <a16:creationId xmlns:a16="http://schemas.microsoft.com/office/drawing/2014/main" id="{B3A4C2E7-025A-2D93-DBAF-6A585B91322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chest with the light of faith.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8866" name="NotDefined 2">
            <a:extLst>
              <a:ext uri="{FF2B5EF4-FFF2-40B4-BE49-F238E27FC236}">
                <a16:creationId xmlns:a16="http://schemas.microsoft.com/office/drawing/2014/main" id="{24BC42FB-EA48-7DC3-5688-090C71E16AC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وَفِكْري نُورَ النِّيّاتِ، </a:t>
            </a:r>
          </a:p>
        </p:txBody>
      </p:sp>
      <p:sp>
        <p:nvSpPr>
          <p:cNvPr id="83971" name="NotDefined 3">
            <a:extLst>
              <a:ext uri="{FF2B5EF4-FFF2-40B4-BE49-F238E27FC236}">
                <a16:creationId xmlns:a16="http://schemas.microsoft.com/office/drawing/2014/main" id="{E42C6A41-BE9E-68E7-AA35-B80011E6DE6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thinking with the light of intentions.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9890" name="NotDefined 2">
            <a:extLst>
              <a:ext uri="{FF2B5EF4-FFF2-40B4-BE49-F238E27FC236}">
                <a16:creationId xmlns:a16="http://schemas.microsoft.com/office/drawing/2014/main" id="{860590D2-D81C-6252-E88C-6E2474735FF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وَعَزْمي نُورَ الْعِلْمِ، </a:t>
            </a:r>
          </a:p>
        </p:txBody>
      </p:sp>
      <p:sp>
        <p:nvSpPr>
          <p:cNvPr id="84995" name="NotDefined 3">
            <a:extLst>
              <a:ext uri="{FF2B5EF4-FFF2-40B4-BE49-F238E27FC236}">
                <a16:creationId xmlns:a16="http://schemas.microsoft.com/office/drawing/2014/main" id="{9FC6868F-DE95-CD04-8144-737F73B1AC1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determination with the light of knowledge.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0914" name="NotDefined 2">
            <a:extLst>
              <a:ext uri="{FF2B5EF4-FFF2-40B4-BE49-F238E27FC236}">
                <a16:creationId xmlns:a16="http://schemas.microsoft.com/office/drawing/2014/main" id="{4C43B89B-DF2A-5FCB-F4C5-C6D7BAFEE27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وَقُوَّتي نُورَ الْعَمَلِ، </a:t>
            </a:r>
          </a:p>
        </p:txBody>
      </p:sp>
      <p:sp>
        <p:nvSpPr>
          <p:cNvPr id="86019" name="NotDefined 3">
            <a:extLst>
              <a:ext uri="{FF2B5EF4-FFF2-40B4-BE49-F238E27FC236}">
                <a16:creationId xmlns:a16="http://schemas.microsoft.com/office/drawing/2014/main" id="{D1355C51-82D9-CF53-2518-834E10B5304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strength with the light of action.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1938" name="NotDefined 2">
            <a:extLst>
              <a:ext uri="{FF2B5EF4-FFF2-40B4-BE49-F238E27FC236}">
                <a16:creationId xmlns:a16="http://schemas.microsoft.com/office/drawing/2014/main" id="{25B70BEC-228D-A9D9-BABC-F22D19A8505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وَلِساني نُورَ الصِّدْقِ، </a:t>
            </a:r>
          </a:p>
        </p:txBody>
      </p:sp>
      <p:sp>
        <p:nvSpPr>
          <p:cNvPr id="87043" name="NotDefined 3">
            <a:extLst>
              <a:ext uri="{FF2B5EF4-FFF2-40B4-BE49-F238E27FC236}">
                <a16:creationId xmlns:a16="http://schemas.microsoft.com/office/drawing/2014/main" id="{65FB0205-52C5-69B3-793F-DC99374868B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tongue with the light of truthfulness.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2962" name="NotDefined 2">
            <a:extLst>
              <a:ext uri="{FF2B5EF4-FFF2-40B4-BE49-F238E27FC236}">
                <a16:creationId xmlns:a16="http://schemas.microsoft.com/office/drawing/2014/main" id="{60D59B27-2E30-85C9-3485-DB34821B879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وَديني نُورَ الْبَصائِرِ مِنْ عِنْدِكَ، </a:t>
            </a:r>
          </a:p>
        </p:txBody>
      </p:sp>
      <p:sp>
        <p:nvSpPr>
          <p:cNvPr id="88067" name="NotDefined 3">
            <a:extLst>
              <a:ext uri="{FF2B5EF4-FFF2-40B4-BE49-F238E27FC236}">
                <a16:creationId xmlns:a16="http://schemas.microsoft.com/office/drawing/2014/main" id="{16EDB8E8-9B40-DD99-F0FA-A8EC3C8A57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religion with the light of understanding from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3986" name="NotDefined 2">
            <a:extLst>
              <a:ext uri="{FF2B5EF4-FFF2-40B4-BE49-F238E27FC236}">
                <a16:creationId xmlns:a16="http://schemas.microsoft.com/office/drawing/2014/main" id="{B65625AB-17EE-F21D-20D6-0F4F58D7A16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وَبَصَري نُورَ الضِّياءِ، </a:t>
            </a:r>
          </a:p>
        </p:txBody>
      </p:sp>
      <p:sp>
        <p:nvSpPr>
          <p:cNvPr id="89091" name="NotDefined 3">
            <a:extLst>
              <a:ext uri="{FF2B5EF4-FFF2-40B4-BE49-F238E27FC236}">
                <a16:creationId xmlns:a16="http://schemas.microsoft.com/office/drawing/2014/main" id="{4175E1BC-4693-C86A-88CB-D34206D10DE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vision with brightness.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5010" name="NotDefined 2">
            <a:extLst>
              <a:ext uri="{FF2B5EF4-FFF2-40B4-BE49-F238E27FC236}">
                <a16:creationId xmlns:a16="http://schemas.microsoft.com/office/drawing/2014/main" id="{61882332-E209-2072-D91E-26842D87E0A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وَسَمْعي نُورَ الْحِكْمَةِ، </a:t>
            </a:r>
          </a:p>
        </p:txBody>
      </p:sp>
      <p:sp>
        <p:nvSpPr>
          <p:cNvPr id="90115" name="NotDefined 3">
            <a:extLst>
              <a:ext uri="{FF2B5EF4-FFF2-40B4-BE49-F238E27FC236}">
                <a16:creationId xmlns:a16="http://schemas.microsoft.com/office/drawing/2014/main" id="{1068EFB3-6D6B-810B-BD4D-ABD5F556AA0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hearing with the light of wisdom.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إِنِّي أَمْسَيْتُ لَكَ عَبْداً دَاخِراً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surely, I am at this evening Your passive slave;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6034" name="NotDefined 2">
            <a:extLst>
              <a:ext uri="{FF2B5EF4-FFF2-40B4-BE49-F238E27FC236}">
                <a16:creationId xmlns:a16="http://schemas.microsoft.com/office/drawing/2014/main" id="{A289648F-48C3-0B0F-5D8A-76992F7FB22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وَمَوَدَّتي نُورَ الْمُوالاةِ لِمُحَمَّد وَآلِهِ عَلَيْهِمُ السَّلامُ </a:t>
            </a:r>
          </a:p>
        </p:txBody>
      </p:sp>
      <p:sp>
        <p:nvSpPr>
          <p:cNvPr id="91139" name="NotDefined 3">
            <a:extLst>
              <a:ext uri="{FF2B5EF4-FFF2-40B4-BE49-F238E27FC236}">
                <a16:creationId xmlns:a16="http://schemas.microsoft.com/office/drawing/2014/main" id="{D1CB479B-C798-D53C-CFDD-4025959351D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love with the light of friendship for Mohammad and his progeny. Peace be upon (all of) them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7058" name="NotDefined 2">
            <a:extLst>
              <a:ext uri="{FF2B5EF4-FFF2-40B4-BE49-F238E27FC236}">
                <a16:creationId xmlns:a16="http://schemas.microsoft.com/office/drawing/2014/main" id="{732D5F63-16F6-0F7C-DAA2-249E1DBF274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حَتّى أَلْقاكَ وَقَدْ وَفَيْتُ بِعَهْدِكَ وَميثاقِكَ </a:t>
            </a:r>
          </a:p>
        </p:txBody>
      </p:sp>
      <p:sp>
        <p:nvSpPr>
          <p:cNvPr id="92163" name="NotDefined 3">
            <a:extLst>
              <a:ext uri="{FF2B5EF4-FFF2-40B4-BE49-F238E27FC236}">
                <a16:creationId xmlns:a16="http://schemas.microsoft.com/office/drawing/2014/main" id="{FAA46A1B-4326-CE38-67B1-049C61305EB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Until I meet You. And certainly I discharged Your promise and Your covenant.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82" name="NotDefined 2">
            <a:extLst>
              <a:ext uri="{FF2B5EF4-FFF2-40B4-BE49-F238E27FC236}">
                <a16:creationId xmlns:a16="http://schemas.microsoft.com/office/drawing/2014/main" id="{034A9221-99BA-AC7E-CED4-B1F1DCF8D48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فَتُغَشّيَني رَحْمَتَكَ </a:t>
            </a:r>
          </a:p>
        </p:txBody>
      </p:sp>
      <p:sp>
        <p:nvSpPr>
          <p:cNvPr id="93187" name="NotDefined 3">
            <a:extLst>
              <a:ext uri="{FF2B5EF4-FFF2-40B4-BE49-F238E27FC236}">
                <a16:creationId xmlns:a16="http://schemas.microsoft.com/office/drawing/2014/main" id="{930C7F2C-F30C-3EE5-B1BE-6432A1AB1D6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You may cover me with Your mercy,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9106" name="NotDefined 2">
            <a:extLst>
              <a:ext uri="{FF2B5EF4-FFF2-40B4-BE49-F238E27FC236}">
                <a16:creationId xmlns:a16="http://schemas.microsoft.com/office/drawing/2014/main" id="{2A7AD20B-08CB-37F4-2E04-657B02CBDC9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يا وَلِىُّ يا حَميدُ، </a:t>
            </a:r>
          </a:p>
        </p:txBody>
      </p:sp>
      <p:sp>
        <p:nvSpPr>
          <p:cNvPr id="94211" name="NotDefined 3">
            <a:extLst>
              <a:ext uri="{FF2B5EF4-FFF2-40B4-BE49-F238E27FC236}">
                <a16:creationId xmlns:a16="http://schemas.microsoft.com/office/drawing/2014/main" id="{02AAFB35-C07A-6530-0885-1B724A85A1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Master! O Praiseworthy.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0130" name="NotDefined 2">
            <a:extLst>
              <a:ext uri="{FF2B5EF4-FFF2-40B4-BE49-F238E27FC236}">
                <a16:creationId xmlns:a16="http://schemas.microsoft.com/office/drawing/2014/main" id="{EA3D7DDF-02F8-CFDD-24A0-25BADBFAEA7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اَللّـهُمَّ صَلِّ عَلى مُحَمَّد حُجَّتِكَ في أَرْضِكَ، </a:t>
            </a:r>
          </a:p>
        </p:txBody>
      </p:sp>
      <p:sp>
        <p:nvSpPr>
          <p:cNvPr id="95235" name="NotDefined 3">
            <a:extLst>
              <a:ext uri="{FF2B5EF4-FFF2-40B4-BE49-F238E27FC236}">
                <a16:creationId xmlns:a16="http://schemas.microsoft.com/office/drawing/2014/main" id="{228B9578-DA3C-D662-13C6-B69AC887523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send Your blessings upon Muhammad, Your proof on Your earth.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1154" name="NotDefined 2">
            <a:extLst>
              <a:ext uri="{FF2B5EF4-FFF2-40B4-BE49-F238E27FC236}">
                <a16:creationId xmlns:a16="http://schemas.microsoft.com/office/drawing/2014/main" id="{6D179374-030E-74D4-F698-63965B27FE9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وَخَليفَتِكَ في بِلادِكَ </a:t>
            </a:r>
          </a:p>
        </p:txBody>
      </p:sp>
      <p:sp>
        <p:nvSpPr>
          <p:cNvPr id="96259" name="NotDefined 3">
            <a:extLst>
              <a:ext uri="{FF2B5EF4-FFF2-40B4-BE49-F238E27FC236}">
                <a16:creationId xmlns:a16="http://schemas.microsoft.com/office/drawing/2014/main" id="{9160A104-43AB-4ED0-2C80-48D918AC4CD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Your vicegerent of Your cities.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2178" name="NotDefined 2">
            <a:extLst>
              <a:ext uri="{FF2B5EF4-FFF2-40B4-BE49-F238E27FC236}">
                <a16:creationId xmlns:a16="http://schemas.microsoft.com/office/drawing/2014/main" id="{062AF559-BB1A-D36A-A5D9-2F27FE10DF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وَالدّاعي إِلى سَبيلِكَ، </a:t>
            </a:r>
          </a:p>
        </p:txBody>
      </p:sp>
      <p:sp>
        <p:nvSpPr>
          <p:cNvPr id="97283" name="NotDefined 3">
            <a:extLst>
              <a:ext uri="{FF2B5EF4-FFF2-40B4-BE49-F238E27FC236}">
                <a16:creationId xmlns:a16="http://schemas.microsoft.com/office/drawing/2014/main" id="{3786A9C7-E17A-F4A1-ACE4-ADA92494BB0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caller towards Your way.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3202" name="NotDefined 2">
            <a:extLst>
              <a:ext uri="{FF2B5EF4-FFF2-40B4-BE49-F238E27FC236}">
                <a16:creationId xmlns:a16="http://schemas.microsoft.com/office/drawing/2014/main" id="{DD614F5F-1834-7702-4248-8360D26C500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وَالْقائِمِ بِقِسْطِكَ، </a:t>
            </a:r>
          </a:p>
        </p:txBody>
      </p:sp>
      <p:sp>
        <p:nvSpPr>
          <p:cNvPr id="98307" name="NotDefined 3">
            <a:extLst>
              <a:ext uri="{FF2B5EF4-FFF2-40B4-BE49-F238E27FC236}">
                <a16:creationId xmlns:a16="http://schemas.microsoft.com/office/drawing/2014/main" id="{1E9FAFBA-31B3-7092-2C6B-9AA0650BE1F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upright by Your justice.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4226" name="NotDefined 2">
            <a:extLst>
              <a:ext uri="{FF2B5EF4-FFF2-40B4-BE49-F238E27FC236}">
                <a16:creationId xmlns:a16="http://schemas.microsoft.com/office/drawing/2014/main" id="{1F667ED4-59BC-3BA4-FCC7-D471AB1CCCF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وَالثّائِرِ بِأَمْرِكَ، </a:t>
            </a:r>
          </a:p>
        </p:txBody>
      </p:sp>
      <p:sp>
        <p:nvSpPr>
          <p:cNvPr id="99331" name="NotDefined 3">
            <a:extLst>
              <a:ext uri="{FF2B5EF4-FFF2-40B4-BE49-F238E27FC236}">
                <a16:creationId xmlns:a16="http://schemas.microsoft.com/office/drawing/2014/main" id="{CE10B889-F75C-B109-1D8B-AA065A3C690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one who revolts by Your command.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5250" name="NotDefined 2">
            <a:extLst>
              <a:ext uri="{FF2B5EF4-FFF2-40B4-BE49-F238E27FC236}">
                <a16:creationId xmlns:a16="http://schemas.microsoft.com/office/drawing/2014/main" id="{2553CAF3-DAFC-190C-F1F0-D75487D12E1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وَلِيِّ الْمُؤْمِنينَ وَبَوارِ الْكافِرينَ، </a:t>
            </a:r>
          </a:p>
        </p:txBody>
      </p:sp>
      <p:sp>
        <p:nvSpPr>
          <p:cNvPr id="100355" name="NotDefined 3">
            <a:extLst>
              <a:ext uri="{FF2B5EF4-FFF2-40B4-BE49-F238E27FC236}">
                <a16:creationId xmlns:a16="http://schemas.microsoft.com/office/drawing/2014/main" id="{19D669C5-04E8-9893-D1C6-6F6C89EA8A5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master of the believer and the perdition of the disbelievers.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لا أَمْلِكُ لِنَفْسِي نَفْعاً وَلا ضَرّاً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have no control of hurt or good to myself,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6274" name="NotDefined 2">
            <a:extLst>
              <a:ext uri="{FF2B5EF4-FFF2-40B4-BE49-F238E27FC236}">
                <a16:creationId xmlns:a16="http://schemas.microsoft.com/office/drawing/2014/main" id="{976CB3B2-EBE7-8351-6D56-3BB7A4B8A0D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وَمُجَلِّي الظُّلْمَةِ، </a:t>
            </a:r>
          </a:p>
        </p:txBody>
      </p:sp>
      <p:sp>
        <p:nvSpPr>
          <p:cNvPr id="101379" name="NotDefined 3">
            <a:extLst>
              <a:ext uri="{FF2B5EF4-FFF2-40B4-BE49-F238E27FC236}">
                <a16:creationId xmlns:a16="http://schemas.microsoft.com/office/drawing/2014/main" id="{0A745AB5-8F62-0AAE-813D-99373F6BF51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enlightener of the darkness.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7298" name="NotDefined 2">
            <a:extLst>
              <a:ext uri="{FF2B5EF4-FFF2-40B4-BE49-F238E27FC236}">
                <a16:creationId xmlns:a16="http://schemas.microsoft.com/office/drawing/2014/main" id="{7AA77FEC-58A5-9715-82FF-9AAD654E9F0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وَمُنيرِ الْحَقِّ، </a:t>
            </a:r>
          </a:p>
        </p:txBody>
      </p:sp>
      <p:sp>
        <p:nvSpPr>
          <p:cNvPr id="102403" name="NotDefined 3">
            <a:extLst>
              <a:ext uri="{FF2B5EF4-FFF2-40B4-BE49-F238E27FC236}">
                <a16:creationId xmlns:a16="http://schemas.microsoft.com/office/drawing/2014/main" id="{868499C1-BD92-84A2-2D5F-4A769169F52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illuminator of the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22" name="NotDefined 2">
            <a:extLst>
              <a:ext uri="{FF2B5EF4-FFF2-40B4-BE49-F238E27FC236}">
                <a16:creationId xmlns:a16="http://schemas.microsoft.com/office/drawing/2014/main" id="{BF93DBBC-E100-A16A-A9CC-FB7813EC228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وَالنّاطِقِ بِالْحِكْمَةِ وَالصِّدْقِ، </a:t>
            </a:r>
          </a:p>
        </p:txBody>
      </p:sp>
      <p:sp>
        <p:nvSpPr>
          <p:cNvPr id="103427" name="NotDefined 3">
            <a:extLst>
              <a:ext uri="{FF2B5EF4-FFF2-40B4-BE49-F238E27FC236}">
                <a16:creationId xmlns:a16="http://schemas.microsoft.com/office/drawing/2014/main" id="{1D6D3EA4-6746-6616-7BEF-E25D6FF6671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speaker with the wisdom and the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9346" name="NotDefined 2">
            <a:extLst>
              <a:ext uri="{FF2B5EF4-FFF2-40B4-BE49-F238E27FC236}">
                <a16:creationId xmlns:a16="http://schemas.microsoft.com/office/drawing/2014/main" id="{16AF749D-B782-2DA1-0FED-38C414414FF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وَكَلِمَتِكَ التّامَّةِ في أَرْضِكَ، </a:t>
            </a:r>
          </a:p>
        </p:txBody>
      </p:sp>
      <p:sp>
        <p:nvSpPr>
          <p:cNvPr id="104451" name="NotDefined 3">
            <a:extLst>
              <a:ext uri="{FF2B5EF4-FFF2-40B4-BE49-F238E27FC236}">
                <a16:creationId xmlns:a16="http://schemas.microsoft.com/office/drawing/2014/main" id="{EB99001D-EFA5-0545-1520-093819F37B5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Your complete word on Your earth.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0370" name="NotDefined 2">
            <a:extLst>
              <a:ext uri="{FF2B5EF4-FFF2-40B4-BE49-F238E27FC236}">
                <a16:creationId xmlns:a16="http://schemas.microsoft.com/office/drawing/2014/main" id="{A661E9E2-FDCF-D1E8-174B-9A31083ED0A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الْمُرْتَقِبِ الْخائِفِ </a:t>
            </a:r>
          </a:p>
        </p:txBody>
      </p:sp>
      <p:sp>
        <p:nvSpPr>
          <p:cNvPr id="105475" name="NotDefined 3">
            <a:extLst>
              <a:ext uri="{FF2B5EF4-FFF2-40B4-BE49-F238E27FC236}">
                <a16:creationId xmlns:a16="http://schemas.microsoft.com/office/drawing/2014/main" id="{8ABF93A6-71F5-2286-8069-EDD012538A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anxious anticipator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1394" name="NotDefined 2">
            <a:extLst>
              <a:ext uri="{FF2B5EF4-FFF2-40B4-BE49-F238E27FC236}">
                <a16:creationId xmlns:a16="http://schemas.microsoft.com/office/drawing/2014/main" id="{86835AF2-7E55-46B3-3022-429F49FC487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وَالْوَلِيِّ النّاصِحِ، </a:t>
            </a:r>
          </a:p>
        </p:txBody>
      </p:sp>
      <p:sp>
        <p:nvSpPr>
          <p:cNvPr id="106499" name="NotDefined 3">
            <a:extLst>
              <a:ext uri="{FF2B5EF4-FFF2-40B4-BE49-F238E27FC236}">
                <a16:creationId xmlns:a16="http://schemas.microsoft.com/office/drawing/2014/main" id="{8BE3819D-3D6C-FD11-9AA4-E8A53FEBCAE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counseling Master,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2418" name="NotDefined 2">
            <a:extLst>
              <a:ext uri="{FF2B5EF4-FFF2-40B4-BE49-F238E27FC236}">
                <a16:creationId xmlns:a16="http://schemas.microsoft.com/office/drawing/2014/main" id="{57B990C0-5587-DC93-B0B8-93DE14A289C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سَفينَةِ النَّجاةِ </a:t>
            </a:r>
          </a:p>
        </p:txBody>
      </p:sp>
      <p:sp>
        <p:nvSpPr>
          <p:cNvPr id="107523" name="NotDefined 3">
            <a:extLst>
              <a:ext uri="{FF2B5EF4-FFF2-40B4-BE49-F238E27FC236}">
                <a16:creationId xmlns:a16="http://schemas.microsoft.com/office/drawing/2014/main" id="{36C977E9-77DD-7BF1-2A55-04C511606B4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ship of salvation.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3442" name="NotDefined 2">
            <a:extLst>
              <a:ext uri="{FF2B5EF4-FFF2-40B4-BE49-F238E27FC236}">
                <a16:creationId xmlns:a16="http://schemas.microsoft.com/office/drawing/2014/main" id="{879F1BFE-0CAC-5AB6-878A-1FB4ACA573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وَعَلَمِ الْهُدى </a:t>
            </a:r>
          </a:p>
        </p:txBody>
      </p:sp>
      <p:sp>
        <p:nvSpPr>
          <p:cNvPr id="108547" name="NotDefined 3">
            <a:extLst>
              <a:ext uri="{FF2B5EF4-FFF2-40B4-BE49-F238E27FC236}">
                <a16:creationId xmlns:a16="http://schemas.microsoft.com/office/drawing/2014/main" id="{86DB91A4-0D10-F3C3-2085-36CA5167864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flag of guidance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4466" name="NotDefined 2">
            <a:extLst>
              <a:ext uri="{FF2B5EF4-FFF2-40B4-BE49-F238E27FC236}">
                <a16:creationId xmlns:a16="http://schemas.microsoft.com/office/drawing/2014/main" id="{34943E82-AC31-1CFF-5D59-33673F8C3F7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وَنُورِ أَبْصارِ الْوَرى، </a:t>
            </a:r>
          </a:p>
        </p:txBody>
      </p:sp>
      <p:sp>
        <p:nvSpPr>
          <p:cNvPr id="109571" name="NotDefined 3">
            <a:extLst>
              <a:ext uri="{FF2B5EF4-FFF2-40B4-BE49-F238E27FC236}">
                <a16:creationId xmlns:a16="http://schemas.microsoft.com/office/drawing/2014/main" id="{22E165AF-052A-A44A-47A5-AD9782BADFB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light of the sight of mankind.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5490" name="NotDefined 2">
            <a:extLst>
              <a:ext uri="{FF2B5EF4-FFF2-40B4-BE49-F238E27FC236}">
                <a16:creationId xmlns:a16="http://schemas.microsoft.com/office/drawing/2014/main" id="{9CCB7C28-DD5C-76DB-AD76-2E9D8C9F047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وَخَيْرِ مَنْ تَقَمَّصَ وَارْتَدى، </a:t>
            </a:r>
          </a:p>
        </p:txBody>
      </p:sp>
      <p:sp>
        <p:nvSpPr>
          <p:cNvPr id="110595" name="NotDefined 3">
            <a:extLst>
              <a:ext uri="{FF2B5EF4-FFF2-40B4-BE49-F238E27FC236}">
                <a16:creationId xmlns:a16="http://schemas.microsoft.com/office/drawing/2014/main" id="{10F6BCE4-18A0-314C-EE4E-72646F26580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best of he who was attired and was clothed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أَصْرِفُ عَنْهَا سُوءً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cannot drive back any evil from myself,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6514" name="NotDefined 2">
            <a:extLst>
              <a:ext uri="{FF2B5EF4-FFF2-40B4-BE49-F238E27FC236}">
                <a16:creationId xmlns:a16="http://schemas.microsoft.com/office/drawing/2014/main" id="{BA94FB66-1924-E342-171C-237218D6E14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وَمُجَلِّي الْعَمَى </a:t>
            </a:r>
          </a:p>
        </p:txBody>
      </p:sp>
      <p:sp>
        <p:nvSpPr>
          <p:cNvPr id="111619" name="NotDefined 3">
            <a:extLst>
              <a:ext uri="{FF2B5EF4-FFF2-40B4-BE49-F238E27FC236}">
                <a16:creationId xmlns:a16="http://schemas.microsoft.com/office/drawing/2014/main" id="{F3502F8E-1556-8283-02C7-8BDEA0D619A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illuminator of the blind.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7538" name="NotDefined 2">
            <a:extLst>
              <a:ext uri="{FF2B5EF4-FFF2-40B4-BE49-F238E27FC236}">
                <a16:creationId xmlns:a16="http://schemas.microsoft.com/office/drawing/2014/main" id="{278BD10A-67FD-02AD-AE76-D1F165F037B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الَّذي يَمْلأَ الأَرْضَ عَدْلاً وَقِسْطاً كَما مُلِئَتْ ظُلْماً وَجَوْراً، </a:t>
            </a:r>
          </a:p>
        </p:txBody>
      </p:sp>
      <p:sp>
        <p:nvSpPr>
          <p:cNvPr id="112643" name="NotDefined 3">
            <a:extLst>
              <a:ext uri="{FF2B5EF4-FFF2-40B4-BE49-F238E27FC236}">
                <a16:creationId xmlns:a16="http://schemas.microsoft.com/office/drawing/2014/main" id="{072A9273-CF74-6A4D-6FFD-095793C1302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one who will fill the earth with justice and equity just as it was filled with injustice and oppression.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62" name="NotDefined 2">
            <a:extLst>
              <a:ext uri="{FF2B5EF4-FFF2-40B4-BE49-F238E27FC236}">
                <a16:creationId xmlns:a16="http://schemas.microsoft.com/office/drawing/2014/main" id="{F8B84659-1C2C-855F-214D-18C467E5305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إِنَّكَ عَلى كُلِّ شَيْء قَديرٌ، </a:t>
            </a:r>
          </a:p>
        </p:txBody>
      </p:sp>
      <p:sp>
        <p:nvSpPr>
          <p:cNvPr id="113667" name="NotDefined 3">
            <a:extLst>
              <a:ext uri="{FF2B5EF4-FFF2-40B4-BE49-F238E27FC236}">
                <a16:creationId xmlns:a16="http://schemas.microsoft.com/office/drawing/2014/main" id="{04ED670D-A8EA-4C2D-FD4A-FBE398CB802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Surely You are powerful over everything.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9586" name="NotDefined 2">
            <a:extLst>
              <a:ext uri="{FF2B5EF4-FFF2-40B4-BE49-F238E27FC236}">
                <a16:creationId xmlns:a16="http://schemas.microsoft.com/office/drawing/2014/main" id="{F6954079-9FC7-9A8F-294D-709D53F894A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اَللّـهُمَّ صَلِّ عَلى وَلِيِّكَ وَابْنِ أَوْلِيائِكَ الَّذينَ فَرَضْتَ طاعَتَهُمْ، </a:t>
            </a:r>
          </a:p>
        </p:txBody>
      </p:sp>
      <p:sp>
        <p:nvSpPr>
          <p:cNvPr id="114691" name="NotDefined 3">
            <a:extLst>
              <a:ext uri="{FF2B5EF4-FFF2-40B4-BE49-F238E27FC236}">
                <a16:creationId xmlns:a16="http://schemas.microsoft.com/office/drawing/2014/main" id="{E8A0BB81-2041-7FAE-5269-EC6D7DA7E02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send Your blessings upon Your friend and son of Your friends. Those whom You have ordered (for) obeying them.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0610" name="NotDefined 2">
            <a:extLst>
              <a:ext uri="{FF2B5EF4-FFF2-40B4-BE49-F238E27FC236}">
                <a16:creationId xmlns:a16="http://schemas.microsoft.com/office/drawing/2014/main" id="{2F1DFBED-B485-6106-9E8E-4199FD3D3DE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وَأَوْجَبْتَ حَقَّهُمْ، </a:t>
            </a:r>
          </a:p>
        </p:txBody>
      </p:sp>
      <p:sp>
        <p:nvSpPr>
          <p:cNvPr id="115715" name="NotDefined 3">
            <a:extLst>
              <a:ext uri="{FF2B5EF4-FFF2-40B4-BE49-F238E27FC236}">
                <a16:creationId xmlns:a16="http://schemas.microsoft.com/office/drawing/2014/main" id="{50C8C5A2-8985-FDB2-5267-8084BF207F0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 made (the observation of) their rights compulsory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1634" name="NotDefined 2">
            <a:extLst>
              <a:ext uri="{FF2B5EF4-FFF2-40B4-BE49-F238E27FC236}">
                <a16:creationId xmlns:a16="http://schemas.microsoft.com/office/drawing/2014/main" id="{1768868D-54AD-F5E5-96BD-0CA8C9C98B6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وَأَذْهَبْتَ عَنْهُمُ الرِّجْسَ وَطَهَّرْتَهُمْ تَطْهيراً، </a:t>
            </a:r>
          </a:p>
        </p:txBody>
      </p:sp>
      <p:sp>
        <p:nvSpPr>
          <p:cNvPr id="116739" name="NotDefined 3">
            <a:extLst>
              <a:ext uri="{FF2B5EF4-FFF2-40B4-BE49-F238E27FC236}">
                <a16:creationId xmlns:a16="http://schemas.microsoft.com/office/drawing/2014/main" id="{4BEFE8A4-73B4-7D55-51E8-BA90939D4D4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 removed uncleanness from them and purified them a thorough purifying.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2658" name="NotDefined 2">
            <a:extLst>
              <a:ext uri="{FF2B5EF4-FFF2-40B4-BE49-F238E27FC236}">
                <a16:creationId xmlns:a16="http://schemas.microsoft.com/office/drawing/2014/main" id="{CF15930F-440B-7D5D-E996-1E663CCE88E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انْصُرْهُ وَانْتَصِرْ بِهِ لِدينِكَ </a:t>
            </a:r>
          </a:p>
        </p:txBody>
      </p:sp>
      <p:sp>
        <p:nvSpPr>
          <p:cNvPr id="117763" name="NotDefined 3">
            <a:extLst>
              <a:ext uri="{FF2B5EF4-FFF2-40B4-BE49-F238E27FC236}">
                <a16:creationId xmlns:a16="http://schemas.microsoft.com/office/drawing/2014/main" id="{9D1C67ED-953A-AC11-3428-15E0B0E464E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help him and come to the aid of Your religion through him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3682" name="NotDefined 2">
            <a:extLst>
              <a:ext uri="{FF2B5EF4-FFF2-40B4-BE49-F238E27FC236}">
                <a16:creationId xmlns:a16="http://schemas.microsoft.com/office/drawing/2014/main" id="{2E534679-F05E-DF9F-D658-1964B2B3C1E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وَانْصُرْ بِهِ أَوْلِياءِكَ وَأَوْلِياءِهِ وَشيعَتَهُ وَأَنْصارَهُ </a:t>
            </a:r>
          </a:p>
        </p:txBody>
      </p:sp>
      <p:sp>
        <p:nvSpPr>
          <p:cNvPr id="118787" name="NotDefined 3">
            <a:extLst>
              <a:ext uri="{FF2B5EF4-FFF2-40B4-BE49-F238E27FC236}">
                <a16:creationId xmlns:a16="http://schemas.microsoft.com/office/drawing/2014/main" id="{AA034061-F3C9-4C54-C1B8-79952F338EE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help Your friends and his friends and his followers and his helpers through him.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4706" name="NotDefined 2">
            <a:extLst>
              <a:ext uri="{FF2B5EF4-FFF2-40B4-BE49-F238E27FC236}">
                <a16:creationId xmlns:a16="http://schemas.microsoft.com/office/drawing/2014/main" id="{6B2E3F37-127C-EAC2-235A-7DBB3B79415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وَاجْعَلْنا مِنْهُمْ، </a:t>
            </a:r>
          </a:p>
        </p:txBody>
      </p:sp>
      <p:sp>
        <p:nvSpPr>
          <p:cNvPr id="119811" name="NotDefined 3">
            <a:extLst>
              <a:ext uri="{FF2B5EF4-FFF2-40B4-BE49-F238E27FC236}">
                <a16:creationId xmlns:a16="http://schemas.microsoft.com/office/drawing/2014/main" id="{6A31ED37-64EC-517D-49EB-CC7436E2A10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place us amongst them.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5730" name="NotDefined 2">
            <a:extLst>
              <a:ext uri="{FF2B5EF4-FFF2-40B4-BE49-F238E27FC236}">
                <a16:creationId xmlns:a16="http://schemas.microsoft.com/office/drawing/2014/main" id="{38919C90-1F46-BFF5-B351-C7F7929C10E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أَعِذْهُ مِنْ شَرِّ كُلِّ باغ وَطاغ وَمِنْ شَرِّ جَميعِ خَلْقِكَ، </a:t>
            </a:r>
          </a:p>
        </p:txBody>
      </p:sp>
      <p:sp>
        <p:nvSpPr>
          <p:cNvPr id="120835" name="NotDefined 3">
            <a:extLst>
              <a:ext uri="{FF2B5EF4-FFF2-40B4-BE49-F238E27FC236}">
                <a16:creationId xmlns:a16="http://schemas.microsoft.com/office/drawing/2014/main" id="{08163B9E-ACD3-1FA8-DEC6-0E29C7D7271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protect him from the evil of every tyrant and despot. And from the evil of all Your creatures.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بِذٰلِكَ عَلٰى نَفْسِي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testify to so against myself,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6754" name="NotDefined 2">
            <a:extLst>
              <a:ext uri="{FF2B5EF4-FFF2-40B4-BE49-F238E27FC236}">
                <a16:creationId xmlns:a16="http://schemas.microsoft.com/office/drawing/2014/main" id="{42E7F94B-026F-1C7A-A4CA-7880EDCFBD8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وَاحْفَظْهُ مِنْ بَيْنَ يَدَيْهِ وَمِنْ خَلْفِهِ وَعَنْ يَمينِهِ وَعَنْ شَمالِهِ، </a:t>
            </a:r>
          </a:p>
        </p:txBody>
      </p:sp>
      <p:sp>
        <p:nvSpPr>
          <p:cNvPr id="121859" name="NotDefined 3">
            <a:extLst>
              <a:ext uri="{FF2B5EF4-FFF2-40B4-BE49-F238E27FC236}">
                <a16:creationId xmlns:a16="http://schemas.microsoft.com/office/drawing/2014/main" id="{A664D9F9-91DA-383E-C6AB-DC4C881FE19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him from his front and his back and his right and from his left.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7778" name="NotDefined 2">
            <a:extLst>
              <a:ext uri="{FF2B5EF4-FFF2-40B4-BE49-F238E27FC236}">
                <a16:creationId xmlns:a16="http://schemas.microsoft.com/office/drawing/2014/main" id="{F045F3E1-EFCC-EBDE-6515-5937764124A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وَاحْرُسْهُ وَامْنَعْهُ مِنْ أَنْ يوُصَلَ إِلَيْهِ بِسُوء </a:t>
            </a:r>
          </a:p>
        </p:txBody>
      </p:sp>
      <p:sp>
        <p:nvSpPr>
          <p:cNvPr id="122883" name="NotDefined 3">
            <a:extLst>
              <a:ext uri="{FF2B5EF4-FFF2-40B4-BE49-F238E27FC236}">
                <a16:creationId xmlns:a16="http://schemas.microsoft.com/office/drawing/2014/main" id="{B9B0A7D3-2D30-9A9F-E567-03EB66823D7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him and prevent from him the reaching of any evil.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02" name="NotDefined 2">
            <a:extLst>
              <a:ext uri="{FF2B5EF4-FFF2-40B4-BE49-F238E27FC236}">
                <a16:creationId xmlns:a16="http://schemas.microsoft.com/office/drawing/2014/main" id="{9019A0EF-5D2A-FAF8-6193-30664178934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وَاحْفَظْ فيهِ رَسُولَكَ، وَآلِ رَسوُلِكَ </a:t>
            </a:r>
          </a:p>
        </p:txBody>
      </p:sp>
      <p:sp>
        <p:nvSpPr>
          <p:cNvPr id="123907" name="NotDefined 3">
            <a:extLst>
              <a:ext uri="{FF2B5EF4-FFF2-40B4-BE49-F238E27FC236}">
                <a16:creationId xmlns:a16="http://schemas.microsoft.com/office/drawing/2014/main" id="{46D1988B-4CEB-21CD-D9EF-5E68FC15B08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Your Apostle and the progeny of Your Apostle through him.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826" name="NotDefined 2">
            <a:extLst>
              <a:ext uri="{FF2B5EF4-FFF2-40B4-BE49-F238E27FC236}">
                <a16:creationId xmlns:a16="http://schemas.microsoft.com/office/drawing/2014/main" id="{E6EF11A0-CCB6-BEE4-7CFB-628F4985CEE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وَأَظْهِرْ بِهِ الْعَدْلَ </a:t>
            </a:r>
          </a:p>
        </p:txBody>
      </p:sp>
      <p:sp>
        <p:nvSpPr>
          <p:cNvPr id="124931" name="NotDefined 3">
            <a:extLst>
              <a:ext uri="{FF2B5EF4-FFF2-40B4-BE49-F238E27FC236}">
                <a16:creationId xmlns:a16="http://schemas.microsoft.com/office/drawing/2014/main" id="{9F427094-F04E-5F8E-F982-ECB5D41177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make justice manifest through him.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0850" name="NotDefined 2">
            <a:extLst>
              <a:ext uri="{FF2B5EF4-FFF2-40B4-BE49-F238E27FC236}">
                <a16:creationId xmlns:a16="http://schemas.microsoft.com/office/drawing/2014/main" id="{B54D6BFA-F2BB-F51F-88A5-681E170D80A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وَأَيِّدْهُ بِالنَّصْرِ، </a:t>
            </a:r>
          </a:p>
        </p:txBody>
      </p:sp>
      <p:sp>
        <p:nvSpPr>
          <p:cNvPr id="125955" name="NotDefined 3">
            <a:extLst>
              <a:ext uri="{FF2B5EF4-FFF2-40B4-BE49-F238E27FC236}">
                <a16:creationId xmlns:a16="http://schemas.microsoft.com/office/drawing/2014/main" id="{B61F30FF-8510-F52D-CF7A-39208869028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support him by victory.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1874" name="NotDefined 2">
            <a:extLst>
              <a:ext uri="{FF2B5EF4-FFF2-40B4-BE49-F238E27FC236}">
                <a16:creationId xmlns:a16="http://schemas.microsoft.com/office/drawing/2014/main" id="{3A530D47-7E2B-09C1-A0BA-48CC6A40986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وَانْصُرْ ناصِريهِ، </a:t>
            </a:r>
          </a:p>
        </p:txBody>
      </p:sp>
      <p:sp>
        <p:nvSpPr>
          <p:cNvPr id="126979" name="NotDefined 3">
            <a:extLst>
              <a:ext uri="{FF2B5EF4-FFF2-40B4-BE49-F238E27FC236}">
                <a16:creationId xmlns:a16="http://schemas.microsoft.com/office/drawing/2014/main" id="{DB8FED60-8416-CE94-2591-6CECE69F0A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help his helpers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898" name="NotDefined 2">
            <a:extLst>
              <a:ext uri="{FF2B5EF4-FFF2-40B4-BE49-F238E27FC236}">
                <a16:creationId xmlns:a16="http://schemas.microsoft.com/office/drawing/2014/main" id="{D9C0B0CF-F60A-421C-7F3D-A0891C52AFD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وَاخْذُلْ خاذِليهِ، </a:t>
            </a:r>
          </a:p>
        </p:txBody>
      </p:sp>
      <p:sp>
        <p:nvSpPr>
          <p:cNvPr id="128003" name="NotDefined 3">
            <a:extLst>
              <a:ext uri="{FF2B5EF4-FFF2-40B4-BE49-F238E27FC236}">
                <a16:creationId xmlns:a16="http://schemas.microsoft.com/office/drawing/2014/main" id="{7204AE3A-ADA3-C97F-2979-87C0BC552F7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abandon his deserters.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3922" name="NotDefined 2">
            <a:extLst>
              <a:ext uri="{FF2B5EF4-FFF2-40B4-BE49-F238E27FC236}">
                <a16:creationId xmlns:a16="http://schemas.microsoft.com/office/drawing/2014/main" id="{04875CA7-02DD-865F-B1AF-D135253F196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وَاقْصِمْ قاصِميهِ، </a:t>
            </a:r>
          </a:p>
        </p:txBody>
      </p:sp>
      <p:sp>
        <p:nvSpPr>
          <p:cNvPr id="129027" name="NotDefined 3">
            <a:extLst>
              <a:ext uri="{FF2B5EF4-FFF2-40B4-BE49-F238E27FC236}">
                <a16:creationId xmlns:a16="http://schemas.microsoft.com/office/drawing/2014/main" id="{8F3923F6-D7AD-B431-BEE3-5D64D19A50E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breakup his dividers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4946" name="NotDefined 2">
            <a:extLst>
              <a:ext uri="{FF2B5EF4-FFF2-40B4-BE49-F238E27FC236}">
                <a16:creationId xmlns:a16="http://schemas.microsoft.com/office/drawing/2014/main" id="{A26C1803-DF15-8442-BEA3-9A34C0BA43E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وَاقْصِمْ بِهِ جَبابِرَةَ الْكُفْرِ، </a:t>
            </a:r>
          </a:p>
        </p:txBody>
      </p:sp>
      <p:sp>
        <p:nvSpPr>
          <p:cNvPr id="130051" name="NotDefined 3">
            <a:extLst>
              <a:ext uri="{FF2B5EF4-FFF2-40B4-BE49-F238E27FC236}">
                <a16:creationId xmlns:a16="http://schemas.microsoft.com/office/drawing/2014/main" id="{473694F8-A60B-DE29-E20D-41B3B57DE2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break up the giants of disbelief through him.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5970" name="NotDefined 2">
            <a:extLst>
              <a:ext uri="{FF2B5EF4-FFF2-40B4-BE49-F238E27FC236}">
                <a16:creationId xmlns:a16="http://schemas.microsoft.com/office/drawing/2014/main" id="{D94BDF29-7DF9-9F78-B119-4E60AF5D6F1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وَاقْتُلْ بِهِ الْكُفّارَ وَالْمُنافِقينَ وَجَميعَ الْمُلْحِدينَ </a:t>
            </a:r>
          </a:p>
        </p:txBody>
      </p:sp>
      <p:sp>
        <p:nvSpPr>
          <p:cNvPr id="131075" name="NotDefined 3">
            <a:extLst>
              <a:ext uri="{FF2B5EF4-FFF2-40B4-BE49-F238E27FC236}">
                <a16:creationId xmlns:a16="http://schemas.microsoft.com/office/drawing/2014/main" id="{39865AC4-84F9-3D4F-BF32-7610645BE82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through him kill the disbelievers and the hypocrites and all the heretics.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وَأَعْتَرِفُ لَكَ بِضَعْفِ قُوَّتِي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to You do I confess of my powerlessness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6994" name="NotDefined 2">
            <a:extLst>
              <a:ext uri="{FF2B5EF4-FFF2-40B4-BE49-F238E27FC236}">
                <a16:creationId xmlns:a16="http://schemas.microsoft.com/office/drawing/2014/main" id="{4AFA2A62-6B6B-6A69-35FF-CE43F7194FD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حَيْثُ كانُوا مِنْ مَشارِقِ الأَرْضِ وَمَغارِبِها </a:t>
            </a:r>
          </a:p>
        </p:txBody>
      </p:sp>
      <p:sp>
        <p:nvSpPr>
          <p:cNvPr id="132099" name="NotDefined 3">
            <a:extLst>
              <a:ext uri="{FF2B5EF4-FFF2-40B4-BE49-F238E27FC236}">
                <a16:creationId xmlns:a16="http://schemas.microsoft.com/office/drawing/2014/main" id="{DEEA5BFB-4E25-4A5C-AD0E-6DD207E0016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Wherever they be, in the east of the earth and its west,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8018" name="NotDefined 2">
            <a:extLst>
              <a:ext uri="{FF2B5EF4-FFF2-40B4-BE49-F238E27FC236}">
                <a16:creationId xmlns:a16="http://schemas.microsoft.com/office/drawing/2014/main" id="{43787F57-E954-38F4-FFBE-B74D5F4F2F5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بَرِّها وَبَحْرِها، </a:t>
            </a:r>
          </a:p>
        </p:txBody>
      </p:sp>
      <p:sp>
        <p:nvSpPr>
          <p:cNvPr id="133123" name="NotDefined 3">
            <a:extLst>
              <a:ext uri="{FF2B5EF4-FFF2-40B4-BE49-F238E27FC236}">
                <a16:creationId xmlns:a16="http://schemas.microsoft.com/office/drawing/2014/main" id="{F4471C06-0A07-EAD5-802A-8BD9DA3F25A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Its land and its sea.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42" name="NotDefined 2">
            <a:extLst>
              <a:ext uri="{FF2B5EF4-FFF2-40B4-BE49-F238E27FC236}">
                <a16:creationId xmlns:a16="http://schemas.microsoft.com/office/drawing/2014/main" id="{5186911A-E407-508E-9D8E-BB9A6B2A8F3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وَامْلأَ بِهِ الأَرْضَ عَدْلاً </a:t>
            </a:r>
          </a:p>
        </p:txBody>
      </p:sp>
      <p:sp>
        <p:nvSpPr>
          <p:cNvPr id="134147" name="NotDefined 3">
            <a:extLst>
              <a:ext uri="{FF2B5EF4-FFF2-40B4-BE49-F238E27FC236}">
                <a16:creationId xmlns:a16="http://schemas.microsoft.com/office/drawing/2014/main" id="{181E056F-846F-E72A-26D2-EC806D6A6FD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fill the earth with justice through him.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0066" name="NotDefined 2">
            <a:extLst>
              <a:ext uri="{FF2B5EF4-FFF2-40B4-BE49-F238E27FC236}">
                <a16:creationId xmlns:a16="http://schemas.microsoft.com/office/drawing/2014/main" id="{357B1CD2-C7B2-0B48-0551-E66153FB027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وَأَظْهِرْ بِهِ دينَ نَبِيِّكَ صَلَّى اللهُ عَلَيْهِ وَآلِهِ، </a:t>
            </a:r>
          </a:p>
        </p:txBody>
      </p:sp>
      <p:sp>
        <p:nvSpPr>
          <p:cNvPr id="135171" name="NotDefined 3">
            <a:extLst>
              <a:ext uri="{FF2B5EF4-FFF2-40B4-BE49-F238E27FC236}">
                <a16:creationId xmlns:a16="http://schemas.microsoft.com/office/drawing/2014/main" id="{3B37D878-B70F-58A4-E906-CB7ABE76C0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manifest the religion of Your prophet blessings be upon him and his progeny through him.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1090" name="NotDefined 2">
            <a:extLst>
              <a:ext uri="{FF2B5EF4-FFF2-40B4-BE49-F238E27FC236}">
                <a16:creationId xmlns:a16="http://schemas.microsoft.com/office/drawing/2014/main" id="{1A140B36-C2F7-F742-DCCC-D1069A58619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وَاجْعَلْنِي اللّهُمَّ مِنْ أَنْصارِهِ وَأَعْوانِهِ وَأَتْباعِهِ وَشيعَتِهِ، </a:t>
            </a:r>
          </a:p>
        </p:txBody>
      </p:sp>
      <p:sp>
        <p:nvSpPr>
          <p:cNvPr id="136195" name="NotDefined 3">
            <a:extLst>
              <a:ext uri="{FF2B5EF4-FFF2-40B4-BE49-F238E27FC236}">
                <a16:creationId xmlns:a16="http://schemas.microsoft.com/office/drawing/2014/main" id="{4F228A6D-1725-D8FA-EC22-07052610B04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place me, O Allah, amongst his helpers and his aides and his followers and his partisans.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2114" name="NotDefined 2">
            <a:extLst>
              <a:ext uri="{FF2B5EF4-FFF2-40B4-BE49-F238E27FC236}">
                <a16:creationId xmlns:a16="http://schemas.microsoft.com/office/drawing/2014/main" id="{2C06A563-A68B-E51E-6B29-FCCD4272162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وَأَرِني في آلِ مُحَمَّد عَلَيْهِمُ السَّلامُ ما يَأمُلُونَ </a:t>
            </a:r>
          </a:p>
        </p:txBody>
      </p:sp>
      <p:sp>
        <p:nvSpPr>
          <p:cNvPr id="137219" name="NotDefined 3">
            <a:extLst>
              <a:ext uri="{FF2B5EF4-FFF2-40B4-BE49-F238E27FC236}">
                <a16:creationId xmlns:a16="http://schemas.microsoft.com/office/drawing/2014/main" id="{1D0072CD-38DC-8591-853B-AB335A352E1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show me in the progeny of Mohammad peace be upon them, whatever they are hoping.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3138" name="NotDefined 2">
            <a:extLst>
              <a:ext uri="{FF2B5EF4-FFF2-40B4-BE49-F238E27FC236}">
                <a16:creationId xmlns:a16="http://schemas.microsoft.com/office/drawing/2014/main" id="{24F965EA-465E-6B02-B58D-C79301FEA36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وَفي عَدُوِّهِمْ ما يَحْذَرُونَ، </a:t>
            </a:r>
          </a:p>
        </p:txBody>
      </p:sp>
      <p:sp>
        <p:nvSpPr>
          <p:cNvPr id="138243" name="NotDefined 3">
            <a:extLst>
              <a:ext uri="{FF2B5EF4-FFF2-40B4-BE49-F238E27FC236}">
                <a16:creationId xmlns:a16="http://schemas.microsoft.com/office/drawing/2014/main" id="{ABD02258-4818-BF17-169D-50D63933555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their enemies whatever they (the enemies) are afraid (of).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4162" name="NotDefined 2">
            <a:extLst>
              <a:ext uri="{FF2B5EF4-FFF2-40B4-BE49-F238E27FC236}">
                <a16:creationId xmlns:a16="http://schemas.microsoft.com/office/drawing/2014/main" id="{FD6FDA98-1534-5102-D8F6-BAB9334F262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إِلـهَ الْحَقِّ آمينَ، </a:t>
            </a:r>
          </a:p>
        </p:txBody>
      </p:sp>
      <p:sp>
        <p:nvSpPr>
          <p:cNvPr id="139267" name="NotDefined 3">
            <a:extLst>
              <a:ext uri="{FF2B5EF4-FFF2-40B4-BE49-F238E27FC236}">
                <a16:creationId xmlns:a16="http://schemas.microsoft.com/office/drawing/2014/main" id="{2B44C42A-B406-289F-AA33-342F401EC8F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God of the truth, Amen (Accept).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5186" name="NotDefined 2">
            <a:extLst>
              <a:ext uri="{FF2B5EF4-FFF2-40B4-BE49-F238E27FC236}">
                <a16:creationId xmlns:a16="http://schemas.microsoft.com/office/drawing/2014/main" id="{753D9B8D-5CAC-74CE-2359-9502B25AD80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يا ذَا الْجَلالِ وَالإِكْرامِ </a:t>
            </a:r>
          </a:p>
        </p:txBody>
      </p:sp>
      <p:sp>
        <p:nvSpPr>
          <p:cNvPr id="140291" name="NotDefined 3">
            <a:extLst>
              <a:ext uri="{FF2B5EF4-FFF2-40B4-BE49-F238E27FC236}">
                <a16:creationId xmlns:a16="http://schemas.microsoft.com/office/drawing/2014/main" id="{246AC771-5795-F75D-E692-78B0C3ED5CB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the possessor of splendour and honour!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6210" name="NotDefined 2">
            <a:extLst>
              <a:ext uri="{FF2B5EF4-FFF2-40B4-BE49-F238E27FC236}">
                <a16:creationId xmlns:a16="http://schemas.microsoft.com/office/drawing/2014/main" id="{61EA6D20-4CBD-F1B3-DB82-D8B94F2DEDC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يا أَرْحَمَ الرّاحِمينَ </a:t>
            </a:r>
          </a:p>
        </p:txBody>
      </p:sp>
      <p:sp>
        <p:nvSpPr>
          <p:cNvPr id="141315" name="NotDefined 3">
            <a:extLst>
              <a:ext uri="{FF2B5EF4-FFF2-40B4-BE49-F238E27FC236}">
                <a16:creationId xmlns:a16="http://schemas.microsoft.com/office/drawing/2014/main" id="{CAD9112A-8DD1-6363-0A32-85581A38FCE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dirty="0">
                <a:solidFill>
                  <a:srgbClr val="000066"/>
                </a:solidFill>
                <a:ea typeface="MS Mincho" panose="02020609040205080304" pitchFamily="49" charset="-128"/>
              </a:rPr>
              <a:t>O the most merciful of all the merciful ones.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3"/>
          <p:cNvSpPr>
            <a:spLocks noChangeArrowheads="1"/>
          </p:cNvSpPr>
          <p:nvPr/>
        </p:nvSpPr>
        <p:spPr bwMode="auto">
          <a:xfrm>
            <a:off x="644525" y="2274838"/>
            <a:ext cx="1090295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Recite a two-unit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Salaat</a:t>
            </a:r>
          </a:p>
          <a:p>
            <a:pPr algn="ctr" eaLnBrk="1" hangingPunct="1">
              <a:spcBef>
                <a:spcPct val="0"/>
              </a:spcBef>
              <a:buFontTx/>
              <a:buNone/>
            </a:pP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In each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unit,</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recite Surah al-</a:t>
            </a:r>
            <a:r>
              <a:rPr lang="en-US" altLang="en-US" sz="4800" dirty="0" err="1">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Fatihah</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once and Surah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al-Tawhid / </a:t>
            </a:r>
            <a:r>
              <a:rPr lang="en-US" altLang="en-US" sz="4800" i="1" dirty="0" err="1">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Ikhlaas</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seven times</a:t>
            </a:r>
          </a:p>
        </p:txBody>
      </p:sp>
      <p:sp>
        <p:nvSpPr>
          <p:cNvPr id="2" name="Title 1">
            <a:extLst>
              <a:ext uri="{FF2B5EF4-FFF2-40B4-BE49-F238E27FC236}">
                <a16:creationId xmlns:a16="http://schemas.microsoft.com/office/drawing/2014/main" id="{3414FCA7-7624-8106-387A-E3462E8FBF55}"/>
              </a:ext>
            </a:extLst>
          </p:cNvPr>
          <p:cNvSpPr txBox="1">
            <a:spLocks/>
          </p:cNvSpPr>
          <p:nvPr/>
        </p:nvSpPr>
        <p:spPr bwMode="auto">
          <a:xfrm>
            <a:off x="914400" y="381000"/>
            <a:ext cx="10363200" cy="1470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1" fontAlgn="base" hangingPunct="1">
              <a:spcBef>
                <a:spcPct val="0"/>
              </a:spcBef>
              <a:spcAft>
                <a:spcPct val="0"/>
              </a:spcAft>
              <a:defRPr sz="4400">
                <a:solidFill>
                  <a:srgbClr val="000066"/>
                </a:solidFill>
                <a:latin typeface="Arial" charset="0"/>
                <a:cs typeface="Arial" charset="0"/>
              </a:defRPr>
            </a:lvl2pPr>
            <a:lvl3pPr algn="ctr" rtl="0" eaLnBrk="1" fontAlgn="base" hangingPunct="1">
              <a:spcBef>
                <a:spcPct val="0"/>
              </a:spcBef>
              <a:spcAft>
                <a:spcPct val="0"/>
              </a:spcAft>
              <a:defRPr sz="4400">
                <a:solidFill>
                  <a:srgbClr val="000066"/>
                </a:solidFill>
                <a:latin typeface="Arial" charset="0"/>
                <a:cs typeface="Arial" charset="0"/>
              </a:defRPr>
            </a:lvl3pPr>
            <a:lvl4pPr algn="ctr" rtl="0" eaLnBrk="1" fontAlgn="base" hangingPunct="1">
              <a:spcBef>
                <a:spcPct val="0"/>
              </a:spcBef>
              <a:spcAft>
                <a:spcPct val="0"/>
              </a:spcAft>
              <a:defRPr sz="4400">
                <a:solidFill>
                  <a:srgbClr val="000066"/>
                </a:solidFill>
                <a:latin typeface="Arial" charset="0"/>
                <a:cs typeface="Arial" charset="0"/>
              </a:defRPr>
            </a:lvl4pPr>
            <a:lvl5pPr algn="ctr" rtl="0" eaLnBrk="1" fontAlgn="base" hangingPunct="1">
              <a:spcBef>
                <a:spcPct val="0"/>
              </a:spcBef>
              <a:spcAft>
                <a:spcPct val="0"/>
              </a:spcAft>
              <a:defRPr sz="4400">
                <a:solidFill>
                  <a:srgbClr val="000066"/>
                </a:solidFill>
                <a:latin typeface="Arial" charset="0"/>
                <a:cs typeface="Arial" charset="0"/>
              </a:defRPr>
            </a:lvl5pPr>
            <a:lvl6pPr marL="457200" algn="ctr" rtl="0" eaLnBrk="1" fontAlgn="base" hangingPunct="1">
              <a:spcBef>
                <a:spcPct val="0"/>
              </a:spcBef>
              <a:spcAft>
                <a:spcPct val="0"/>
              </a:spcAft>
              <a:defRPr sz="4400">
                <a:solidFill>
                  <a:srgbClr val="000066"/>
                </a:solidFill>
                <a:latin typeface="Arial" charset="0"/>
                <a:cs typeface="Arial" charset="0"/>
              </a:defRPr>
            </a:lvl6pPr>
            <a:lvl7pPr marL="914400" algn="ctr" rtl="0" eaLnBrk="1" fontAlgn="base" hangingPunct="1">
              <a:spcBef>
                <a:spcPct val="0"/>
              </a:spcBef>
              <a:spcAft>
                <a:spcPct val="0"/>
              </a:spcAft>
              <a:defRPr sz="4400">
                <a:solidFill>
                  <a:srgbClr val="000066"/>
                </a:solidFill>
                <a:latin typeface="Arial" charset="0"/>
                <a:cs typeface="Arial" charset="0"/>
              </a:defRPr>
            </a:lvl7pPr>
            <a:lvl8pPr marL="1371600" algn="ctr" rtl="0" eaLnBrk="1" fontAlgn="base" hangingPunct="1">
              <a:spcBef>
                <a:spcPct val="0"/>
              </a:spcBef>
              <a:spcAft>
                <a:spcPct val="0"/>
              </a:spcAft>
              <a:defRPr sz="4400">
                <a:solidFill>
                  <a:srgbClr val="000066"/>
                </a:solidFill>
                <a:latin typeface="Arial" charset="0"/>
                <a:cs typeface="Arial" charset="0"/>
              </a:defRPr>
            </a:lvl8pPr>
            <a:lvl9pPr marL="1828800" algn="ctr" rtl="0" eaLnBrk="1" fontAlgn="base" hangingPunct="1">
              <a:spcBef>
                <a:spcPct val="0"/>
              </a:spcBef>
              <a:spcAft>
                <a:spcPct val="0"/>
              </a:spcAft>
              <a:defRPr sz="4400">
                <a:solidFill>
                  <a:srgbClr val="000066"/>
                </a:solidFill>
                <a:latin typeface="Arial" charset="0"/>
                <a:cs typeface="Arial" charset="0"/>
              </a:defRPr>
            </a:lvl9pPr>
          </a:lstStyle>
          <a:p>
            <a:r>
              <a:rPr lang="en-US" sz="6000" kern="0" dirty="0">
                <a:latin typeface="Trebuchet MS" panose="020B0603020202020204" pitchFamily="34" charset="0"/>
              </a:rPr>
              <a:t>Salah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وَقِلَّةِ حِيلَتِي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my feebleness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0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57855" y="2492896"/>
            <a:ext cx="2739853"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المناجاة تائبين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2" name="Slide Number Placeholder 1">
            <a:extLst>
              <a:ext uri="{FF2B5EF4-FFF2-40B4-BE49-F238E27FC236}">
                <a16:creationId xmlns:a16="http://schemas.microsoft.com/office/drawing/2014/main" id="{837C4EDA-A509-BB32-2953-59C94A37AC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83B47EA-5D2D-44B5-B00B-9EB09598820D}" type="slidenum">
              <a:rPr kumimoji="0" lang="ar-SA" altLang="en-US" sz="1400" b="0" i="0" u="none" strike="noStrike" kern="1200" cap="none" spc="0" normalizeH="0" baseline="0" noProof="0" smtClean="0">
                <a:ln>
                  <a:noFill/>
                </a:ln>
                <a:solidFill>
                  <a:srgbClr val="000066"/>
                </a:solidFill>
                <a:effectLst/>
                <a:uLnTx/>
                <a:uFillTx/>
                <a:latin typeface="Calibri Light" panose="020F0302020204030204" pitchFamily="34" charset="0"/>
                <a:ea typeface="+mn-ea"/>
                <a:cs typeface="Calibri Light" panose="020F030202020403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501</a:t>
            </a:fld>
            <a:endParaRPr kumimoji="0" lang="en-US" altLang="en-US" sz="1400" b="0" i="0" u="none" strike="noStrike" kern="120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endParaRPr>
          </a:p>
        </p:txBody>
      </p:sp>
    </p:spTree>
    <p:extLst>
      <p:ext uri="{BB962C8B-B14F-4D97-AF65-F5344CB8AC3E}">
        <p14:creationId xmlns:p14="http://schemas.microsoft.com/office/powerpoint/2010/main" val="11250684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426112050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334171217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1497BE4-D4A3-A0EE-1170-073C981B6E32}"/>
              </a:ext>
            </a:extLst>
          </p:cNvPr>
          <p:cNvSpPr>
            <a:spLocks noGrp="1"/>
          </p:cNvSpPr>
          <p:nvPr>
            <p:ph type="title"/>
          </p:nvPr>
        </p:nvSpPr>
        <p:spPr>
          <a:xfrm>
            <a:off x="0" y="1219199"/>
            <a:ext cx="12192000" cy="1143000"/>
          </a:xfrm>
        </p:spPr>
        <p:txBody>
          <a:bodyPr/>
          <a:lstStyle/>
          <a:p>
            <a:r>
              <a:rPr lang="ar-SA" dirty="0"/>
              <a:t>إِلٰهِي أَلْبَسَتْنِي الْخَطايا ثَوْبَ مَذَلَّتِي</a:t>
            </a:r>
            <a:endParaRPr lang="en-CA" dirty="0"/>
          </a:p>
        </p:txBody>
      </p:sp>
      <p:sp>
        <p:nvSpPr>
          <p:cNvPr id="3" name="Content Placeholder 2">
            <a:extLst>
              <a:ext uri="{FF2B5EF4-FFF2-40B4-BE49-F238E27FC236}">
                <a16:creationId xmlns:a16="http://schemas.microsoft.com/office/drawing/2014/main" id="{D76DA32C-0A30-48DC-AB69-14E07A37528C}"/>
              </a:ext>
            </a:extLst>
          </p:cNvPr>
          <p:cNvSpPr>
            <a:spLocks noGrp="1"/>
          </p:cNvSpPr>
          <p:nvPr>
            <p:ph type="body" sz="quarter" idx="10"/>
          </p:nvPr>
        </p:nvSpPr>
        <p:spPr>
          <a:xfrm>
            <a:off x="2171700" y="4495801"/>
            <a:ext cx="7848600" cy="1905000"/>
          </a:xfrm>
        </p:spPr>
        <p:txBody>
          <a:bodyPr/>
          <a:lstStyle/>
          <a:p>
            <a:r>
              <a:rPr lang="en-US" dirty="0"/>
              <a:t>My God, offenses have clothed me in the garment of my lowliness</a:t>
            </a:r>
          </a:p>
        </p:txBody>
      </p:sp>
    </p:spTree>
    <p:extLst>
      <p:ext uri="{BB962C8B-B14F-4D97-AF65-F5344CB8AC3E}">
        <p14:creationId xmlns:p14="http://schemas.microsoft.com/office/powerpoint/2010/main" val="92798950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07CE1F-63CD-7059-1169-0FC98FA555C5}"/>
              </a:ext>
            </a:extLst>
          </p:cNvPr>
          <p:cNvSpPr>
            <a:spLocks noGrp="1"/>
          </p:cNvSpPr>
          <p:nvPr>
            <p:ph type="title"/>
          </p:nvPr>
        </p:nvSpPr>
        <p:spPr>
          <a:xfrm>
            <a:off x="0" y="1219199"/>
            <a:ext cx="12192000" cy="1143000"/>
          </a:xfrm>
        </p:spPr>
        <p:txBody>
          <a:bodyPr/>
          <a:lstStyle/>
          <a:p>
            <a:r>
              <a:rPr lang="ar-SA" dirty="0"/>
              <a:t>وَجَلَّلَنِي التَّباعُدُ مِنْكَ لِباسَ مَسْكَنَتِي،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separation from You has wrapped me in the clothing of my misery!</a:t>
            </a:r>
          </a:p>
        </p:txBody>
      </p:sp>
    </p:spTree>
    <p:extLst>
      <p:ext uri="{BB962C8B-B14F-4D97-AF65-F5344CB8AC3E}">
        <p14:creationId xmlns:p14="http://schemas.microsoft.com/office/powerpoint/2010/main" val="269523079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5E4133-6C48-50D4-A0A5-96BA2013BAC8}"/>
              </a:ext>
            </a:extLst>
          </p:cNvPr>
          <p:cNvSpPr>
            <a:spLocks noGrp="1"/>
          </p:cNvSpPr>
          <p:nvPr>
            <p:ph type="title"/>
          </p:nvPr>
        </p:nvSpPr>
        <p:spPr>
          <a:xfrm>
            <a:off x="0" y="1219199"/>
            <a:ext cx="12192000" cy="1143000"/>
          </a:xfrm>
        </p:spPr>
        <p:txBody>
          <a:bodyPr/>
          <a:lstStyle/>
          <a:p>
            <a:r>
              <a:rPr lang="ar-SA" dirty="0"/>
              <a:t>وَأَماتَ قَلْبِي عَظِيمُ جِنايَتِي،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dreadful crimes have deadened my heart,</a:t>
            </a:r>
          </a:p>
        </p:txBody>
      </p:sp>
    </p:spTree>
    <p:extLst>
      <p:ext uri="{BB962C8B-B14F-4D97-AF65-F5344CB8AC3E}">
        <p14:creationId xmlns:p14="http://schemas.microsoft.com/office/powerpoint/2010/main" val="407171460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80F5950-ADA6-3F29-E108-9265F2B394E3}"/>
              </a:ext>
            </a:extLst>
          </p:cNvPr>
          <p:cNvSpPr>
            <a:spLocks noGrp="1"/>
          </p:cNvSpPr>
          <p:nvPr>
            <p:ph type="title"/>
          </p:nvPr>
        </p:nvSpPr>
        <p:spPr>
          <a:xfrm>
            <a:off x="0" y="1219199"/>
            <a:ext cx="12192000" cy="1143000"/>
          </a:xfrm>
        </p:spPr>
        <p:txBody>
          <a:bodyPr/>
          <a:lstStyle/>
          <a:p>
            <a:r>
              <a:rPr lang="ar-SA" dirty="0"/>
              <a:t>فَأَحْيِه بِتَوْبَةٍ مِنْكَ يا أَمَلِي وَبُغْيَتِي،</a:t>
            </a:r>
            <a:endParaRPr lang="en-CA" dirty="0"/>
          </a:p>
        </p:txBody>
      </p:sp>
      <p:sp>
        <p:nvSpPr>
          <p:cNvPr id="3" name="Content Placeholder 2">
            <a:extLst>
              <a:ext uri="{FF2B5EF4-FFF2-40B4-BE49-F238E27FC236}">
                <a16:creationId xmlns:a16="http://schemas.microsoft.com/office/drawing/2014/main" id="{D19DA170-62C8-46B3-9FC9-DD1961746635}"/>
              </a:ext>
            </a:extLst>
          </p:cNvPr>
          <p:cNvSpPr>
            <a:spLocks noGrp="1"/>
          </p:cNvSpPr>
          <p:nvPr>
            <p:ph type="body" sz="quarter" idx="10"/>
          </p:nvPr>
        </p:nvSpPr>
        <p:spPr>
          <a:xfrm>
            <a:off x="2171700" y="4495801"/>
            <a:ext cx="7848600" cy="1905000"/>
          </a:xfrm>
        </p:spPr>
        <p:txBody>
          <a:bodyPr/>
          <a:lstStyle/>
          <a:p>
            <a:r>
              <a:rPr lang="en-US" dirty="0"/>
              <a:t>so bring it to life by a repentance from You! O my hope and my aim!</a:t>
            </a:r>
          </a:p>
        </p:txBody>
      </p:sp>
    </p:spTree>
    <p:extLst>
      <p:ext uri="{BB962C8B-B14F-4D97-AF65-F5344CB8AC3E}">
        <p14:creationId xmlns:p14="http://schemas.microsoft.com/office/powerpoint/2010/main" val="41074115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7B7DE3-DE2D-2D70-C991-D7304B04FFEB}"/>
              </a:ext>
            </a:extLst>
          </p:cNvPr>
          <p:cNvSpPr>
            <a:spLocks noGrp="1"/>
          </p:cNvSpPr>
          <p:nvPr>
            <p:ph type="title"/>
          </p:nvPr>
        </p:nvSpPr>
        <p:spPr>
          <a:xfrm>
            <a:off x="0" y="1219199"/>
            <a:ext cx="12192000" cy="1143000"/>
          </a:xfrm>
        </p:spPr>
        <p:txBody>
          <a:bodyPr/>
          <a:lstStyle/>
          <a:p>
            <a:r>
              <a:rPr lang="ar-SA" dirty="0"/>
              <a:t>وَيا سُؤْلِي وَمُنْيَتِي،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 my wish and my want!</a:t>
            </a:r>
          </a:p>
        </p:txBody>
      </p:sp>
    </p:spTree>
    <p:extLst>
      <p:ext uri="{BB962C8B-B14F-4D97-AF65-F5344CB8AC3E}">
        <p14:creationId xmlns:p14="http://schemas.microsoft.com/office/powerpoint/2010/main" val="235306802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23823A8-6C8F-0CE1-C122-6EB2F073E093}"/>
              </a:ext>
            </a:extLst>
          </p:cNvPr>
          <p:cNvSpPr>
            <a:spLocks noGrp="1"/>
          </p:cNvSpPr>
          <p:nvPr>
            <p:ph type="title"/>
          </p:nvPr>
        </p:nvSpPr>
        <p:spPr>
          <a:xfrm>
            <a:off x="0" y="1219199"/>
            <a:ext cx="12192000" cy="1143000"/>
          </a:xfrm>
        </p:spPr>
        <p:txBody>
          <a:bodyPr/>
          <a:lstStyle/>
          <a:p>
            <a:r>
              <a:rPr lang="ar-SA" dirty="0" err="1"/>
              <a:t>فَوَعِزَّتِكَ</a:t>
            </a:r>
            <a:r>
              <a:rPr lang="ar-SA" dirty="0"/>
              <a:t> ما أَجِدُ لِذُنُوبِي سِواكَ غافِراً،</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By Your might, I find no one but You to forgive my sins</a:t>
            </a:r>
          </a:p>
        </p:txBody>
      </p:sp>
    </p:spTree>
    <p:extLst>
      <p:ext uri="{BB962C8B-B14F-4D97-AF65-F5344CB8AC3E}">
        <p14:creationId xmlns:p14="http://schemas.microsoft.com/office/powerpoint/2010/main" val="272161649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فَصَلِّ عَلٰى مُحَمّدٍ وَآلِ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do) send blessings upon Muhammad and the Household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5417527-66CA-513D-5522-30984E5EE17D}"/>
              </a:ext>
            </a:extLst>
          </p:cNvPr>
          <p:cNvSpPr>
            <a:spLocks noGrp="1"/>
          </p:cNvSpPr>
          <p:nvPr>
            <p:ph type="title"/>
          </p:nvPr>
        </p:nvSpPr>
        <p:spPr>
          <a:xfrm>
            <a:off x="0" y="1219199"/>
            <a:ext cx="12192000" cy="1143000"/>
          </a:xfrm>
        </p:spPr>
        <p:txBody>
          <a:bodyPr/>
          <a:lstStyle/>
          <a:p>
            <a:r>
              <a:rPr lang="ar-SA" dirty="0"/>
              <a:t>وَلا أَرَىٰ لِكَسْرِي غَيْرَكَ جابِراً،</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I see none but You to mend my brokenness!</a:t>
            </a:r>
          </a:p>
        </p:txBody>
      </p:sp>
    </p:spTree>
    <p:extLst>
      <p:ext uri="{BB962C8B-B14F-4D97-AF65-F5344CB8AC3E}">
        <p14:creationId xmlns:p14="http://schemas.microsoft.com/office/powerpoint/2010/main" val="292474510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36B37F9-B0F8-5F20-E6B5-96E17DB48D27}"/>
              </a:ext>
            </a:extLst>
          </p:cNvPr>
          <p:cNvSpPr>
            <a:spLocks noGrp="1"/>
          </p:cNvSpPr>
          <p:nvPr>
            <p:ph type="title"/>
          </p:nvPr>
        </p:nvSpPr>
        <p:spPr>
          <a:xfrm>
            <a:off x="0" y="1219199"/>
            <a:ext cx="12192000" cy="1143000"/>
          </a:xfrm>
        </p:spPr>
        <p:txBody>
          <a:bodyPr/>
          <a:lstStyle/>
          <a:p>
            <a:r>
              <a:rPr lang="ar-SA" dirty="0"/>
              <a:t>وَقَدْ خَضَعْتُ بِالإِنابَةِ إلَيْكَ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have subjected myself to You in repeated turning,</a:t>
            </a:r>
          </a:p>
        </p:txBody>
      </p:sp>
    </p:spTree>
    <p:extLst>
      <p:ext uri="{BB962C8B-B14F-4D97-AF65-F5344CB8AC3E}">
        <p14:creationId xmlns:p14="http://schemas.microsoft.com/office/powerpoint/2010/main" val="267647860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0A0C217-0608-E038-F76F-19069D27B01C}"/>
              </a:ext>
            </a:extLst>
          </p:cNvPr>
          <p:cNvSpPr>
            <a:spLocks noGrp="1"/>
          </p:cNvSpPr>
          <p:nvPr>
            <p:ph type="title"/>
          </p:nvPr>
        </p:nvSpPr>
        <p:spPr>
          <a:xfrm>
            <a:off x="0" y="1219199"/>
            <a:ext cx="12192000" cy="1143000"/>
          </a:xfrm>
        </p:spPr>
        <p:txBody>
          <a:bodyPr/>
          <a:lstStyle/>
          <a:p>
            <a:r>
              <a:rPr lang="ar-SA" dirty="0"/>
              <a:t>وَعَنَوْتُ بِالاسْتِكانَةِ لَدَيْكَ،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have humbled myself to You in abasement.</a:t>
            </a:r>
          </a:p>
        </p:txBody>
      </p:sp>
    </p:spTree>
    <p:extLst>
      <p:ext uri="{BB962C8B-B14F-4D97-AF65-F5344CB8AC3E}">
        <p14:creationId xmlns:p14="http://schemas.microsoft.com/office/powerpoint/2010/main" val="404704895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C75D734-516B-8933-1C0E-F1AF8AB93F56}"/>
              </a:ext>
            </a:extLst>
          </p:cNvPr>
          <p:cNvSpPr>
            <a:spLocks noGrp="1"/>
          </p:cNvSpPr>
          <p:nvPr>
            <p:ph type="title"/>
          </p:nvPr>
        </p:nvSpPr>
        <p:spPr>
          <a:xfrm>
            <a:off x="0" y="1219199"/>
            <a:ext cx="12192000" cy="1143000"/>
          </a:xfrm>
        </p:spPr>
        <p:txBody>
          <a:bodyPr/>
          <a:lstStyle/>
          <a:p>
            <a:r>
              <a:rPr lang="ar-SA" dirty="0"/>
              <a:t>فَإنْ طَرَدْتَنِي مِنْ بابِكَ فَبِمَنْ أَلُوذُ</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If You cast me out from Your door, in whom shall I take shelter?</a:t>
            </a:r>
          </a:p>
        </p:txBody>
      </p:sp>
    </p:spTree>
    <p:extLst>
      <p:ext uri="{BB962C8B-B14F-4D97-AF65-F5344CB8AC3E}">
        <p14:creationId xmlns:p14="http://schemas.microsoft.com/office/powerpoint/2010/main" val="32878862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33A2FEC-E2BD-C093-DE99-77FC415CCB03}"/>
              </a:ext>
            </a:extLst>
          </p:cNvPr>
          <p:cNvSpPr>
            <a:spLocks noGrp="1"/>
          </p:cNvSpPr>
          <p:nvPr>
            <p:ph type="title"/>
          </p:nvPr>
        </p:nvSpPr>
        <p:spPr>
          <a:xfrm>
            <a:off x="0" y="1219199"/>
            <a:ext cx="12192000" cy="1143000"/>
          </a:xfrm>
        </p:spPr>
        <p:txBody>
          <a:bodyPr/>
          <a:lstStyle/>
          <a:p>
            <a:r>
              <a:rPr lang="ar-SA" dirty="0"/>
              <a:t>وَإنْ رَدَدْتَنِي عَنْ جَنابِكَ فَبِمَنْ أَعُوذُ</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If You repel me from Your side, in whom shall I seek refuge?</a:t>
            </a:r>
          </a:p>
        </p:txBody>
      </p:sp>
    </p:spTree>
    <p:extLst>
      <p:ext uri="{BB962C8B-B14F-4D97-AF65-F5344CB8AC3E}">
        <p14:creationId xmlns:p14="http://schemas.microsoft.com/office/powerpoint/2010/main" val="12155149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FD84CF-F7BA-92DC-540B-0A9FD3DE6064}"/>
              </a:ext>
            </a:extLst>
          </p:cNvPr>
          <p:cNvSpPr>
            <a:spLocks noGrp="1"/>
          </p:cNvSpPr>
          <p:nvPr>
            <p:ph type="title"/>
          </p:nvPr>
        </p:nvSpPr>
        <p:spPr>
          <a:xfrm>
            <a:off x="0" y="1219199"/>
            <a:ext cx="12192000" cy="1143000"/>
          </a:xfrm>
        </p:spPr>
        <p:txBody>
          <a:bodyPr/>
          <a:lstStyle/>
          <a:p>
            <a:r>
              <a:rPr lang="ar-SA" dirty="0" err="1"/>
              <a:t>فَوَا</a:t>
            </a:r>
            <a:r>
              <a:rPr lang="ar-SA" dirty="0"/>
              <a:t> أَسَفاهُ مِنْ خَجْلَتِي وَافْتِضَاحِي،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O my grief at my ignominy and disgrace!</a:t>
            </a:r>
          </a:p>
        </p:txBody>
      </p:sp>
    </p:spTree>
    <p:extLst>
      <p:ext uri="{BB962C8B-B14F-4D97-AF65-F5344CB8AC3E}">
        <p14:creationId xmlns:p14="http://schemas.microsoft.com/office/powerpoint/2010/main" val="182865358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885B94-B23D-670E-04BE-22EC41ECDD46}"/>
              </a:ext>
            </a:extLst>
          </p:cNvPr>
          <p:cNvSpPr>
            <a:spLocks noGrp="1"/>
          </p:cNvSpPr>
          <p:nvPr>
            <p:ph type="title"/>
          </p:nvPr>
        </p:nvSpPr>
        <p:spPr>
          <a:xfrm>
            <a:off x="0" y="1219199"/>
            <a:ext cx="12192000" cy="1143000"/>
          </a:xfrm>
        </p:spPr>
        <p:txBody>
          <a:bodyPr/>
          <a:lstStyle/>
          <a:p>
            <a:r>
              <a:rPr lang="ar-SA" dirty="0" err="1"/>
              <a:t>وَوا</a:t>
            </a:r>
            <a:r>
              <a:rPr lang="ar-SA" dirty="0"/>
              <a:t> لَهْفاهُ مِنْ سُوءِ عَمَلِي وَاجْتِراحِي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 my sorrow at my evil works and what I have committed!</a:t>
            </a:r>
          </a:p>
        </p:txBody>
      </p:sp>
    </p:spTree>
    <p:extLst>
      <p:ext uri="{BB962C8B-B14F-4D97-AF65-F5344CB8AC3E}">
        <p14:creationId xmlns:p14="http://schemas.microsoft.com/office/powerpoint/2010/main" val="419339442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C0A9C83-AC7C-0CF7-11E8-F84692C782B2}"/>
              </a:ext>
            </a:extLst>
          </p:cNvPr>
          <p:cNvSpPr>
            <a:spLocks noGrp="1"/>
          </p:cNvSpPr>
          <p:nvPr>
            <p:ph type="title"/>
          </p:nvPr>
        </p:nvSpPr>
        <p:spPr>
          <a:xfrm>
            <a:off x="0" y="1219199"/>
            <a:ext cx="12192000" cy="1143000"/>
          </a:xfrm>
        </p:spPr>
        <p:txBody>
          <a:bodyPr/>
          <a:lstStyle/>
          <a:p>
            <a:r>
              <a:rPr lang="ar-SA" dirty="0"/>
              <a:t>أَسْأَلُكَ يا غافِرَ الذَّنْبِ الْكَبِيرِ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I ask You, O Forgiver of great sins,</a:t>
            </a:r>
          </a:p>
        </p:txBody>
      </p:sp>
    </p:spTree>
    <p:extLst>
      <p:ext uri="{BB962C8B-B14F-4D97-AF65-F5344CB8AC3E}">
        <p14:creationId xmlns:p14="http://schemas.microsoft.com/office/powerpoint/2010/main" val="23264867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0E8B0AE-0384-1911-6D81-050FE740FCF1}"/>
              </a:ext>
            </a:extLst>
          </p:cNvPr>
          <p:cNvSpPr>
            <a:spLocks noGrp="1"/>
          </p:cNvSpPr>
          <p:nvPr>
            <p:ph type="title"/>
          </p:nvPr>
        </p:nvSpPr>
        <p:spPr>
          <a:xfrm>
            <a:off x="0" y="1219199"/>
            <a:ext cx="12192000" cy="1143000"/>
          </a:xfrm>
        </p:spPr>
        <p:txBody>
          <a:bodyPr/>
          <a:lstStyle/>
          <a:p>
            <a:r>
              <a:rPr lang="ar-SA" dirty="0"/>
              <a:t>وَيا جابِرَ الْعَظْمِ الْكَسِيرِ،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O Mender of broken bones,</a:t>
            </a:r>
          </a:p>
        </p:txBody>
      </p:sp>
    </p:spTree>
    <p:extLst>
      <p:ext uri="{BB962C8B-B14F-4D97-AF65-F5344CB8AC3E}">
        <p14:creationId xmlns:p14="http://schemas.microsoft.com/office/powerpoint/2010/main" val="138210347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2B77BFA-8998-30C0-8EB8-26112DF6B964}"/>
              </a:ext>
            </a:extLst>
          </p:cNvPr>
          <p:cNvSpPr>
            <a:spLocks noGrp="1"/>
          </p:cNvSpPr>
          <p:nvPr>
            <p:ph type="title"/>
          </p:nvPr>
        </p:nvSpPr>
        <p:spPr>
          <a:xfrm>
            <a:off x="0" y="1219199"/>
            <a:ext cx="12192000" cy="1143000"/>
          </a:xfrm>
        </p:spPr>
        <p:txBody>
          <a:bodyPr/>
          <a:lstStyle/>
          <a:p>
            <a:r>
              <a:rPr lang="ar-SA" dirty="0"/>
              <a:t>أَنْ تَهَبَ لِي مُوبِقاتِ الْجَرائِرِ،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to overlook my ruinous misdeeds</a:t>
            </a:r>
          </a:p>
        </p:txBody>
      </p:sp>
    </p:spTree>
    <p:extLst>
      <p:ext uri="{BB962C8B-B14F-4D97-AF65-F5344CB8AC3E}">
        <p14:creationId xmlns:p14="http://schemas.microsoft.com/office/powerpoint/2010/main" val="1270032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وَأَنْجِزْ لِي مَا وَعَدْتَنِي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fulfill that of which You have promised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04BCCD3-4DAE-0446-36F5-390A7327ECB2}"/>
              </a:ext>
            </a:extLst>
          </p:cNvPr>
          <p:cNvSpPr>
            <a:spLocks noGrp="1"/>
          </p:cNvSpPr>
          <p:nvPr>
            <p:ph type="title"/>
          </p:nvPr>
        </p:nvSpPr>
        <p:spPr>
          <a:xfrm>
            <a:off x="0" y="1219199"/>
            <a:ext cx="12192000" cy="1143000"/>
          </a:xfrm>
        </p:spPr>
        <p:txBody>
          <a:bodyPr/>
          <a:lstStyle/>
          <a:p>
            <a:r>
              <a:rPr lang="ar-SA" dirty="0"/>
              <a:t>وَتَسْتُرَ عَلَيَّ فاضِحاتِ السَّرائِرِ،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cover my disgraceful secret thoughts!</a:t>
            </a:r>
          </a:p>
        </p:txBody>
      </p:sp>
    </p:spTree>
    <p:extLst>
      <p:ext uri="{BB962C8B-B14F-4D97-AF65-F5344CB8AC3E}">
        <p14:creationId xmlns:p14="http://schemas.microsoft.com/office/powerpoint/2010/main" val="42080041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7EB8D75-E747-D42F-CA32-EE305A3F868B}"/>
              </a:ext>
            </a:extLst>
          </p:cNvPr>
          <p:cNvSpPr>
            <a:spLocks noGrp="1"/>
          </p:cNvSpPr>
          <p:nvPr>
            <p:ph type="title"/>
          </p:nvPr>
        </p:nvSpPr>
        <p:spPr>
          <a:xfrm>
            <a:off x="0" y="1219199"/>
            <a:ext cx="12192000" cy="1143000"/>
          </a:xfrm>
        </p:spPr>
        <p:txBody>
          <a:bodyPr/>
          <a:lstStyle/>
          <a:p>
            <a:r>
              <a:rPr lang="ar-SA" dirty="0"/>
              <a:t>وَلا تُخْلِنِي فِي مَشْهَدِ الْقِيامَةِ مِنْ بَرْدِ عَفْوِكَ وَغَفْرِكَ،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At the witnessing place of the Resurrection, empty me not of the coolness of Your pardon and forgiveness,</a:t>
            </a:r>
          </a:p>
        </p:txBody>
      </p:sp>
    </p:spTree>
    <p:extLst>
      <p:ext uri="{BB962C8B-B14F-4D97-AF65-F5344CB8AC3E}">
        <p14:creationId xmlns:p14="http://schemas.microsoft.com/office/powerpoint/2010/main" val="416881968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855E325-72D9-DCEE-4522-79C658D6230F}"/>
              </a:ext>
            </a:extLst>
          </p:cNvPr>
          <p:cNvSpPr>
            <a:spLocks noGrp="1"/>
          </p:cNvSpPr>
          <p:nvPr>
            <p:ph type="title"/>
          </p:nvPr>
        </p:nvSpPr>
        <p:spPr>
          <a:xfrm>
            <a:off x="0" y="1219199"/>
            <a:ext cx="12192000" cy="1143000"/>
          </a:xfrm>
        </p:spPr>
        <p:txBody>
          <a:bodyPr/>
          <a:lstStyle/>
          <a:p>
            <a:r>
              <a:rPr lang="ar-SA" dirty="0"/>
              <a:t>وَلا تُعْرِنِي مِنْ جَمِيلِ صَفْحِكَ وَسَتْرِكَ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strip me not of Your beautiful forbearance and covering!</a:t>
            </a:r>
          </a:p>
        </p:txBody>
      </p:sp>
    </p:spTree>
    <p:extLst>
      <p:ext uri="{BB962C8B-B14F-4D97-AF65-F5344CB8AC3E}">
        <p14:creationId xmlns:p14="http://schemas.microsoft.com/office/powerpoint/2010/main" val="13421780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DE94D4D-6F4E-C31E-F7B4-9A65AB67530C}"/>
              </a:ext>
            </a:extLst>
          </p:cNvPr>
          <p:cNvSpPr>
            <a:spLocks noGrp="1"/>
          </p:cNvSpPr>
          <p:nvPr>
            <p:ph type="title"/>
          </p:nvPr>
        </p:nvSpPr>
        <p:spPr>
          <a:xfrm>
            <a:off x="0" y="1219199"/>
            <a:ext cx="12192000" cy="1143000"/>
          </a:xfrm>
        </p:spPr>
        <p:txBody>
          <a:bodyPr/>
          <a:lstStyle/>
          <a:p>
            <a:r>
              <a:rPr lang="ar-SA" dirty="0"/>
              <a:t>إِلٰهِي ظَلِّلْ عَلَىٰ ذُنُوبِي غَمامَ رَحْمَتِكَ،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God, let the cloud of Your mercy cast its shadow upon my sins</a:t>
            </a:r>
          </a:p>
        </p:txBody>
      </p:sp>
    </p:spTree>
    <p:extLst>
      <p:ext uri="{BB962C8B-B14F-4D97-AF65-F5344CB8AC3E}">
        <p14:creationId xmlns:p14="http://schemas.microsoft.com/office/powerpoint/2010/main" val="27437536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F4E862-69F7-FDEF-C98E-D35D4E3BF367}"/>
              </a:ext>
            </a:extLst>
          </p:cNvPr>
          <p:cNvSpPr>
            <a:spLocks noGrp="1"/>
          </p:cNvSpPr>
          <p:nvPr>
            <p:ph type="title"/>
          </p:nvPr>
        </p:nvSpPr>
        <p:spPr>
          <a:xfrm>
            <a:off x="0" y="1219199"/>
            <a:ext cx="12192000" cy="1143000"/>
          </a:xfrm>
        </p:spPr>
        <p:txBody>
          <a:bodyPr/>
          <a:lstStyle/>
          <a:p>
            <a:r>
              <a:rPr lang="ar-SA" dirty="0"/>
              <a:t>وَأَرْسِلْ عَلىٰ عُيُوبِي سَحابَ رَأْفَتِكَ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send the billow of Your clemency flowing over my faults!</a:t>
            </a:r>
          </a:p>
        </p:txBody>
      </p:sp>
    </p:spTree>
    <p:extLst>
      <p:ext uri="{BB962C8B-B14F-4D97-AF65-F5344CB8AC3E}">
        <p14:creationId xmlns:p14="http://schemas.microsoft.com/office/powerpoint/2010/main" val="38393935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E8FF497-0AD0-CC30-6A81-3298605CBF0B}"/>
              </a:ext>
            </a:extLst>
          </p:cNvPr>
          <p:cNvSpPr>
            <a:spLocks noGrp="1"/>
          </p:cNvSpPr>
          <p:nvPr>
            <p:ph type="title"/>
          </p:nvPr>
        </p:nvSpPr>
        <p:spPr>
          <a:xfrm>
            <a:off x="0" y="1219199"/>
            <a:ext cx="12192000" cy="1143000"/>
          </a:xfrm>
        </p:spPr>
        <p:txBody>
          <a:bodyPr/>
          <a:lstStyle/>
          <a:p>
            <a:r>
              <a:rPr lang="ar-SA" dirty="0"/>
              <a:t>إِلٰهِي هَلْ يَرْجِعُ الْعَبْدُ الأَبِقُ إلاَّ إلَىٰ مَوْلاهُ</a:t>
            </a:r>
            <a:endParaRPr lang="en-US"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God, does the fugitive servant return to anyone other than his Master?</a:t>
            </a:r>
          </a:p>
        </p:txBody>
      </p:sp>
    </p:spTree>
    <p:extLst>
      <p:ext uri="{BB962C8B-B14F-4D97-AF65-F5344CB8AC3E}">
        <p14:creationId xmlns:p14="http://schemas.microsoft.com/office/powerpoint/2010/main" val="253211367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F9B7D9-31AA-F355-08C5-854E84125347}"/>
              </a:ext>
            </a:extLst>
          </p:cNvPr>
          <p:cNvSpPr>
            <a:spLocks noGrp="1"/>
          </p:cNvSpPr>
          <p:nvPr>
            <p:ph type="title"/>
          </p:nvPr>
        </p:nvSpPr>
        <p:spPr>
          <a:xfrm>
            <a:off x="0" y="1219199"/>
            <a:ext cx="12192000" cy="1143000"/>
          </a:xfrm>
        </p:spPr>
        <p:txBody>
          <a:bodyPr/>
          <a:lstStyle/>
          <a:p>
            <a:r>
              <a:rPr lang="ar-SA" dirty="0"/>
              <a:t>أَمْ هَلْ يُجِيرُهُ مِنْ سَخَطِهِ أَحَدٌ سِواهُ</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Or does anyone grant him sanctuary from his Master’s wrath other than his Master Himself?</a:t>
            </a:r>
          </a:p>
        </p:txBody>
      </p:sp>
    </p:spTree>
    <p:extLst>
      <p:ext uri="{BB962C8B-B14F-4D97-AF65-F5344CB8AC3E}">
        <p14:creationId xmlns:p14="http://schemas.microsoft.com/office/powerpoint/2010/main" val="21856746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A7D3F9-F977-24AC-FAC1-A8061B2FF69F}"/>
              </a:ext>
            </a:extLst>
          </p:cNvPr>
          <p:cNvSpPr>
            <a:spLocks noGrp="1"/>
          </p:cNvSpPr>
          <p:nvPr>
            <p:ph type="title"/>
          </p:nvPr>
        </p:nvSpPr>
        <p:spPr>
          <a:xfrm>
            <a:off x="0" y="1219199"/>
            <a:ext cx="12192000" cy="1143000"/>
          </a:xfrm>
        </p:spPr>
        <p:txBody>
          <a:bodyPr/>
          <a:lstStyle/>
          <a:p>
            <a:r>
              <a:rPr lang="ar-SA" dirty="0"/>
              <a:t>إِلٰهِي إنْ كانَ النَّدَمُ عَلَىٰ الذَّنْب تَوْبَةً،</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My God, if remorse for sins is a repentance,</a:t>
            </a:r>
          </a:p>
        </p:txBody>
      </p:sp>
    </p:spTree>
    <p:extLst>
      <p:ext uri="{BB962C8B-B14F-4D97-AF65-F5344CB8AC3E}">
        <p14:creationId xmlns:p14="http://schemas.microsoft.com/office/powerpoint/2010/main" val="10524600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BE04599-945D-FFCC-38BB-957A70DEB8BD}"/>
              </a:ext>
            </a:extLst>
          </p:cNvPr>
          <p:cNvSpPr>
            <a:spLocks noGrp="1"/>
          </p:cNvSpPr>
          <p:nvPr>
            <p:ph type="title"/>
          </p:nvPr>
        </p:nvSpPr>
        <p:spPr>
          <a:xfrm>
            <a:off x="0" y="1219199"/>
            <a:ext cx="12192000" cy="1143000"/>
          </a:xfrm>
        </p:spPr>
        <p:txBody>
          <a:bodyPr/>
          <a:lstStyle/>
          <a:p>
            <a:r>
              <a:rPr lang="ar-SA" dirty="0"/>
              <a:t>فَإِنِّي وَعِزَّتِكَ مِنَ النَّادِمِينَ،</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 by Your might - am one of the remorseful!</a:t>
            </a:r>
          </a:p>
          <a:p>
            <a:endParaRPr lang="en-US" dirty="0"/>
          </a:p>
        </p:txBody>
      </p:sp>
    </p:spTree>
    <p:extLst>
      <p:ext uri="{BB962C8B-B14F-4D97-AF65-F5344CB8AC3E}">
        <p14:creationId xmlns:p14="http://schemas.microsoft.com/office/powerpoint/2010/main" val="14175112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84B0A67-C1DE-D582-B430-8D61C528FE23}"/>
              </a:ext>
            </a:extLst>
          </p:cNvPr>
          <p:cNvSpPr>
            <a:spLocks noGrp="1"/>
          </p:cNvSpPr>
          <p:nvPr>
            <p:ph type="title"/>
          </p:nvPr>
        </p:nvSpPr>
        <p:spPr>
          <a:xfrm>
            <a:off x="0" y="1219199"/>
            <a:ext cx="12192000" cy="1143000"/>
          </a:xfrm>
        </p:spPr>
        <p:txBody>
          <a:bodyPr/>
          <a:lstStyle/>
          <a:p>
            <a:r>
              <a:rPr lang="ar-SA" dirty="0"/>
              <a:t>وَإِنْ كَانَ الاسْتِغْفارُ مِنَ الْخَطيئَةِ حِطَّةً،</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If praying forgiveness for offenses is an alleviation,</a:t>
            </a:r>
          </a:p>
        </p:txBody>
      </p:sp>
    </p:spTree>
    <p:extLst>
      <p:ext uri="{BB962C8B-B14F-4D97-AF65-F5344CB8AC3E}">
        <p14:creationId xmlns:p14="http://schemas.microsoft.com/office/powerpoint/2010/main" val="165948430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وَجَمِيعَ المُؤْمِنِينَ وَالمُؤْمِنَاتِ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As well as all the believing men and women,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85B6925-08AE-48DA-E317-6C1DBE9732E4}"/>
              </a:ext>
            </a:extLst>
          </p:cNvPr>
          <p:cNvSpPr>
            <a:spLocks noGrp="1"/>
          </p:cNvSpPr>
          <p:nvPr>
            <p:ph type="title"/>
          </p:nvPr>
        </p:nvSpPr>
        <p:spPr>
          <a:xfrm>
            <a:off x="0" y="1219199"/>
            <a:ext cx="12192000" cy="1143000"/>
          </a:xfrm>
        </p:spPr>
        <p:txBody>
          <a:bodyPr/>
          <a:lstStyle/>
          <a:p>
            <a:r>
              <a:rPr lang="ar-SA" dirty="0"/>
              <a:t>فَإِنِّي لَكَ مِنَ الُمُسْتَغْفِرِينَ،</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am one of those who pray forgiveness!</a:t>
            </a:r>
          </a:p>
        </p:txBody>
      </p:sp>
    </p:spTree>
    <p:extLst>
      <p:ext uri="{BB962C8B-B14F-4D97-AF65-F5344CB8AC3E}">
        <p14:creationId xmlns:p14="http://schemas.microsoft.com/office/powerpoint/2010/main" val="17077285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078BAF6-26F1-0982-5660-828F1DF1ACEE}"/>
              </a:ext>
            </a:extLst>
          </p:cNvPr>
          <p:cNvSpPr>
            <a:spLocks noGrp="1"/>
          </p:cNvSpPr>
          <p:nvPr>
            <p:ph type="title"/>
          </p:nvPr>
        </p:nvSpPr>
        <p:spPr>
          <a:xfrm>
            <a:off x="0" y="1219199"/>
            <a:ext cx="12192000" cy="1143000"/>
          </a:xfrm>
        </p:spPr>
        <p:txBody>
          <a:bodyPr/>
          <a:lstStyle/>
          <a:p>
            <a:r>
              <a:rPr lang="ar-SA" dirty="0"/>
              <a:t>لَكَ الْعُتْبىٰ حَتَّىٰ تَرْضَىٰ</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To You I return that You may be well pleased!</a:t>
            </a:r>
          </a:p>
        </p:txBody>
      </p:sp>
    </p:spTree>
    <p:extLst>
      <p:ext uri="{BB962C8B-B14F-4D97-AF65-F5344CB8AC3E}">
        <p14:creationId xmlns:p14="http://schemas.microsoft.com/office/powerpoint/2010/main" val="70080060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D8C2033-274C-9D24-C6C2-D05EF22A6A4A}"/>
              </a:ext>
            </a:extLst>
          </p:cNvPr>
          <p:cNvSpPr>
            <a:spLocks noGrp="1"/>
          </p:cNvSpPr>
          <p:nvPr>
            <p:ph type="title"/>
          </p:nvPr>
        </p:nvSpPr>
        <p:spPr>
          <a:xfrm>
            <a:off x="0" y="1219199"/>
            <a:ext cx="12192000" cy="1143000"/>
          </a:xfrm>
        </p:spPr>
        <p:txBody>
          <a:bodyPr/>
          <a:lstStyle/>
          <a:p>
            <a:r>
              <a:rPr lang="ar-SA" dirty="0"/>
              <a:t>إِلٰهِي بِقُدْرَتِكَ عَلَيَّ تُبْ عَلَيَّ،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through Your power over me, turn toward me,</a:t>
            </a:r>
          </a:p>
        </p:txBody>
      </p:sp>
    </p:spTree>
    <p:extLst>
      <p:ext uri="{BB962C8B-B14F-4D97-AF65-F5344CB8AC3E}">
        <p14:creationId xmlns:p14="http://schemas.microsoft.com/office/powerpoint/2010/main" val="4170882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D04294A-D143-DBC6-AA7F-9FB8226567DE}"/>
              </a:ext>
            </a:extLst>
          </p:cNvPr>
          <p:cNvSpPr>
            <a:spLocks noGrp="1"/>
          </p:cNvSpPr>
          <p:nvPr>
            <p:ph type="title"/>
          </p:nvPr>
        </p:nvSpPr>
        <p:spPr>
          <a:xfrm>
            <a:off x="0" y="1219199"/>
            <a:ext cx="12192000" cy="1143000"/>
          </a:xfrm>
        </p:spPr>
        <p:txBody>
          <a:bodyPr/>
          <a:lstStyle/>
          <a:p>
            <a:r>
              <a:rPr lang="ar-SA" dirty="0"/>
              <a:t>وَبِحِلْمِكَ عَنِّي اعْفُ عَنِّي،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through Your clemency toward me, pardon me,</a:t>
            </a:r>
          </a:p>
        </p:txBody>
      </p:sp>
    </p:spTree>
    <p:extLst>
      <p:ext uri="{BB962C8B-B14F-4D97-AF65-F5344CB8AC3E}">
        <p14:creationId xmlns:p14="http://schemas.microsoft.com/office/powerpoint/2010/main" val="39045416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A3C3B7-EA72-2279-A6B3-DC12EE7DADAE}"/>
              </a:ext>
            </a:extLst>
          </p:cNvPr>
          <p:cNvSpPr>
            <a:spLocks noGrp="1"/>
          </p:cNvSpPr>
          <p:nvPr>
            <p:ph type="title"/>
          </p:nvPr>
        </p:nvSpPr>
        <p:spPr>
          <a:xfrm>
            <a:off x="0" y="1219199"/>
            <a:ext cx="12192000" cy="1143000"/>
          </a:xfrm>
        </p:spPr>
        <p:txBody>
          <a:bodyPr/>
          <a:lstStyle/>
          <a:p>
            <a:r>
              <a:rPr lang="ar-SA" dirty="0"/>
              <a:t>وَبِعِلْمِكَ بِي ارْفَقْ بِي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and through Your knowledge of me, be gentle toward me!</a:t>
            </a:r>
          </a:p>
        </p:txBody>
      </p:sp>
    </p:spTree>
    <p:extLst>
      <p:ext uri="{BB962C8B-B14F-4D97-AF65-F5344CB8AC3E}">
        <p14:creationId xmlns:p14="http://schemas.microsoft.com/office/powerpoint/2010/main" val="20920319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7C8BF59-B9ED-A5A5-E080-D0C31078CF0E}"/>
              </a:ext>
            </a:extLst>
          </p:cNvPr>
          <p:cNvSpPr>
            <a:spLocks noGrp="1"/>
          </p:cNvSpPr>
          <p:nvPr>
            <p:ph type="title"/>
          </p:nvPr>
        </p:nvSpPr>
        <p:spPr>
          <a:xfrm>
            <a:off x="0" y="1219199"/>
            <a:ext cx="12192000" cy="1143000"/>
          </a:xfrm>
        </p:spPr>
        <p:txBody>
          <a:bodyPr/>
          <a:lstStyle/>
          <a:p>
            <a:r>
              <a:rPr lang="ar-SA" dirty="0"/>
              <a:t>إِلٰهِي أَنْتَ الَّذِي فَتَحْتَ لِعِبادِكَ بَابَاً إلَىٰ عَفْوِكَ سَمَّيْتَهُ التَّوْبَةَ،</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My God, You are He who has opened a door to Your pardon and named it 'repentance',</a:t>
            </a:r>
          </a:p>
        </p:txBody>
      </p:sp>
    </p:spTree>
    <p:extLst>
      <p:ext uri="{BB962C8B-B14F-4D97-AF65-F5344CB8AC3E}">
        <p14:creationId xmlns:p14="http://schemas.microsoft.com/office/powerpoint/2010/main" val="176127470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ECA7A92-140F-BAB7-C96D-E68D0EE24FC3}"/>
              </a:ext>
            </a:extLst>
          </p:cNvPr>
          <p:cNvSpPr>
            <a:spLocks noGrp="1"/>
          </p:cNvSpPr>
          <p:nvPr>
            <p:ph type="title"/>
          </p:nvPr>
        </p:nvSpPr>
        <p:spPr>
          <a:xfrm>
            <a:off x="0" y="1219199"/>
            <a:ext cx="12192000" cy="1143000"/>
          </a:xfrm>
        </p:spPr>
        <p:txBody>
          <a:bodyPr/>
          <a:lstStyle/>
          <a:p>
            <a:r>
              <a:rPr lang="ar-SA" dirty="0"/>
              <a:t>فَقُلْتَ تُوبُوا إلَىٰ اللَّهِ تَوْبَةً نَصُوحَاً</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for You said, Repent to God with unswerving repentance.</a:t>
            </a:r>
          </a:p>
        </p:txBody>
      </p:sp>
    </p:spTree>
    <p:extLst>
      <p:ext uri="{BB962C8B-B14F-4D97-AF65-F5344CB8AC3E}">
        <p14:creationId xmlns:p14="http://schemas.microsoft.com/office/powerpoint/2010/main" val="212260064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60D325B-D28F-1D37-B412-C49A2E4F3FC0}"/>
              </a:ext>
            </a:extLst>
          </p:cNvPr>
          <p:cNvSpPr>
            <a:spLocks noGrp="1"/>
          </p:cNvSpPr>
          <p:nvPr>
            <p:ph type="title"/>
          </p:nvPr>
        </p:nvSpPr>
        <p:spPr>
          <a:xfrm>
            <a:off x="0" y="1219199"/>
            <a:ext cx="12192000" cy="1143000"/>
          </a:xfrm>
        </p:spPr>
        <p:txBody>
          <a:bodyPr/>
          <a:lstStyle/>
          <a:p>
            <a:r>
              <a:rPr lang="ar-SA" dirty="0"/>
              <a:t>فَما عُذْرُ مَنْ أَغْفَلَ دُخُولَ الْبابِ بَعْدَ فَتْحِهِ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What is the excuse of him who remains heedless of entering the door after its opening?</a:t>
            </a:r>
          </a:p>
        </p:txBody>
      </p:sp>
    </p:spTree>
    <p:extLst>
      <p:ext uri="{BB962C8B-B14F-4D97-AF65-F5344CB8AC3E}">
        <p14:creationId xmlns:p14="http://schemas.microsoft.com/office/powerpoint/2010/main" val="16998522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55AF268-1F8C-508C-54B9-33A6D83BE9A9}"/>
              </a:ext>
            </a:extLst>
          </p:cNvPr>
          <p:cNvSpPr>
            <a:spLocks noGrp="1"/>
          </p:cNvSpPr>
          <p:nvPr>
            <p:ph type="title"/>
          </p:nvPr>
        </p:nvSpPr>
        <p:spPr>
          <a:xfrm>
            <a:off x="0" y="1219199"/>
            <a:ext cx="12192000" cy="1143000"/>
          </a:xfrm>
        </p:spPr>
        <p:txBody>
          <a:bodyPr/>
          <a:lstStyle/>
          <a:p>
            <a:r>
              <a:rPr lang="ar-SA" dirty="0"/>
              <a:t>إِلٰهِي إنْ كانَ قَبُحَ الذَّنْبُ مِنْ عَبْدِكَ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though the sins of Your servant are ugly,</a:t>
            </a:r>
          </a:p>
        </p:txBody>
      </p:sp>
    </p:spTree>
    <p:extLst>
      <p:ext uri="{BB962C8B-B14F-4D97-AF65-F5344CB8AC3E}">
        <p14:creationId xmlns:p14="http://schemas.microsoft.com/office/powerpoint/2010/main" val="1637390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52502E-5C3B-4731-55D0-7940B3114494}"/>
              </a:ext>
            </a:extLst>
          </p:cNvPr>
          <p:cNvSpPr>
            <a:spLocks noGrp="1"/>
          </p:cNvSpPr>
          <p:nvPr>
            <p:ph type="title"/>
          </p:nvPr>
        </p:nvSpPr>
        <p:spPr>
          <a:xfrm>
            <a:off x="0" y="1219199"/>
            <a:ext cx="12192000" cy="1143000"/>
          </a:xfrm>
        </p:spPr>
        <p:txBody>
          <a:bodyPr/>
          <a:lstStyle/>
          <a:p>
            <a:r>
              <a:rPr lang="ar-SA" dirty="0"/>
              <a:t>فَلْيَحْسُنِ الْعَفْوُ مِنْ عِنْدِكَ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Your pardon is beautiful.</a:t>
            </a:r>
          </a:p>
        </p:txBody>
      </p:sp>
    </p:spTree>
    <p:extLst>
      <p:ext uri="{BB962C8B-B14F-4D97-AF65-F5344CB8AC3E}">
        <p14:creationId xmlns:p14="http://schemas.microsoft.com/office/powerpoint/2010/main" val="155095407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مِنَ الْمَغْفِرَةِ فِي هٰذِهِ اللّيْلَةِ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is Your forgiveness at this night.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7E8A4B9-3E02-2129-34BB-690519372CED}"/>
              </a:ext>
            </a:extLst>
          </p:cNvPr>
          <p:cNvSpPr>
            <a:spLocks noGrp="1"/>
          </p:cNvSpPr>
          <p:nvPr>
            <p:ph type="title"/>
          </p:nvPr>
        </p:nvSpPr>
        <p:spPr>
          <a:xfrm>
            <a:off x="0" y="1219199"/>
            <a:ext cx="12192000" cy="1143000"/>
          </a:xfrm>
        </p:spPr>
        <p:txBody>
          <a:bodyPr/>
          <a:lstStyle/>
          <a:p>
            <a:r>
              <a:rPr lang="ar-SA" dirty="0"/>
              <a:t>إِلٰهِي ما أَنَا بِأَوَّلِ مَنْ عَصاكَ، فَتُبْتَ عَلَيْهِ،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I am not the first to have disobeyed You, and You turned toward him,</a:t>
            </a:r>
          </a:p>
        </p:txBody>
      </p:sp>
    </p:spTree>
    <p:extLst>
      <p:ext uri="{BB962C8B-B14F-4D97-AF65-F5344CB8AC3E}">
        <p14:creationId xmlns:p14="http://schemas.microsoft.com/office/powerpoint/2010/main" val="34803741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CE11922-D419-FED2-F23C-0526C50F47CA}"/>
              </a:ext>
            </a:extLst>
          </p:cNvPr>
          <p:cNvSpPr>
            <a:spLocks noGrp="1"/>
          </p:cNvSpPr>
          <p:nvPr>
            <p:ph type="title"/>
          </p:nvPr>
        </p:nvSpPr>
        <p:spPr>
          <a:xfrm>
            <a:off x="0" y="1219199"/>
            <a:ext cx="12192000" cy="1143000"/>
          </a:xfrm>
        </p:spPr>
        <p:txBody>
          <a:bodyPr/>
          <a:lstStyle/>
          <a:p>
            <a:r>
              <a:rPr lang="ar-SA" dirty="0"/>
              <a:t>وَتَعَرَّضَ بِمَعْرُوفِكَ، فَجُدْتَ عَلَيْهِ،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or to have sought to attain Your </a:t>
            </a:r>
            <a:r>
              <a:rPr lang="en-US" dirty="0" err="1"/>
              <a:t>favour</a:t>
            </a:r>
            <a:r>
              <a:rPr lang="en-US" dirty="0"/>
              <a:t>, and You were munificent toward him.</a:t>
            </a:r>
          </a:p>
        </p:txBody>
      </p:sp>
    </p:spTree>
    <p:extLst>
      <p:ext uri="{BB962C8B-B14F-4D97-AF65-F5344CB8AC3E}">
        <p14:creationId xmlns:p14="http://schemas.microsoft.com/office/powerpoint/2010/main" val="99620381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88F3FDE-4AE6-D87C-9C84-744124B8998E}"/>
              </a:ext>
            </a:extLst>
          </p:cNvPr>
          <p:cNvSpPr>
            <a:spLocks noGrp="1"/>
          </p:cNvSpPr>
          <p:nvPr>
            <p:ph type="title"/>
          </p:nvPr>
        </p:nvSpPr>
        <p:spPr>
          <a:xfrm>
            <a:off x="0" y="1219199"/>
            <a:ext cx="12192000" cy="1143000"/>
          </a:xfrm>
        </p:spPr>
        <p:txBody>
          <a:bodyPr/>
          <a:lstStyle/>
          <a:p>
            <a:r>
              <a:rPr lang="ar-SA" dirty="0"/>
              <a:t>يا مُجِيبَ الْمُضْطَرِّ،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 Responder to the distressed!</a:t>
            </a:r>
          </a:p>
        </p:txBody>
      </p:sp>
    </p:spTree>
    <p:extLst>
      <p:ext uri="{BB962C8B-B14F-4D97-AF65-F5344CB8AC3E}">
        <p14:creationId xmlns:p14="http://schemas.microsoft.com/office/powerpoint/2010/main" val="403348827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D02329A-E4BF-1D4E-6EA7-970FD6487A8F}"/>
              </a:ext>
            </a:extLst>
          </p:cNvPr>
          <p:cNvSpPr>
            <a:spLocks noGrp="1"/>
          </p:cNvSpPr>
          <p:nvPr>
            <p:ph type="title"/>
          </p:nvPr>
        </p:nvSpPr>
        <p:spPr>
          <a:xfrm>
            <a:off x="0" y="1219199"/>
            <a:ext cx="12192000" cy="1143000"/>
          </a:xfrm>
        </p:spPr>
        <p:txBody>
          <a:bodyPr/>
          <a:lstStyle/>
          <a:p>
            <a:r>
              <a:rPr lang="ar-SA" dirty="0"/>
              <a:t>يا كَاشِفَ الضُّرِّ،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Remover of injury!</a:t>
            </a:r>
          </a:p>
        </p:txBody>
      </p:sp>
    </p:spTree>
    <p:extLst>
      <p:ext uri="{BB962C8B-B14F-4D97-AF65-F5344CB8AC3E}">
        <p14:creationId xmlns:p14="http://schemas.microsoft.com/office/powerpoint/2010/main" val="276823803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3C91DC5-906F-F28E-6F11-DDE2D98FC39E}"/>
              </a:ext>
            </a:extLst>
          </p:cNvPr>
          <p:cNvSpPr>
            <a:spLocks noGrp="1"/>
          </p:cNvSpPr>
          <p:nvPr>
            <p:ph type="title"/>
          </p:nvPr>
        </p:nvSpPr>
        <p:spPr>
          <a:xfrm>
            <a:off x="0" y="1219199"/>
            <a:ext cx="12192000" cy="1143000"/>
          </a:xfrm>
        </p:spPr>
        <p:txBody>
          <a:bodyPr/>
          <a:lstStyle/>
          <a:p>
            <a:r>
              <a:rPr lang="ar-SA" dirty="0"/>
              <a:t>يا عَظِيمَ الْبِرِّ،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Great in goodness!</a:t>
            </a:r>
          </a:p>
        </p:txBody>
      </p:sp>
    </p:spTree>
    <p:extLst>
      <p:ext uri="{BB962C8B-B14F-4D97-AF65-F5344CB8AC3E}">
        <p14:creationId xmlns:p14="http://schemas.microsoft.com/office/powerpoint/2010/main" val="32587644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8221364-3EAB-6D8E-0EEA-0226939764D9}"/>
              </a:ext>
            </a:extLst>
          </p:cNvPr>
          <p:cNvSpPr>
            <a:spLocks noGrp="1"/>
          </p:cNvSpPr>
          <p:nvPr>
            <p:ph type="title"/>
          </p:nvPr>
        </p:nvSpPr>
        <p:spPr>
          <a:xfrm>
            <a:off x="0" y="1219199"/>
            <a:ext cx="12192000" cy="1143000"/>
          </a:xfrm>
        </p:spPr>
        <p:txBody>
          <a:bodyPr/>
          <a:lstStyle/>
          <a:p>
            <a:r>
              <a:rPr lang="ar-SA" dirty="0"/>
              <a:t>يا عَليمَاً بِما فِي السِّرِّ،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Knower of everything secret!</a:t>
            </a:r>
          </a:p>
        </p:txBody>
      </p:sp>
    </p:spTree>
    <p:extLst>
      <p:ext uri="{BB962C8B-B14F-4D97-AF65-F5344CB8AC3E}">
        <p14:creationId xmlns:p14="http://schemas.microsoft.com/office/powerpoint/2010/main" val="188176930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49BF17-A680-1E2D-D761-DD7FE4BF8F5A}"/>
              </a:ext>
            </a:extLst>
          </p:cNvPr>
          <p:cNvSpPr>
            <a:spLocks noGrp="1"/>
          </p:cNvSpPr>
          <p:nvPr>
            <p:ph type="title"/>
          </p:nvPr>
        </p:nvSpPr>
        <p:spPr>
          <a:xfrm>
            <a:off x="0" y="1219199"/>
            <a:ext cx="12192000" cy="1143000"/>
          </a:xfrm>
        </p:spPr>
        <p:txBody>
          <a:bodyPr/>
          <a:lstStyle/>
          <a:p>
            <a:r>
              <a:rPr lang="ar-SA" dirty="0"/>
              <a:t>يا جَمِيلَ السِّتْرِ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 Beautiful through covering over!</a:t>
            </a:r>
          </a:p>
        </p:txBody>
      </p:sp>
    </p:spTree>
    <p:extLst>
      <p:ext uri="{BB962C8B-B14F-4D97-AF65-F5344CB8AC3E}">
        <p14:creationId xmlns:p14="http://schemas.microsoft.com/office/powerpoint/2010/main" val="82324567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D2509EA-42D4-002B-21DD-EFF27BC11080}"/>
              </a:ext>
            </a:extLst>
          </p:cNvPr>
          <p:cNvSpPr>
            <a:spLocks noGrp="1"/>
          </p:cNvSpPr>
          <p:nvPr>
            <p:ph type="title"/>
          </p:nvPr>
        </p:nvSpPr>
        <p:spPr>
          <a:xfrm>
            <a:off x="0" y="1219199"/>
            <a:ext cx="12192000" cy="1143000"/>
          </a:xfrm>
        </p:spPr>
        <p:txBody>
          <a:bodyPr/>
          <a:lstStyle/>
          <a:p>
            <a:r>
              <a:rPr lang="ar-SA" dirty="0"/>
              <a:t>اسْتَشْفَعْتُ بِجُودِكَ وَكَرَمِكَ إلَيْكَ،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seek Your munificence and Your generosity to intercede with You,</a:t>
            </a:r>
          </a:p>
        </p:txBody>
      </p:sp>
    </p:spTree>
    <p:extLst>
      <p:ext uri="{BB962C8B-B14F-4D97-AF65-F5344CB8AC3E}">
        <p14:creationId xmlns:p14="http://schemas.microsoft.com/office/powerpoint/2010/main" val="297859201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4EBBD10-8AAD-0F42-60E2-6956083D4982}"/>
              </a:ext>
            </a:extLst>
          </p:cNvPr>
          <p:cNvSpPr>
            <a:spLocks noGrp="1"/>
          </p:cNvSpPr>
          <p:nvPr>
            <p:ph type="title"/>
          </p:nvPr>
        </p:nvSpPr>
        <p:spPr>
          <a:xfrm>
            <a:off x="0" y="1219199"/>
            <a:ext cx="12192000" cy="1143000"/>
          </a:xfrm>
        </p:spPr>
        <p:txBody>
          <a:bodyPr/>
          <a:lstStyle/>
          <a:p>
            <a:r>
              <a:rPr lang="ar-SA" dirty="0"/>
              <a:t>وَتَوَسَّلْتُ بِجَنابِكَ وَتَرَحُّمِكَ لَدَيْكَ،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seek Your side and Your showing mercy to mediate with You,</a:t>
            </a:r>
          </a:p>
        </p:txBody>
      </p:sp>
    </p:spTree>
    <p:extLst>
      <p:ext uri="{BB962C8B-B14F-4D97-AF65-F5344CB8AC3E}">
        <p14:creationId xmlns:p14="http://schemas.microsoft.com/office/powerpoint/2010/main" val="179610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BABE4B0-3CE0-9367-7D2C-CA120CB58ABE}"/>
              </a:ext>
            </a:extLst>
          </p:cNvPr>
          <p:cNvSpPr>
            <a:spLocks noGrp="1"/>
          </p:cNvSpPr>
          <p:nvPr>
            <p:ph type="title"/>
          </p:nvPr>
        </p:nvSpPr>
        <p:spPr>
          <a:xfrm>
            <a:off x="0" y="1219199"/>
            <a:ext cx="12192000" cy="1143000"/>
          </a:xfrm>
        </p:spPr>
        <p:txBody>
          <a:bodyPr/>
          <a:lstStyle/>
          <a:p>
            <a:r>
              <a:rPr lang="ar-SA" dirty="0"/>
              <a:t>فَاسْتَجِبْ دُعائِي،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so grant my supplication,</a:t>
            </a:r>
          </a:p>
        </p:txBody>
      </p:sp>
    </p:spTree>
    <p:extLst>
      <p:ext uri="{BB962C8B-B14F-4D97-AF65-F5344CB8AC3E}">
        <p14:creationId xmlns:p14="http://schemas.microsoft.com/office/powerpoint/2010/main" val="3607876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وَأَتْمِمْ عَلَيَّ مَا آتَيْتَنِي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accomplish that which You have conferred upon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333978-36A0-6AB3-7DA6-3462ACAF8EA7}"/>
              </a:ext>
            </a:extLst>
          </p:cNvPr>
          <p:cNvSpPr>
            <a:spLocks noGrp="1"/>
          </p:cNvSpPr>
          <p:nvPr>
            <p:ph type="title"/>
          </p:nvPr>
        </p:nvSpPr>
        <p:spPr>
          <a:xfrm>
            <a:off x="0" y="1219199"/>
            <a:ext cx="12192000" cy="1143000"/>
          </a:xfrm>
        </p:spPr>
        <p:txBody>
          <a:bodyPr/>
          <a:lstStyle/>
          <a:p>
            <a:r>
              <a:rPr lang="ar-SA" dirty="0"/>
              <a:t>وَلا تُخَيِّبْ فِيكَ رَجَائِي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disappoint not my hope in You,</a:t>
            </a:r>
          </a:p>
        </p:txBody>
      </p:sp>
    </p:spTree>
    <p:extLst>
      <p:ext uri="{BB962C8B-B14F-4D97-AF65-F5344CB8AC3E}">
        <p14:creationId xmlns:p14="http://schemas.microsoft.com/office/powerpoint/2010/main" val="264808128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B79C0B-D811-98A3-3B8A-2A06C1BD97FC}"/>
              </a:ext>
            </a:extLst>
          </p:cNvPr>
          <p:cNvSpPr>
            <a:spLocks noGrp="1"/>
          </p:cNvSpPr>
          <p:nvPr>
            <p:ph type="title"/>
          </p:nvPr>
        </p:nvSpPr>
        <p:spPr>
          <a:xfrm>
            <a:off x="0" y="1219199"/>
            <a:ext cx="12192000" cy="1143000"/>
          </a:xfrm>
        </p:spPr>
        <p:txBody>
          <a:bodyPr/>
          <a:lstStyle/>
          <a:p>
            <a:r>
              <a:rPr lang="ar-SA" dirty="0"/>
              <a:t>وَتَقَبَّلْ تَوْبَتِي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accept my repentance,</a:t>
            </a:r>
          </a:p>
        </p:txBody>
      </p:sp>
    </p:spTree>
    <p:extLst>
      <p:ext uri="{BB962C8B-B14F-4D97-AF65-F5344CB8AC3E}">
        <p14:creationId xmlns:p14="http://schemas.microsoft.com/office/powerpoint/2010/main" val="94746622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7E86EFB-62BA-66BB-654B-A0FBDA57702F}"/>
              </a:ext>
            </a:extLst>
          </p:cNvPr>
          <p:cNvSpPr>
            <a:spLocks noGrp="1"/>
          </p:cNvSpPr>
          <p:nvPr>
            <p:ph type="title"/>
          </p:nvPr>
        </p:nvSpPr>
        <p:spPr>
          <a:xfrm>
            <a:off x="0" y="1219199"/>
            <a:ext cx="12192000" cy="1143000"/>
          </a:xfrm>
        </p:spPr>
        <p:txBody>
          <a:bodyPr/>
          <a:lstStyle/>
          <a:p>
            <a:r>
              <a:rPr lang="ar-SA" dirty="0"/>
              <a:t>وَكَفِّرْ خَطيئَتِي،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and hide my offense,</a:t>
            </a:r>
          </a:p>
        </p:txBody>
      </p:sp>
    </p:spTree>
    <p:extLst>
      <p:ext uri="{BB962C8B-B14F-4D97-AF65-F5344CB8AC3E}">
        <p14:creationId xmlns:p14="http://schemas.microsoft.com/office/powerpoint/2010/main" val="292402547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8997985-C120-A189-2309-0BBF00BE2C6F}"/>
              </a:ext>
            </a:extLst>
          </p:cNvPr>
          <p:cNvSpPr>
            <a:spLocks noGrp="1"/>
          </p:cNvSpPr>
          <p:nvPr>
            <p:ph type="title"/>
          </p:nvPr>
        </p:nvSpPr>
        <p:spPr>
          <a:xfrm>
            <a:off x="0" y="1219199"/>
            <a:ext cx="12192000" cy="1143000"/>
          </a:xfrm>
        </p:spPr>
        <p:txBody>
          <a:bodyPr/>
          <a:lstStyle/>
          <a:p>
            <a:r>
              <a:rPr lang="ar-SA" dirty="0"/>
              <a:t>بِمَنِّكَ وَرَحْمَتِكَ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through Your kindness and mercy,</a:t>
            </a:r>
          </a:p>
        </p:txBody>
      </p:sp>
    </p:spTree>
    <p:extLst>
      <p:ext uri="{BB962C8B-B14F-4D97-AF65-F5344CB8AC3E}">
        <p14:creationId xmlns:p14="http://schemas.microsoft.com/office/powerpoint/2010/main" val="158627841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021D50F-35C8-344A-1417-9A252BABF94C}"/>
              </a:ext>
            </a:extLst>
          </p:cNvPr>
          <p:cNvSpPr>
            <a:spLocks noGrp="1"/>
          </p:cNvSpPr>
          <p:nvPr>
            <p:ph type="title"/>
          </p:nvPr>
        </p:nvSpPr>
        <p:spPr>
          <a:xfrm>
            <a:off x="0" y="1219199"/>
            <a:ext cx="12192000" cy="1143000"/>
          </a:xfrm>
        </p:spPr>
        <p:txBody>
          <a:bodyPr/>
          <a:lstStyle/>
          <a:p>
            <a:r>
              <a:rPr lang="ar-SA" dirty="0"/>
              <a:t>يا أَرْحَمَ الرَّاحِمِينَ</a:t>
            </a:r>
            <a:endParaRPr lang="en-CA" dirty="0"/>
          </a:p>
        </p:txBody>
      </p:sp>
      <p:sp>
        <p:nvSpPr>
          <p:cNvPr id="3" name="Content Placeholder 2">
            <a:extLst>
              <a:ext uri="{FF2B5EF4-FFF2-40B4-BE49-F238E27FC236}">
                <a16:creationId xmlns:a16="http://schemas.microsoft.com/office/drawing/2014/main" id="{538AE6C5-94C7-49F6-A1CE-32D54B4E90EE}"/>
              </a:ext>
            </a:extLst>
          </p:cNvPr>
          <p:cNvSpPr>
            <a:spLocks noGrp="1"/>
          </p:cNvSpPr>
          <p:nvPr>
            <p:ph type="body" sz="quarter" idx="10"/>
          </p:nvPr>
        </p:nvSpPr>
        <p:spPr>
          <a:xfrm>
            <a:off x="2171700" y="4495801"/>
            <a:ext cx="7848600" cy="1905000"/>
          </a:xfrm>
        </p:spPr>
        <p:txBody>
          <a:bodyPr/>
          <a:lstStyle/>
          <a:p>
            <a:r>
              <a:rPr lang="en-US" dirty="0"/>
              <a:t>O Most Merciful of the merciful</a:t>
            </a:r>
          </a:p>
        </p:txBody>
      </p:sp>
    </p:spTree>
    <p:extLst>
      <p:ext uri="{BB962C8B-B14F-4D97-AF65-F5344CB8AC3E}">
        <p14:creationId xmlns:p14="http://schemas.microsoft.com/office/powerpoint/2010/main" val="8893095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54957982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365820" y="2492896"/>
            <a:ext cx="192392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حجة</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35969756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16967453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22054404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كُنْ لِوَلِيّكَ الحُجّةِ ابْنِ الحَسَنِ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(please) be for Your representative, al-</a:t>
            </a:r>
            <a:r>
              <a:rPr lang="en-US" dirty="0" err="1"/>
              <a:t>Hujjah</a:t>
            </a:r>
            <a:r>
              <a:rPr lang="en-US" dirty="0"/>
              <a:t>, son of al-</a:t>
            </a:r>
            <a:r>
              <a:rPr lang="en-US" dirty="0" err="1"/>
              <a:t>Hasan</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فَإِنِّي عَبْدُكَ الْمِسْكِينُ الْمُسْتَكِينُ</a:t>
            </a:r>
            <a:br>
              <a:rPr lang="ar-SA" dirty="0"/>
            </a:br>
            <a:r>
              <a:rPr lang="ar-SA" dirty="0"/>
              <a:t>الضَّعِيفُ الْفَقِيرُ الْمَهِينُ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For I am Your slave—the poor, the humble,</a:t>
            </a:r>
          </a:p>
          <a:p>
            <a:pPr marL="342900" indent="-342900" eaLnBrk="1" hangingPunct="1">
              <a:defRPr/>
            </a:pPr>
            <a:r>
              <a:rPr lang="en-US" dirty="0"/>
              <a:t>the weak, the needy, the humiliated.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صَلَوَاتُكَ عَلَيْهِ وَعَلَى آبَائِهِ</a:t>
            </a:r>
            <a:endParaRPr lang="en-US" dirty="0"/>
          </a:p>
        </p:txBody>
      </p:sp>
      <p:sp>
        <p:nvSpPr>
          <p:cNvPr id="5" name="Subtitle 4"/>
          <p:cNvSpPr>
            <a:spLocks noGrp="1"/>
          </p:cNvSpPr>
          <p:nvPr>
            <p:ph type="body" sz="quarter" idx="10"/>
          </p:nvPr>
        </p:nvSpPr>
        <p:spPr/>
        <p:txBody>
          <a:bodyPr/>
          <a:lstStyle/>
          <a:p>
            <a:r>
              <a:rPr lang="en-US" dirty="0"/>
              <a:t>Your blessings be on him and on his forefathers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 هذِهِ السَّاعَةِ وَفي كُلّ سَاعَةٍ</a:t>
            </a:r>
            <a:endParaRPr lang="en-US" dirty="0"/>
          </a:p>
        </p:txBody>
      </p:sp>
      <p:sp>
        <p:nvSpPr>
          <p:cNvPr id="5" name="Subtitle 4"/>
          <p:cNvSpPr>
            <a:spLocks noGrp="1"/>
          </p:cNvSpPr>
          <p:nvPr>
            <p:ph type="body" sz="quarter" idx="10"/>
          </p:nvPr>
        </p:nvSpPr>
        <p:spPr/>
        <p:txBody>
          <a:bodyPr/>
          <a:lstStyle/>
          <a:p>
            <a:r>
              <a:rPr lang="en-US" dirty="0"/>
              <a:t>now and at all times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وَلِيّاً وَحَافِظاً</a:t>
            </a:r>
            <a:endParaRPr lang="en-US" dirty="0"/>
          </a:p>
        </p:txBody>
      </p:sp>
      <p:sp>
        <p:nvSpPr>
          <p:cNvPr id="5" name="Subtitle 4"/>
          <p:cNvSpPr>
            <a:spLocks noGrp="1"/>
          </p:cNvSpPr>
          <p:nvPr>
            <p:ph type="body" sz="quarter" idx="10"/>
          </p:nvPr>
        </p:nvSpPr>
        <p:spPr/>
        <p:txBody>
          <a:bodyPr/>
          <a:lstStyle/>
          <a:p>
            <a:r>
              <a:rPr lang="en-US" dirty="0"/>
              <a:t>(please, be his) friend and guardian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وَقَائِداً وَنَاصِراً</a:t>
            </a:r>
            <a:endParaRPr lang="en-US" dirty="0"/>
          </a:p>
        </p:txBody>
      </p:sp>
      <p:sp>
        <p:nvSpPr>
          <p:cNvPr id="5" name="Subtitle 4"/>
          <p:cNvSpPr>
            <a:spLocks noGrp="1"/>
          </p:cNvSpPr>
          <p:nvPr>
            <p:ph type="body" sz="quarter" idx="10"/>
          </p:nvPr>
        </p:nvSpPr>
        <p:spPr/>
        <p:txBody>
          <a:bodyPr/>
          <a:lstStyle/>
          <a:p>
            <a:r>
              <a:rPr lang="en-US" dirty="0"/>
              <a:t>And leader and helper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وَدَلِيلاً وَعَيْناً</a:t>
            </a:r>
            <a:endParaRPr lang="en-US" dirty="0"/>
          </a:p>
        </p:txBody>
      </p:sp>
      <p:sp>
        <p:nvSpPr>
          <p:cNvPr id="5" name="Subtitle 4"/>
          <p:cNvSpPr>
            <a:spLocks noGrp="1"/>
          </p:cNvSpPr>
          <p:nvPr>
            <p:ph type="body" sz="quarter" idx="10"/>
          </p:nvPr>
        </p:nvSpPr>
        <p:spPr/>
        <p:txBody>
          <a:bodyPr/>
          <a:lstStyle/>
          <a:p>
            <a:r>
              <a:rPr lang="en-US" dirty="0"/>
              <a:t>And guide and watcher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حَتَّى تُسْكِنَهُ أَرْضَكَ طَوْعاً</a:t>
            </a:r>
            <a:endParaRPr lang="en-US" dirty="0"/>
          </a:p>
        </p:txBody>
      </p:sp>
      <p:sp>
        <p:nvSpPr>
          <p:cNvPr id="5" name="Subtitle 4"/>
          <p:cNvSpPr>
            <a:spLocks noGrp="1"/>
          </p:cNvSpPr>
          <p:nvPr>
            <p:ph type="body" sz="quarter" idx="10"/>
          </p:nvPr>
        </p:nvSpPr>
        <p:spPr/>
        <p:txBody>
          <a:bodyPr/>
          <a:lstStyle/>
          <a:p>
            <a:r>
              <a:rPr lang="en-US" dirty="0"/>
              <a:t>So that You shall allow him to prevail on Your lands willingly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وَتُمَتّعَهُ فِيهَا طَوِيلاً.</a:t>
            </a:r>
            <a:endParaRPr lang="en-US" dirty="0"/>
          </a:p>
        </p:txBody>
      </p:sp>
      <p:sp>
        <p:nvSpPr>
          <p:cNvPr id="5" name="Subtitle 4"/>
          <p:cNvSpPr>
            <a:spLocks noGrp="1"/>
          </p:cNvSpPr>
          <p:nvPr>
            <p:ph type="body" sz="quarter" idx="10"/>
          </p:nvPr>
        </p:nvSpPr>
        <p:spPr/>
        <p:txBody>
          <a:bodyPr/>
          <a:lstStyle/>
          <a:p>
            <a:r>
              <a:rPr lang="en-US" dirty="0"/>
              <a:t>And You shall make him enjoy it for a long time.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مُدَبّرَ الأُمُورِ</a:t>
            </a:r>
            <a:endParaRPr lang="en-US" dirty="0"/>
          </a:p>
        </p:txBody>
      </p:sp>
      <p:sp>
        <p:nvSpPr>
          <p:cNvPr id="5" name="Subtitle 4"/>
          <p:cNvSpPr>
            <a:spLocks noGrp="1"/>
          </p:cNvSpPr>
          <p:nvPr>
            <p:ph type="body" sz="quarter" idx="10"/>
          </p:nvPr>
        </p:nvSpPr>
        <p:spPr/>
        <p:txBody>
          <a:bodyPr/>
          <a:lstStyle/>
          <a:p>
            <a:r>
              <a:rPr lang="en-US" dirty="0"/>
              <a:t>O the Director of all affairs;</a:t>
            </a:r>
          </a:p>
        </p:txBody>
      </p:sp>
      <p:sp>
        <p:nvSpPr>
          <p:cNvPr id="261127" name="Rectangle 1"/>
          <p:cNvSpPr>
            <a:spLocks noChangeArrowheads="1"/>
          </p:cNvSpPr>
          <p:nvPr/>
        </p:nvSpPr>
        <p:spPr bwMode="auto">
          <a:xfrm>
            <a:off x="3200400" y="381000"/>
            <a:ext cx="6019800" cy="338138"/>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lgn="ctr">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00"/>
                </a:solidFill>
                <a:latin typeface="Trebuchet MS" panose="020B0603020202020204" pitchFamily="34" charset="0"/>
                <a:cs typeface="Calibri" panose="020F0502020204030204" pitchFamily="34" charset="0"/>
              </a:rPr>
              <a:t>It is also recommended to say the following supplication: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مَنْ فِي القُبُورِ</a:t>
            </a:r>
            <a:endParaRPr lang="en-US" dirty="0"/>
          </a:p>
        </p:txBody>
      </p:sp>
      <p:sp>
        <p:nvSpPr>
          <p:cNvPr id="5" name="Subtitle 4"/>
          <p:cNvSpPr>
            <a:spLocks noGrp="1"/>
          </p:cNvSpPr>
          <p:nvPr>
            <p:ph type="body" sz="quarter" idx="10"/>
          </p:nvPr>
        </p:nvSpPr>
        <p:spPr/>
        <p:txBody>
          <a:bodyPr/>
          <a:lstStyle/>
          <a:p>
            <a:r>
              <a:rPr lang="en-US" dirty="0"/>
              <a:t>O the </a:t>
            </a:r>
            <a:r>
              <a:rPr lang="en-US" dirty="0" err="1"/>
              <a:t>Resurrector</a:t>
            </a:r>
            <a:r>
              <a:rPr lang="en-US" dirty="0"/>
              <a:t> of all those in graves;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مُجْرِيَ البُحُورِ</a:t>
            </a:r>
            <a:endParaRPr lang="en-US" dirty="0"/>
          </a:p>
        </p:txBody>
      </p:sp>
      <p:sp>
        <p:nvSpPr>
          <p:cNvPr id="5" name="Subtitle 4"/>
          <p:cNvSpPr>
            <a:spLocks noGrp="1"/>
          </p:cNvSpPr>
          <p:nvPr>
            <p:ph type="body" sz="quarter" idx="10"/>
          </p:nvPr>
        </p:nvSpPr>
        <p:spPr/>
        <p:txBody>
          <a:bodyPr/>
          <a:lstStyle/>
          <a:p>
            <a:r>
              <a:rPr lang="en-US" dirty="0"/>
              <a:t>O He Who causes oceans to flow;</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لا تَجْعَلْنِي نَاسِياً لِذِكْرِكَ فِيمَا أَوْلَيْتَنِي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(please) do not make me negligent of the mention of You as regards that which You have bestowed upon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مُلَيّنَ الحَدِيدِ لِدَاوُدَ</a:t>
            </a:r>
            <a:endParaRPr lang="en-US" dirty="0"/>
          </a:p>
        </p:txBody>
      </p:sp>
      <p:sp>
        <p:nvSpPr>
          <p:cNvPr id="5" name="Subtitle 4"/>
          <p:cNvSpPr>
            <a:spLocks noGrp="1"/>
          </p:cNvSpPr>
          <p:nvPr>
            <p:ph type="body" sz="quarter" idx="10"/>
          </p:nvPr>
        </p:nvSpPr>
        <p:spPr/>
        <p:txBody>
          <a:bodyPr/>
          <a:lstStyle/>
          <a:p>
            <a:r>
              <a:rPr lang="en-US" dirty="0"/>
              <a:t>O He Who made the iron pliant for (Prophet) David;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 عَلَى مُحَمّدٍ وَآلِ مُحَمّدٍ…</a:t>
            </a:r>
            <a:endParaRPr lang="en-US" dirty="0"/>
          </a:p>
        </p:txBody>
      </p:sp>
      <p:sp>
        <p:nvSpPr>
          <p:cNvPr id="5" name="Subtitle 4"/>
          <p:cNvSpPr>
            <a:spLocks noGrp="1"/>
          </p:cNvSpPr>
          <p:nvPr>
            <p:ph type="body" sz="quarter" idx="10"/>
          </p:nvPr>
        </p:nvSpPr>
        <p:spPr/>
        <p:txBody>
          <a:bodyPr/>
          <a:lstStyle/>
          <a:p>
            <a:r>
              <a:rPr lang="en-US" dirty="0"/>
              <a:t>(Please) send blessings upon Muhammad and the Household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28494346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1550308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7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50830" y="2492896"/>
            <a:ext cx="2553905"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دُعَاؤُهُ بِالتَّوْبَةِ</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62991928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97745878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40546727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يَا مَن لا يَصِفُهُ نَعْتُ الْوَاصِفِينَ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He whom the depiction of the describers fails to describe!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لا يُجَاوِزُهُ رَجَاءُ الرَّاجِينَ</a:t>
            </a:r>
            <a:endParaRPr lang="en-US" dirty="0"/>
          </a:p>
        </p:txBody>
      </p:sp>
      <p:sp>
        <p:nvSpPr>
          <p:cNvPr id="5" name="Subtitle 4"/>
          <p:cNvSpPr>
            <a:spLocks noGrp="1"/>
          </p:cNvSpPr>
          <p:nvPr>
            <p:ph type="body" sz="quarter" idx="10"/>
          </p:nvPr>
        </p:nvSpPr>
        <p:spPr/>
        <p:txBody>
          <a:bodyPr/>
          <a:lstStyle/>
          <a:p>
            <a:r>
              <a:rPr lang="en-US" dirty="0"/>
              <a:t>O He beyond whom passes not the hope of the hopers!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لا يَضِيعُ لَديْهِ أَجْرُ الْمُحْسِنِينَ</a:t>
            </a:r>
            <a:endParaRPr lang="en-US" dirty="0"/>
          </a:p>
        </p:txBody>
      </p:sp>
      <p:sp>
        <p:nvSpPr>
          <p:cNvPr id="5" name="Subtitle 4"/>
          <p:cNvSpPr>
            <a:spLocks noGrp="1"/>
          </p:cNvSpPr>
          <p:nvPr>
            <p:ph type="body" sz="quarter" idx="10"/>
          </p:nvPr>
        </p:nvSpPr>
        <p:spPr/>
        <p:txBody>
          <a:bodyPr/>
          <a:lstStyle/>
          <a:p>
            <a:r>
              <a:rPr lang="en-US" dirty="0"/>
              <a:t>O He with whom is not lost the wage of the good-doers!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a:t>
            </a:r>
            <a:r>
              <a:rPr lang="en-CA" dirty="0"/>
              <a:t>]</a:t>
            </a:r>
            <a:r>
              <a:rPr lang="ar-SA" dirty="0"/>
              <a:t>غَافِلاً</a:t>
            </a:r>
            <a:r>
              <a:rPr lang="en-CA" dirty="0"/>
              <a:t>[</a:t>
            </a:r>
            <a:r>
              <a:rPr lang="ar-SA" dirty="0"/>
              <a:t> لِإِحْسَانِكَ فِيمَا أَعْطَيْتَنِي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do not make me inadvertent to Your favors to me as regards that which You have given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هُوَ مُنتَهَى خَوْفِ الْعَابِدِينَ</a:t>
            </a:r>
            <a:endParaRPr lang="en-US" dirty="0"/>
          </a:p>
        </p:txBody>
      </p:sp>
      <p:sp>
        <p:nvSpPr>
          <p:cNvPr id="5" name="Subtitle 4"/>
          <p:cNvSpPr>
            <a:spLocks noGrp="1"/>
          </p:cNvSpPr>
          <p:nvPr>
            <p:ph type="body" sz="quarter" idx="10"/>
          </p:nvPr>
        </p:nvSpPr>
        <p:spPr/>
        <p:txBody>
          <a:bodyPr/>
          <a:lstStyle/>
          <a:p>
            <a:r>
              <a:rPr lang="en-US" dirty="0"/>
              <a:t>O He who is the ultimate object of the fear of the worshipers!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هُوَ غَايَةُ خَشْيَةِ الْمُتَّقِينَ</a:t>
            </a:r>
            <a:endParaRPr lang="en-US" dirty="0"/>
          </a:p>
        </p:txBody>
      </p:sp>
      <p:sp>
        <p:nvSpPr>
          <p:cNvPr id="5" name="Subtitle 4"/>
          <p:cNvSpPr>
            <a:spLocks noGrp="1"/>
          </p:cNvSpPr>
          <p:nvPr>
            <p:ph type="body" sz="quarter" idx="10"/>
          </p:nvPr>
        </p:nvSpPr>
        <p:spPr/>
        <p:txBody>
          <a:bodyPr/>
          <a:lstStyle/>
          <a:p>
            <a:r>
              <a:rPr lang="en-US" dirty="0"/>
              <a:t>O He who is the utmost limit of the dread of the god-fearing!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هَذَا مَقَامُ مَن تَدَاوَلَتْهُ أَيْدِي الذُّنُوبِ،</a:t>
            </a:r>
            <a:endParaRPr lang="en-US" dirty="0"/>
          </a:p>
        </p:txBody>
      </p:sp>
      <p:sp>
        <p:nvSpPr>
          <p:cNvPr id="5" name="Subtitle 4"/>
          <p:cNvSpPr>
            <a:spLocks noGrp="1"/>
          </p:cNvSpPr>
          <p:nvPr>
            <p:ph type="body" sz="quarter" idx="10"/>
          </p:nvPr>
        </p:nvSpPr>
        <p:spPr/>
        <p:txBody>
          <a:bodyPr/>
          <a:lstStyle/>
          <a:p>
            <a:r>
              <a:rPr lang="en-US" dirty="0"/>
              <a:t>This is the station of him whom sins have passed from hand to hand.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وَقَادَتْهُ أَزِمَّةُ الْخَطَايَا،</a:t>
            </a:r>
            <a:endParaRPr lang="en-US" dirty="0"/>
          </a:p>
        </p:txBody>
      </p:sp>
      <p:sp>
        <p:nvSpPr>
          <p:cNvPr id="5" name="Subtitle 4"/>
          <p:cNvSpPr>
            <a:spLocks noGrp="1"/>
          </p:cNvSpPr>
          <p:nvPr>
            <p:ph type="body" sz="quarter" idx="10"/>
          </p:nvPr>
        </p:nvSpPr>
        <p:spPr/>
        <p:txBody>
          <a:bodyPr/>
          <a:lstStyle/>
          <a:p>
            <a:r>
              <a:rPr lang="en-US" dirty="0"/>
              <a:t>Offenses' reins have led him 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وَاسْتَحْوَذَ عَلَيْهِ الشَّيْطَانُ</a:t>
            </a:r>
            <a:endParaRPr lang="en-US" dirty="0"/>
          </a:p>
        </p:txBody>
      </p:sp>
      <p:sp>
        <p:nvSpPr>
          <p:cNvPr id="5" name="Subtitle 4"/>
          <p:cNvSpPr>
            <a:spLocks noGrp="1"/>
          </p:cNvSpPr>
          <p:nvPr>
            <p:ph type="body" sz="quarter" idx="10"/>
          </p:nvPr>
        </p:nvSpPr>
        <p:spPr/>
        <p:txBody>
          <a:bodyPr/>
          <a:lstStyle/>
          <a:p>
            <a:r>
              <a:rPr lang="en-US" dirty="0"/>
              <a:t>And Satan has gained mastery over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فَقَصَّرَ عَمَّا أَمَرْتَ بِهِ تَفْرِيطاً،</a:t>
            </a:r>
            <a:endParaRPr lang="en-US" dirty="0"/>
          </a:p>
        </p:txBody>
      </p:sp>
      <p:sp>
        <p:nvSpPr>
          <p:cNvPr id="5" name="Subtitle 4"/>
          <p:cNvSpPr>
            <a:spLocks noGrp="1"/>
          </p:cNvSpPr>
          <p:nvPr>
            <p:ph type="body" sz="quarter" idx="10"/>
          </p:nvPr>
        </p:nvSpPr>
        <p:spPr/>
        <p:txBody>
          <a:bodyPr/>
          <a:lstStyle/>
          <a:p>
            <a:r>
              <a:rPr lang="en-US" dirty="0"/>
              <a:t>He fell short of what You are commanded through neglect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وَتَعَاطَى مَا نَهَيْتَ عَنْهُ تَعْزِيراً،</a:t>
            </a:r>
            <a:endParaRPr lang="en-US" dirty="0"/>
          </a:p>
        </p:txBody>
      </p:sp>
      <p:sp>
        <p:nvSpPr>
          <p:cNvPr id="5" name="Subtitle 4"/>
          <p:cNvSpPr>
            <a:spLocks noGrp="1"/>
          </p:cNvSpPr>
          <p:nvPr>
            <p:ph type="body" sz="quarter" idx="10"/>
          </p:nvPr>
        </p:nvSpPr>
        <p:spPr/>
        <p:txBody>
          <a:bodyPr/>
          <a:lstStyle/>
          <a:p>
            <a:r>
              <a:rPr lang="en-US" dirty="0"/>
              <a:t>And he pursued what You are prohibited in delusion,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كَالْجَاهِلِ بِقُدْرَتِكَ عَلَيْهِ،</a:t>
            </a:r>
            <a:endParaRPr lang="en-US" dirty="0"/>
          </a:p>
        </p:txBody>
      </p:sp>
      <p:sp>
        <p:nvSpPr>
          <p:cNvPr id="5" name="Subtitle 4"/>
          <p:cNvSpPr>
            <a:spLocks noGrp="1"/>
          </p:cNvSpPr>
          <p:nvPr>
            <p:ph type="body" sz="quarter" idx="10"/>
          </p:nvPr>
        </p:nvSpPr>
        <p:spPr/>
        <p:txBody>
          <a:bodyPr/>
          <a:lstStyle/>
          <a:p>
            <a:r>
              <a:rPr lang="en-US" dirty="0"/>
              <a:t>like one ignorant of Your power over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كَالْمُنكِرِ فَضْلِ إِحْسَانِكَ إِلَيْهِ</a:t>
            </a:r>
            <a:endParaRPr lang="en-US" dirty="0"/>
          </a:p>
        </p:txBody>
      </p:sp>
      <p:sp>
        <p:nvSpPr>
          <p:cNvPr id="5" name="Subtitle 4"/>
          <p:cNvSpPr>
            <a:spLocks noGrp="1"/>
          </p:cNvSpPr>
          <p:nvPr>
            <p:ph type="body" sz="quarter" idx="10"/>
          </p:nvPr>
        </p:nvSpPr>
        <p:spPr/>
        <p:txBody>
          <a:bodyPr/>
          <a:lstStyle/>
          <a:p>
            <a:r>
              <a:rPr lang="en-US" dirty="0"/>
              <a:t>or one who denies the bounty of Your beneficence toward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حَتَّى إِذَا انفَتَحَ لَهُ بَصَرُ الْهُدَي،</a:t>
            </a:r>
            <a:endParaRPr lang="en-US" dirty="0"/>
          </a:p>
        </p:txBody>
      </p:sp>
      <p:sp>
        <p:nvSpPr>
          <p:cNvPr id="5" name="Subtitle 4"/>
          <p:cNvSpPr>
            <a:spLocks noGrp="1"/>
          </p:cNvSpPr>
          <p:nvPr>
            <p:ph type="body" sz="quarter" idx="10"/>
          </p:nvPr>
        </p:nvSpPr>
        <p:spPr/>
        <p:txBody>
          <a:bodyPr/>
          <a:lstStyle/>
          <a:p>
            <a:r>
              <a:rPr lang="en-US" dirty="0"/>
              <a:t>until, when the eye of guidance was opened for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آيِساً مِنْ إِجَابَتِكَ وَإِنْ أَبْطَأَتْ عَنِّي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do not make me despair of Your responding to me, even if such response is postponed,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وَتَقَشَّعَتْ عَنهُ سَحَائِبُ العَمَي،</a:t>
            </a:r>
            <a:endParaRPr lang="en-US" dirty="0"/>
          </a:p>
        </p:txBody>
      </p:sp>
      <p:sp>
        <p:nvSpPr>
          <p:cNvPr id="5" name="Subtitle 4"/>
          <p:cNvSpPr>
            <a:spLocks noGrp="1"/>
          </p:cNvSpPr>
          <p:nvPr>
            <p:ph type="body" sz="quarter" idx="10"/>
          </p:nvPr>
        </p:nvSpPr>
        <p:spPr/>
        <p:txBody>
          <a:bodyPr/>
          <a:lstStyle/>
          <a:p>
            <a:r>
              <a:rPr lang="en-US" dirty="0"/>
              <a:t>And the clouds of blindness were dispelled,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أَحْصَى مَا ظَلَمَ بِهِ نَفْسَهُ،</a:t>
            </a:r>
            <a:endParaRPr lang="en-US" dirty="0"/>
          </a:p>
        </p:txBody>
      </p:sp>
      <p:sp>
        <p:nvSpPr>
          <p:cNvPr id="5" name="Subtitle 4"/>
          <p:cNvSpPr>
            <a:spLocks noGrp="1"/>
          </p:cNvSpPr>
          <p:nvPr>
            <p:ph type="body" sz="quarter" idx="10"/>
          </p:nvPr>
        </p:nvSpPr>
        <p:spPr/>
        <p:txBody>
          <a:bodyPr/>
          <a:lstStyle/>
          <a:p>
            <a:r>
              <a:rPr lang="en-US" dirty="0"/>
              <a:t>he reckoned that through which he had wronged himself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وَفَكَّرَ فِيمَا خَالَفَ فِيهِ رَبَّهُ</a:t>
            </a:r>
            <a:endParaRPr lang="en-US" dirty="0"/>
          </a:p>
        </p:txBody>
      </p:sp>
      <p:sp>
        <p:nvSpPr>
          <p:cNvPr id="5" name="Subtitle 4"/>
          <p:cNvSpPr>
            <a:spLocks noGrp="1"/>
          </p:cNvSpPr>
          <p:nvPr>
            <p:ph type="body" sz="quarter" idx="10"/>
          </p:nvPr>
        </p:nvSpPr>
        <p:spPr/>
        <p:txBody>
          <a:bodyPr/>
          <a:lstStyle/>
          <a:p>
            <a:r>
              <a:rPr lang="en-US" dirty="0"/>
              <a:t>And reflected upon that in which he had opposed his Lord.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فَرَأَى كَبِيرَ عِصْيَانِهِ كَبِيراً،</a:t>
            </a:r>
            <a:endParaRPr lang="en-US" dirty="0"/>
          </a:p>
        </p:txBody>
      </p:sp>
      <p:sp>
        <p:nvSpPr>
          <p:cNvPr id="5" name="Subtitle 4"/>
          <p:cNvSpPr>
            <a:spLocks noGrp="1"/>
          </p:cNvSpPr>
          <p:nvPr>
            <p:ph type="body" sz="quarter" idx="10"/>
          </p:nvPr>
        </p:nvSpPr>
        <p:spPr/>
        <p:txBody>
          <a:bodyPr/>
          <a:lstStyle/>
          <a:p>
            <a:r>
              <a:rPr lang="en-US" dirty="0"/>
              <a:t>He saw his vast disobedience as vast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وَجَلِيلَ مُخَالَفَتِهِ جَلِيلاً</a:t>
            </a:r>
            <a:endParaRPr lang="en-US" dirty="0"/>
          </a:p>
        </p:txBody>
      </p:sp>
      <p:sp>
        <p:nvSpPr>
          <p:cNvPr id="5" name="Subtitle 4"/>
          <p:cNvSpPr>
            <a:spLocks noGrp="1"/>
          </p:cNvSpPr>
          <p:nvPr>
            <p:ph type="body" sz="quarter" idx="10"/>
          </p:nvPr>
        </p:nvSpPr>
        <p:spPr/>
        <p:txBody>
          <a:bodyPr/>
          <a:lstStyle/>
          <a:p>
            <a:r>
              <a:rPr lang="en-US" dirty="0"/>
              <a:t>And his great opposition as great.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فَأَقْبَلَ نَحْوَكَ مُؤَمِّلاً لَّكَ،</a:t>
            </a:r>
            <a:endParaRPr lang="en-US" dirty="0"/>
          </a:p>
        </p:txBody>
      </p:sp>
      <p:sp>
        <p:nvSpPr>
          <p:cNvPr id="5" name="Subtitle 4"/>
          <p:cNvSpPr>
            <a:spLocks noGrp="1"/>
          </p:cNvSpPr>
          <p:nvPr>
            <p:ph type="body" sz="quarter" idx="10"/>
          </p:nvPr>
        </p:nvSpPr>
        <p:spPr/>
        <p:txBody>
          <a:bodyPr/>
          <a:lstStyle/>
          <a:p>
            <a:r>
              <a:rPr lang="en-US" dirty="0"/>
              <a:t>So he turned to You, hoping in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مُسْتَحْيِياً</a:t>
            </a:r>
            <a:r>
              <a:rPr lang="ar-SA" dirty="0"/>
              <a:t> مِّنكَ،</a:t>
            </a:r>
            <a:endParaRPr lang="en-US" dirty="0"/>
          </a:p>
        </p:txBody>
      </p:sp>
      <p:sp>
        <p:nvSpPr>
          <p:cNvPr id="5" name="Subtitle 4"/>
          <p:cNvSpPr>
            <a:spLocks noGrp="1"/>
          </p:cNvSpPr>
          <p:nvPr>
            <p:ph type="body" sz="quarter" idx="10"/>
          </p:nvPr>
        </p:nvSpPr>
        <p:spPr/>
        <p:txBody>
          <a:bodyPr/>
          <a:lstStyle/>
          <a:p>
            <a:r>
              <a:rPr lang="en-US" dirty="0"/>
              <a:t>And ashamed before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وَوَجَّهَ رَغْبَتَهُ إِلَيْكَ ثِقَةً بِكَ،</a:t>
            </a:r>
            <a:endParaRPr lang="en-US" dirty="0"/>
          </a:p>
        </p:txBody>
      </p:sp>
      <p:sp>
        <p:nvSpPr>
          <p:cNvPr id="5" name="Subtitle 4"/>
          <p:cNvSpPr>
            <a:spLocks noGrp="1"/>
          </p:cNvSpPr>
          <p:nvPr>
            <p:ph type="body" sz="quarter" idx="10"/>
          </p:nvPr>
        </p:nvSpPr>
        <p:spPr/>
        <p:txBody>
          <a:bodyPr/>
          <a:lstStyle/>
          <a:p>
            <a:r>
              <a:rPr lang="en-US" dirty="0"/>
              <a:t>and he directed his beseeching toward You, having trust in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فَأَمَّكَ بِطَبْعِهِ يَقِيناً،</a:t>
            </a:r>
            <a:endParaRPr lang="en-US" dirty="0"/>
          </a:p>
        </p:txBody>
      </p:sp>
      <p:sp>
        <p:nvSpPr>
          <p:cNvPr id="5" name="Subtitle 4"/>
          <p:cNvSpPr>
            <a:spLocks noGrp="1"/>
          </p:cNvSpPr>
          <p:nvPr>
            <p:ph type="body" sz="quarter" idx="10"/>
          </p:nvPr>
        </p:nvSpPr>
        <p:spPr/>
        <p:txBody>
          <a:bodyPr/>
          <a:lstStyle/>
          <a:p>
            <a:r>
              <a:rPr lang="en-US" dirty="0"/>
              <a:t>He repaired to You in his longing with certitude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وَقَصَدَكَ بِخَوْفِهِ إِخْلاَصاً،</a:t>
            </a:r>
            <a:endParaRPr lang="en-US" dirty="0"/>
          </a:p>
        </p:txBody>
      </p:sp>
      <p:sp>
        <p:nvSpPr>
          <p:cNvPr id="5" name="Subtitle 4"/>
          <p:cNvSpPr>
            <a:spLocks noGrp="1"/>
          </p:cNvSpPr>
          <p:nvPr>
            <p:ph type="body" sz="quarter" idx="10"/>
          </p:nvPr>
        </p:nvSpPr>
        <p:spPr/>
        <p:txBody>
          <a:bodyPr/>
          <a:lstStyle/>
          <a:p>
            <a:r>
              <a:rPr lang="en-US" dirty="0"/>
              <a:t>And he went straight to You in fear with sincerity.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70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0" y="1564481"/>
            <a:ext cx="12192000" cy="1143000"/>
          </a:xfrm>
        </p:spPr>
        <p:txBody>
          <a:bodyPr/>
          <a:lstStyle/>
          <a:p>
            <a:r>
              <a:rPr lang="ar-SA" dirty="0"/>
              <a:t>أَسْتَغْفِرُ اللّٰهَ وَأَتُوبُ إلَيْهِ</a:t>
            </a:r>
            <a:endParaRPr lang="en-CA" dirty="0"/>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I seek the forgiveness of </a:t>
            </a:r>
            <a:r>
              <a:rPr lang="en-US" dirty="0" err="1"/>
              <a:t>Allāh</a:t>
            </a:r>
            <a:r>
              <a:rPr lang="en-US" dirty="0"/>
              <a:t>, and I repent before Him.</a:t>
            </a:r>
          </a:p>
        </p:txBody>
      </p:sp>
      <p:sp>
        <p:nvSpPr>
          <p:cNvPr id="10250" name="TextBox 10249">
            <a:extLst>
              <a:ext uri="{FF2B5EF4-FFF2-40B4-BE49-F238E27FC236}">
                <a16:creationId xmlns:a16="http://schemas.microsoft.com/office/drawing/2014/main" id="{46428C1A-06A7-1D4A-A520-B8A17D63BAA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10251" name="TextBox 10250">
            <a:extLst>
              <a:ext uri="{FF2B5EF4-FFF2-40B4-BE49-F238E27FC236}">
                <a16:creationId xmlns:a16="http://schemas.microsoft.com/office/drawing/2014/main" id="{11E975CB-3C51-26A9-73DE-DEA68861547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10261" name="TextBox 10260">
            <a:extLst>
              <a:ext uri="{FF2B5EF4-FFF2-40B4-BE49-F238E27FC236}">
                <a16:creationId xmlns:a16="http://schemas.microsoft.com/office/drawing/2014/main" id="{7064D34D-A89F-CD32-38CD-8704A32351E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10269" name="TextBox 10268">
            <a:extLst>
              <a:ext uri="{FF2B5EF4-FFF2-40B4-BE49-F238E27FC236}">
                <a16:creationId xmlns:a16="http://schemas.microsoft.com/office/drawing/2014/main" id="{2255616A-68EA-AB7F-3D6B-C01DF285C3B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10270" name="TextBox 10269">
            <a:extLst>
              <a:ext uri="{FF2B5EF4-FFF2-40B4-BE49-F238E27FC236}">
                <a16:creationId xmlns:a16="http://schemas.microsoft.com/office/drawing/2014/main" id="{03AC8040-7DBE-DECE-CB14-D35D1BE565C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10271" name="TextBox 10270">
            <a:extLst>
              <a:ext uri="{FF2B5EF4-FFF2-40B4-BE49-F238E27FC236}">
                <a16:creationId xmlns:a16="http://schemas.microsoft.com/office/drawing/2014/main" id="{437DEC2A-1C99-1F4A-BB16-09FED77F085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272" name="TextBox 10271">
            <a:extLst>
              <a:ext uri="{FF2B5EF4-FFF2-40B4-BE49-F238E27FC236}">
                <a16:creationId xmlns:a16="http://schemas.microsoft.com/office/drawing/2014/main" id="{45652EB6-8384-FD92-156C-63F6007B36B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0273" name="TextBox 10272">
            <a:extLst>
              <a:ext uri="{FF2B5EF4-FFF2-40B4-BE49-F238E27FC236}">
                <a16:creationId xmlns:a16="http://schemas.microsoft.com/office/drawing/2014/main" id="{350CD347-A0BB-59E1-5679-D95E919B3A6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0274" name="TextBox 10273">
            <a:extLst>
              <a:ext uri="{FF2B5EF4-FFF2-40B4-BE49-F238E27FC236}">
                <a16:creationId xmlns:a16="http://schemas.microsoft.com/office/drawing/2014/main" id="{23084497-5B40-BE1E-BC43-493E933EC39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0275" name="TextBox 10274">
            <a:extLst>
              <a:ext uri="{FF2B5EF4-FFF2-40B4-BE49-F238E27FC236}">
                <a16:creationId xmlns:a16="http://schemas.microsoft.com/office/drawing/2014/main" id="{1BF5065A-5844-66DF-6C60-472ACEEA644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10276" name="TextBox 10275">
            <a:extLst>
              <a:ext uri="{FF2B5EF4-FFF2-40B4-BE49-F238E27FC236}">
                <a16:creationId xmlns:a16="http://schemas.microsoft.com/office/drawing/2014/main" id="{63BBE834-1834-2DB8-14B9-67BB4850A70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10277" name="TextBox 10276">
            <a:extLst>
              <a:ext uri="{FF2B5EF4-FFF2-40B4-BE49-F238E27FC236}">
                <a16:creationId xmlns:a16="http://schemas.microsoft.com/office/drawing/2014/main" id="{5C4E7CD2-87E0-0698-CB41-80633B04796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10278" name="TextBox 10277">
            <a:extLst>
              <a:ext uri="{FF2B5EF4-FFF2-40B4-BE49-F238E27FC236}">
                <a16:creationId xmlns:a16="http://schemas.microsoft.com/office/drawing/2014/main" id="{A4245B4B-1B9B-6F9E-F1F5-3D41C24418E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10279" name="TextBox 10278">
            <a:extLst>
              <a:ext uri="{FF2B5EF4-FFF2-40B4-BE49-F238E27FC236}">
                <a16:creationId xmlns:a16="http://schemas.microsoft.com/office/drawing/2014/main" id="{A650569A-9815-07B1-24FA-3B938ECE4DA6}"/>
              </a:ext>
            </a:extLst>
          </p:cNvPr>
          <p:cNvSpPr txBox="1"/>
          <p:nvPr/>
        </p:nvSpPr>
        <p:spPr>
          <a:xfrm>
            <a:off x="5760000" y="5760000"/>
            <a:ext cx="684362"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10280" name="TextBox 10279">
            <a:extLst>
              <a:ext uri="{FF2B5EF4-FFF2-40B4-BE49-F238E27FC236}">
                <a16:creationId xmlns:a16="http://schemas.microsoft.com/office/drawing/2014/main" id="{D953E8A6-F970-01A0-E965-67EE55AAC3F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10281" name="TextBox 10280">
            <a:extLst>
              <a:ext uri="{FF2B5EF4-FFF2-40B4-BE49-F238E27FC236}">
                <a16:creationId xmlns:a16="http://schemas.microsoft.com/office/drawing/2014/main" id="{14229FA5-8446-B4BB-2F36-384D9A7B211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10282" name="TextBox 10281">
            <a:extLst>
              <a:ext uri="{FF2B5EF4-FFF2-40B4-BE49-F238E27FC236}">
                <a16:creationId xmlns:a16="http://schemas.microsoft.com/office/drawing/2014/main" id="{20DF6370-20B6-D888-74CE-EBA2DEBE46A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10283" name="TextBox 10282">
            <a:extLst>
              <a:ext uri="{FF2B5EF4-FFF2-40B4-BE49-F238E27FC236}">
                <a16:creationId xmlns:a16="http://schemas.microsoft.com/office/drawing/2014/main" id="{AD27B20A-DDC0-8037-7900-BF39DCE4806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10284" name="TextBox 10283">
            <a:extLst>
              <a:ext uri="{FF2B5EF4-FFF2-40B4-BE49-F238E27FC236}">
                <a16:creationId xmlns:a16="http://schemas.microsoft.com/office/drawing/2014/main" id="{F3C5BB44-04CE-68F5-2411-12D8761512E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10285" name="TextBox 10284">
            <a:extLst>
              <a:ext uri="{FF2B5EF4-FFF2-40B4-BE49-F238E27FC236}">
                <a16:creationId xmlns:a16="http://schemas.microsoft.com/office/drawing/2014/main" id="{F144A90F-4723-9AE9-35A5-99FC8F1B378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10286" name="TextBox 10285">
            <a:extLst>
              <a:ext uri="{FF2B5EF4-FFF2-40B4-BE49-F238E27FC236}">
                <a16:creationId xmlns:a16="http://schemas.microsoft.com/office/drawing/2014/main" id="{E4AE0020-AD74-D56F-631D-D12ADB1D929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10287" name="TextBox 10286">
            <a:extLst>
              <a:ext uri="{FF2B5EF4-FFF2-40B4-BE49-F238E27FC236}">
                <a16:creationId xmlns:a16="http://schemas.microsoft.com/office/drawing/2014/main" id="{BC80A6B9-F214-406F-A549-F69518989A9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10288" name="TextBox 10287">
            <a:extLst>
              <a:ext uri="{FF2B5EF4-FFF2-40B4-BE49-F238E27FC236}">
                <a16:creationId xmlns:a16="http://schemas.microsoft.com/office/drawing/2014/main" id="{05F4BFB5-BC23-7E83-2800-99411F4AFAC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10289" name="TextBox 10288">
            <a:extLst>
              <a:ext uri="{FF2B5EF4-FFF2-40B4-BE49-F238E27FC236}">
                <a16:creationId xmlns:a16="http://schemas.microsoft.com/office/drawing/2014/main" id="{0FFDA817-67F9-49FB-614E-9F68BD78203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10290" name="TextBox 10289">
            <a:extLst>
              <a:ext uri="{FF2B5EF4-FFF2-40B4-BE49-F238E27FC236}">
                <a16:creationId xmlns:a16="http://schemas.microsoft.com/office/drawing/2014/main" id="{44B8AD5C-B9D3-1E8E-0FC7-CDD26340A1B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10291" name="TextBox 10290">
            <a:extLst>
              <a:ext uri="{FF2B5EF4-FFF2-40B4-BE49-F238E27FC236}">
                <a16:creationId xmlns:a16="http://schemas.microsoft.com/office/drawing/2014/main" id="{088AC3C1-57DA-8C00-1E84-88F5D7D40B8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10292" name="TextBox 10291">
            <a:extLst>
              <a:ext uri="{FF2B5EF4-FFF2-40B4-BE49-F238E27FC236}">
                <a16:creationId xmlns:a16="http://schemas.microsoft.com/office/drawing/2014/main" id="{D1290126-BD84-0DC4-A29D-95EFD09D730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10293" name="TextBox 10292">
            <a:extLst>
              <a:ext uri="{FF2B5EF4-FFF2-40B4-BE49-F238E27FC236}">
                <a16:creationId xmlns:a16="http://schemas.microsoft.com/office/drawing/2014/main" id="{1F47B98A-02F3-874C-4122-E05808B446E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10294" name="TextBox 10293">
            <a:extLst>
              <a:ext uri="{FF2B5EF4-FFF2-40B4-BE49-F238E27FC236}">
                <a16:creationId xmlns:a16="http://schemas.microsoft.com/office/drawing/2014/main" id="{1B907044-674D-6E7A-490C-B3248F42AB3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10295" name="TextBox 10294">
            <a:extLst>
              <a:ext uri="{FF2B5EF4-FFF2-40B4-BE49-F238E27FC236}">
                <a16:creationId xmlns:a16="http://schemas.microsoft.com/office/drawing/2014/main" id="{C0F8B429-753E-A1D3-05B1-D994DACAFC7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10296" name="TextBox 10295">
            <a:extLst>
              <a:ext uri="{FF2B5EF4-FFF2-40B4-BE49-F238E27FC236}">
                <a16:creationId xmlns:a16="http://schemas.microsoft.com/office/drawing/2014/main" id="{7E22C447-1B8F-04D1-8FF9-7890CE4E386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10297" name="TextBox 10296">
            <a:extLst>
              <a:ext uri="{FF2B5EF4-FFF2-40B4-BE49-F238E27FC236}">
                <a16:creationId xmlns:a16="http://schemas.microsoft.com/office/drawing/2014/main" id="{59A9E491-16CD-6848-D163-C3C71205D58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10298" name="TextBox 10297">
            <a:extLst>
              <a:ext uri="{FF2B5EF4-FFF2-40B4-BE49-F238E27FC236}">
                <a16:creationId xmlns:a16="http://schemas.microsoft.com/office/drawing/2014/main" id="{7ABA66DF-6FEB-4F31-D1CA-10F4898BE92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10299" name="TextBox 10298">
            <a:extLst>
              <a:ext uri="{FF2B5EF4-FFF2-40B4-BE49-F238E27FC236}">
                <a16:creationId xmlns:a16="http://schemas.microsoft.com/office/drawing/2014/main" id="{5ED772CB-154A-0A10-5517-8144708F7C1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10300" name="TextBox 10299">
            <a:extLst>
              <a:ext uri="{FF2B5EF4-FFF2-40B4-BE49-F238E27FC236}">
                <a16:creationId xmlns:a16="http://schemas.microsoft.com/office/drawing/2014/main" id="{4C1D5DB1-C9BE-3375-9A09-ED9D6735C8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10301" name="TextBox 10300">
            <a:extLst>
              <a:ext uri="{FF2B5EF4-FFF2-40B4-BE49-F238E27FC236}">
                <a16:creationId xmlns:a16="http://schemas.microsoft.com/office/drawing/2014/main" id="{FF6A3484-F6ED-ACB1-1716-C1A0240885E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10302" name="TextBox 10301">
            <a:extLst>
              <a:ext uri="{FF2B5EF4-FFF2-40B4-BE49-F238E27FC236}">
                <a16:creationId xmlns:a16="http://schemas.microsoft.com/office/drawing/2014/main" id="{92ABD63D-F94B-76A4-866C-5A67F81224D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10303" name="TextBox 10302">
            <a:extLst>
              <a:ext uri="{FF2B5EF4-FFF2-40B4-BE49-F238E27FC236}">
                <a16:creationId xmlns:a16="http://schemas.microsoft.com/office/drawing/2014/main" id="{4B8920B2-5F03-8D89-C9A9-8D948933258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10304" name="TextBox 10303">
            <a:extLst>
              <a:ext uri="{FF2B5EF4-FFF2-40B4-BE49-F238E27FC236}">
                <a16:creationId xmlns:a16="http://schemas.microsoft.com/office/drawing/2014/main" id="{B50138F9-5287-EF95-A751-81808C58BCF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10305" name="TextBox 10304">
            <a:extLst>
              <a:ext uri="{FF2B5EF4-FFF2-40B4-BE49-F238E27FC236}">
                <a16:creationId xmlns:a16="http://schemas.microsoft.com/office/drawing/2014/main" id="{6D87541D-5378-71AF-1012-B07525F22F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10306" name="TextBox 10305">
            <a:extLst>
              <a:ext uri="{FF2B5EF4-FFF2-40B4-BE49-F238E27FC236}">
                <a16:creationId xmlns:a16="http://schemas.microsoft.com/office/drawing/2014/main" id="{02B4DE4E-7103-8A9D-1591-35664B7340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10307" name="TextBox 10306">
            <a:extLst>
              <a:ext uri="{FF2B5EF4-FFF2-40B4-BE49-F238E27FC236}">
                <a16:creationId xmlns:a16="http://schemas.microsoft.com/office/drawing/2014/main" id="{2AB669F9-847B-40F9-8DE6-DEDCFA0D486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10308" name="TextBox 10307">
            <a:extLst>
              <a:ext uri="{FF2B5EF4-FFF2-40B4-BE49-F238E27FC236}">
                <a16:creationId xmlns:a16="http://schemas.microsoft.com/office/drawing/2014/main" id="{3BD42944-2738-A559-6567-35DC1E110F2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10309" name="TextBox 10308">
            <a:extLst>
              <a:ext uri="{FF2B5EF4-FFF2-40B4-BE49-F238E27FC236}">
                <a16:creationId xmlns:a16="http://schemas.microsoft.com/office/drawing/2014/main" id="{E469A4DB-88BC-B4C4-0FDE-F47F2B40DF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10310" name="TextBox 10309">
            <a:extLst>
              <a:ext uri="{FF2B5EF4-FFF2-40B4-BE49-F238E27FC236}">
                <a16:creationId xmlns:a16="http://schemas.microsoft.com/office/drawing/2014/main" id="{73A6CECE-9EAC-D26C-46FC-872629D325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10311" name="TextBox 10310">
            <a:extLst>
              <a:ext uri="{FF2B5EF4-FFF2-40B4-BE49-F238E27FC236}">
                <a16:creationId xmlns:a16="http://schemas.microsoft.com/office/drawing/2014/main" id="{51558A86-9E9B-E72C-1658-32A53A9117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10312" name="TextBox 10311">
            <a:extLst>
              <a:ext uri="{FF2B5EF4-FFF2-40B4-BE49-F238E27FC236}">
                <a16:creationId xmlns:a16="http://schemas.microsoft.com/office/drawing/2014/main" id="{43A97730-4109-BC44-10A6-EBB021564B3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10313" name="TextBox 10312">
            <a:extLst>
              <a:ext uri="{FF2B5EF4-FFF2-40B4-BE49-F238E27FC236}">
                <a16:creationId xmlns:a16="http://schemas.microsoft.com/office/drawing/2014/main" id="{95F05B42-7390-FD98-CAD2-92F0D3FFF0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10314" name="TextBox 10313">
            <a:extLst>
              <a:ext uri="{FF2B5EF4-FFF2-40B4-BE49-F238E27FC236}">
                <a16:creationId xmlns:a16="http://schemas.microsoft.com/office/drawing/2014/main" id="{9D0779D1-526B-0957-9E9E-9A6E3143FEC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10315" name="TextBox 10314">
            <a:extLst>
              <a:ext uri="{FF2B5EF4-FFF2-40B4-BE49-F238E27FC236}">
                <a16:creationId xmlns:a16="http://schemas.microsoft.com/office/drawing/2014/main" id="{75332182-CC06-0E08-62A6-97C9DA9380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10316" name="TextBox 10315">
            <a:extLst>
              <a:ext uri="{FF2B5EF4-FFF2-40B4-BE49-F238E27FC236}">
                <a16:creationId xmlns:a16="http://schemas.microsoft.com/office/drawing/2014/main" id="{7A50AA9C-04C0-A0EA-8B88-CFCDEDAA3A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10317" name="TextBox 10316">
            <a:extLst>
              <a:ext uri="{FF2B5EF4-FFF2-40B4-BE49-F238E27FC236}">
                <a16:creationId xmlns:a16="http://schemas.microsoft.com/office/drawing/2014/main" id="{41A95C7C-BAE6-4F0F-DD8B-A23C99F7EF1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10318" name="TextBox 10317">
            <a:extLst>
              <a:ext uri="{FF2B5EF4-FFF2-40B4-BE49-F238E27FC236}">
                <a16:creationId xmlns:a16="http://schemas.microsoft.com/office/drawing/2014/main" id="{70E8302A-320C-0FA4-0E1B-F1260742A1B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10319" name="TextBox 10318">
            <a:extLst>
              <a:ext uri="{FF2B5EF4-FFF2-40B4-BE49-F238E27FC236}">
                <a16:creationId xmlns:a16="http://schemas.microsoft.com/office/drawing/2014/main" id="{14ED053F-1B1C-0D37-C2F2-F2AA8158925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10320" name="TextBox 10319">
            <a:extLst>
              <a:ext uri="{FF2B5EF4-FFF2-40B4-BE49-F238E27FC236}">
                <a16:creationId xmlns:a16="http://schemas.microsoft.com/office/drawing/2014/main" id="{7F7B358B-11D8-4AD8-7108-0833F21228B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10321" name="TextBox 10320">
            <a:extLst>
              <a:ext uri="{FF2B5EF4-FFF2-40B4-BE49-F238E27FC236}">
                <a16:creationId xmlns:a16="http://schemas.microsoft.com/office/drawing/2014/main" id="{BB91F64B-E3D4-26B8-DEA3-F8DB0261288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10322" name="TextBox 10321">
            <a:extLst>
              <a:ext uri="{FF2B5EF4-FFF2-40B4-BE49-F238E27FC236}">
                <a16:creationId xmlns:a16="http://schemas.microsoft.com/office/drawing/2014/main" id="{CDE2714D-647A-1593-FA06-4FBD97B30FA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10323" name="TextBox 10322">
            <a:extLst>
              <a:ext uri="{FF2B5EF4-FFF2-40B4-BE49-F238E27FC236}">
                <a16:creationId xmlns:a16="http://schemas.microsoft.com/office/drawing/2014/main" id="{E8B08EA3-F0F5-B63C-6DB6-436321D1B81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10324" name="TextBox 10323">
            <a:extLst>
              <a:ext uri="{FF2B5EF4-FFF2-40B4-BE49-F238E27FC236}">
                <a16:creationId xmlns:a16="http://schemas.microsoft.com/office/drawing/2014/main" id="{62914CBF-3760-1028-C09D-BAF09A3671B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10325" name="TextBox 10324">
            <a:extLst>
              <a:ext uri="{FF2B5EF4-FFF2-40B4-BE49-F238E27FC236}">
                <a16:creationId xmlns:a16="http://schemas.microsoft.com/office/drawing/2014/main" id="{9B8563B9-7CB7-380E-CD93-81381A2C629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326" name="TextBox 10325">
            <a:extLst>
              <a:ext uri="{FF2B5EF4-FFF2-40B4-BE49-F238E27FC236}">
                <a16:creationId xmlns:a16="http://schemas.microsoft.com/office/drawing/2014/main" id="{28B19194-C346-2086-76C5-3DE9C059981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327" name="TextBox 10326">
            <a:extLst>
              <a:ext uri="{FF2B5EF4-FFF2-40B4-BE49-F238E27FC236}">
                <a16:creationId xmlns:a16="http://schemas.microsoft.com/office/drawing/2014/main" id="{F6E98696-5C9A-61C2-58F9-DA2D9D769CD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328" name="TextBox 10327">
            <a:extLst>
              <a:ext uri="{FF2B5EF4-FFF2-40B4-BE49-F238E27FC236}">
                <a16:creationId xmlns:a16="http://schemas.microsoft.com/office/drawing/2014/main" id="{D409426C-818D-1387-B682-63C01BA555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329" name="TextBox 10328">
            <a:extLst>
              <a:ext uri="{FF2B5EF4-FFF2-40B4-BE49-F238E27FC236}">
                <a16:creationId xmlns:a16="http://schemas.microsoft.com/office/drawing/2014/main" id="{BCB01AD7-BB98-0693-B1A3-3EEEF29D143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330" name="TextBox 10329">
            <a:extLst>
              <a:ext uri="{FF2B5EF4-FFF2-40B4-BE49-F238E27FC236}">
                <a16:creationId xmlns:a16="http://schemas.microsoft.com/office/drawing/2014/main" id="{DE2928D0-BABA-13F4-CFC7-E37B89CEE0B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331" name="TextBox 10330">
            <a:extLst>
              <a:ext uri="{FF2B5EF4-FFF2-40B4-BE49-F238E27FC236}">
                <a16:creationId xmlns:a16="http://schemas.microsoft.com/office/drawing/2014/main" id="{543457C8-52A4-647B-6F77-AB0FEA77A36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332" name="TextBox 10331">
            <a:extLst>
              <a:ext uri="{FF2B5EF4-FFF2-40B4-BE49-F238E27FC236}">
                <a16:creationId xmlns:a16="http://schemas.microsoft.com/office/drawing/2014/main" id="{E35D45EA-488B-4EF0-AD7C-4EA8134C49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333" name="TextBox 10332">
            <a:extLst>
              <a:ext uri="{FF2B5EF4-FFF2-40B4-BE49-F238E27FC236}">
                <a16:creationId xmlns:a16="http://schemas.microsoft.com/office/drawing/2014/main" id="{293461BB-D632-9D6A-7C52-0CFA459267B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334" name="TextBox 10333">
            <a:extLst>
              <a:ext uri="{FF2B5EF4-FFF2-40B4-BE49-F238E27FC236}">
                <a16:creationId xmlns:a16="http://schemas.microsoft.com/office/drawing/2014/main" id="{0010FFBE-B9E8-ED2C-5C80-F5C3B4CB784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335" name="TextBox 10334">
            <a:extLst>
              <a:ext uri="{FF2B5EF4-FFF2-40B4-BE49-F238E27FC236}">
                <a16:creationId xmlns:a16="http://schemas.microsoft.com/office/drawing/2014/main" id="{41BA1865-EEA5-242C-A414-5365BDFAB7F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Tree>
    <p:extLst>
      <p:ext uri="{BB962C8B-B14F-4D97-AF65-F5344CB8AC3E}">
        <p14:creationId xmlns:p14="http://schemas.microsoft.com/office/powerpoint/2010/main" val="332679907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250"/>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025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2" nodeType="clickEffect">
                                  <p:stCondLst>
                                    <p:cond delay="0"/>
                                  </p:stCondLst>
                                  <p:childTnLst>
                                    <p:set>
                                      <p:cBhvr>
                                        <p:cTn id="12" dur="1" fill="hold">
                                          <p:stCondLst>
                                            <p:cond delay="0"/>
                                          </p:stCondLst>
                                        </p:cTn>
                                        <p:tgtEl>
                                          <p:spTgt spid="10251"/>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026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2" nodeType="clickEffect">
                                  <p:stCondLst>
                                    <p:cond delay="0"/>
                                  </p:stCondLst>
                                  <p:childTnLst>
                                    <p:set>
                                      <p:cBhvr>
                                        <p:cTn id="18" dur="1" fill="hold">
                                          <p:stCondLst>
                                            <p:cond delay="0"/>
                                          </p:stCondLst>
                                        </p:cTn>
                                        <p:tgtEl>
                                          <p:spTgt spid="10261"/>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026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0269"/>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1027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10270"/>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1027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0271"/>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1027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0272"/>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1027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0273"/>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1027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10274"/>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0275"/>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10275"/>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1027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10276"/>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1027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10277"/>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10278"/>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10278"/>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10279"/>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10279"/>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10280"/>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0280"/>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10281"/>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10281"/>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10282"/>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10282"/>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10283"/>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10283"/>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1028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10284"/>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10285"/>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10285"/>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10286"/>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10286"/>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10287"/>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10287"/>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10288"/>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10288"/>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10289"/>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10289"/>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10290"/>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10290"/>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10291"/>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10291"/>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10292"/>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10292"/>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10293"/>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10293"/>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10294"/>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10294"/>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10295"/>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10295"/>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10296"/>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10296"/>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10297"/>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10297"/>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10298"/>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10298"/>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10299"/>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10299"/>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10300"/>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10300"/>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10301"/>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10301"/>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10302"/>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10302"/>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10303"/>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10303"/>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10304"/>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10304"/>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10305"/>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10305"/>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10306"/>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10306"/>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10307"/>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10307"/>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10308"/>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10308"/>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10309"/>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10309"/>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10310"/>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10310"/>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10311"/>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10311"/>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10312"/>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10312"/>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10313"/>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10313"/>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10314"/>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10314"/>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10315"/>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10315"/>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10316"/>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10316"/>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10317"/>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10317"/>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10318"/>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10318"/>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10319"/>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10319"/>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10320"/>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10320"/>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10321"/>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10321"/>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10322"/>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10322"/>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10323"/>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10323"/>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10324"/>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10324"/>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10325"/>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10325"/>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326"/>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326"/>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327"/>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327"/>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328"/>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328"/>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329"/>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329"/>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330"/>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330"/>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331"/>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331"/>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332"/>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332"/>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333"/>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333"/>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334"/>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334"/>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3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50" grpId="0"/>
      <p:bldP spid="10251" grpId="0"/>
      <p:bldP spid="10251" grpId="2"/>
      <p:bldP spid="10261" grpId="0"/>
      <p:bldP spid="10261" grpId="2"/>
      <p:bldP spid="10269" grpId="0"/>
      <p:bldP spid="10269" grpId="1"/>
      <p:bldP spid="10270" grpId="0"/>
      <p:bldP spid="10270" grpId="1"/>
      <p:bldP spid="10271" grpId="0"/>
      <p:bldP spid="10271" grpId="1"/>
      <p:bldP spid="10272" grpId="0"/>
      <p:bldP spid="10272"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P spid="10280" grpId="1"/>
      <p:bldP spid="10281" grpId="0"/>
      <p:bldP spid="10281" grpId="1"/>
      <p:bldP spid="10282" grpId="0"/>
      <p:bldP spid="10282" grpId="1"/>
      <p:bldP spid="10283" grpId="0"/>
      <p:bldP spid="10283" grpId="1"/>
      <p:bldP spid="10284" grpId="0"/>
      <p:bldP spid="10284" grpId="1"/>
      <p:bldP spid="10285" grpId="0"/>
      <p:bldP spid="10285" grpId="1"/>
      <p:bldP spid="10286" grpId="0"/>
      <p:bldP spid="10286" grpId="1"/>
      <p:bldP spid="10287" grpId="0"/>
      <p:bldP spid="10287" grpId="1"/>
      <p:bldP spid="10288" grpId="0"/>
      <p:bldP spid="10288" grpId="1"/>
      <p:bldP spid="10289" grpId="0"/>
      <p:bldP spid="10289" grpId="1"/>
      <p:bldP spid="10290" grpId="0"/>
      <p:bldP spid="10290" grpId="1"/>
      <p:bldP spid="10291" grpId="0"/>
      <p:bldP spid="10291" grpId="1"/>
      <p:bldP spid="10292" grpId="0"/>
      <p:bldP spid="10292" grpId="1"/>
      <p:bldP spid="10293" grpId="0"/>
      <p:bldP spid="10293" grpId="1"/>
      <p:bldP spid="10294" grpId="0"/>
      <p:bldP spid="10294" grpId="1"/>
      <p:bldP spid="10295" grpId="0"/>
      <p:bldP spid="10295" grpId="1"/>
      <p:bldP spid="10296" grpId="0"/>
      <p:bldP spid="10296" grpId="1"/>
      <p:bldP spid="10297" grpId="0"/>
      <p:bldP spid="10297" grpId="1"/>
      <p:bldP spid="10298" grpId="0"/>
      <p:bldP spid="10298" grpId="1"/>
      <p:bldP spid="10299" grpId="0"/>
      <p:bldP spid="10299" grpId="1"/>
      <p:bldP spid="10300" grpId="0"/>
      <p:bldP spid="10300" grpId="1"/>
      <p:bldP spid="10301" grpId="0"/>
      <p:bldP spid="10301" grpId="1"/>
      <p:bldP spid="10302" grpId="0"/>
      <p:bldP spid="10302" grpId="1"/>
      <p:bldP spid="10303" grpId="0"/>
      <p:bldP spid="10303" grpId="1"/>
      <p:bldP spid="10304" grpId="0"/>
      <p:bldP spid="10304" grpId="1"/>
      <p:bldP spid="10305" grpId="0"/>
      <p:bldP spid="10305" grpId="1"/>
      <p:bldP spid="10306" grpId="0"/>
      <p:bldP spid="10306" grpId="1"/>
      <p:bldP spid="10307" grpId="0"/>
      <p:bldP spid="10307" grpId="1"/>
      <p:bldP spid="10308" grpId="0"/>
      <p:bldP spid="10308" grpId="1"/>
      <p:bldP spid="10309" grpId="0"/>
      <p:bldP spid="10309" grpId="1"/>
      <p:bldP spid="10310" grpId="0"/>
      <p:bldP spid="10310" grpId="1"/>
      <p:bldP spid="10311" grpId="0"/>
      <p:bldP spid="10311" grpId="1"/>
      <p:bldP spid="10312" grpId="0"/>
      <p:bldP spid="10312" grpId="1"/>
      <p:bldP spid="10313" grpId="0"/>
      <p:bldP spid="10313" grpId="1"/>
      <p:bldP spid="10314" grpId="0"/>
      <p:bldP spid="10314" grpId="1"/>
      <p:bldP spid="10315" grpId="0"/>
      <p:bldP spid="10315" grpId="1"/>
      <p:bldP spid="10316" grpId="0"/>
      <p:bldP spid="10316" grpId="1"/>
      <p:bldP spid="10317" grpId="0"/>
      <p:bldP spid="10317" grpId="1"/>
      <p:bldP spid="10318" grpId="0"/>
      <p:bldP spid="10318" grpId="1"/>
      <p:bldP spid="10319" grpId="0"/>
      <p:bldP spid="10319" grpId="1"/>
      <p:bldP spid="10320" grpId="0"/>
      <p:bldP spid="10320" grpId="1"/>
      <p:bldP spid="10321" grpId="0"/>
      <p:bldP spid="10321" grpId="1"/>
      <p:bldP spid="10322" grpId="0"/>
      <p:bldP spid="10322" grpId="1"/>
      <p:bldP spid="10323" grpId="0"/>
      <p:bldP spid="10323" grpId="1"/>
      <p:bldP spid="10324" grpId="0"/>
      <p:bldP spid="10324" grpId="1"/>
      <p:bldP spid="10325" grpId="0"/>
      <p:bldP spid="10325" grpId="1"/>
      <p:bldP spid="10326" grpId="0"/>
      <p:bldP spid="10326" grpId="1"/>
      <p:bldP spid="10327" grpId="0"/>
      <p:bldP spid="10327" grpId="1"/>
      <p:bldP spid="10328" grpId="0"/>
      <p:bldP spid="10328" grpId="1"/>
      <p:bldP spid="10329" grpId="0"/>
      <p:bldP spid="10329" grpId="1"/>
      <p:bldP spid="10330" grpId="0"/>
      <p:bldP spid="10330" grpId="1"/>
      <p:bldP spid="10331" grpId="0"/>
      <p:bldP spid="10331" grpId="1"/>
      <p:bldP spid="10332" grpId="0"/>
      <p:bldP spid="10332" grpId="1"/>
      <p:bldP spid="10333" grpId="0"/>
      <p:bldP spid="10333" grpId="1"/>
      <p:bldP spid="10334" grpId="0"/>
      <p:bldP spid="10334" grpId="1"/>
      <p:bldP spid="10335"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فِي سَرَّاءَ [كُنْتُ‏] أَوْ ضَرَّاءَ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Whether I be in prosperity or adversity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قَدْ خَلاَ طَمَعُهُ مِن كُلِّ </a:t>
            </a:r>
            <a:r>
              <a:rPr lang="ar-SA" dirty="0" err="1"/>
              <a:t>مَطْمُوعٍ</a:t>
            </a:r>
            <a:r>
              <a:rPr lang="ar-SA" dirty="0"/>
              <a:t> فِيهِ غَيْرُكَ،</a:t>
            </a:r>
            <a:endParaRPr lang="en-US" dirty="0"/>
          </a:p>
        </p:txBody>
      </p:sp>
      <p:sp>
        <p:nvSpPr>
          <p:cNvPr id="5" name="Subtitle 4"/>
          <p:cNvSpPr>
            <a:spLocks noGrp="1"/>
          </p:cNvSpPr>
          <p:nvPr>
            <p:ph type="body" sz="quarter" idx="10"/>
          </p:nvPr>
        </p:nvSpPr>
        <p:spPr/>
        <p:txBody>
          <a:bodyPr/>
          <a:lstStyle/>
          <a:p>
            <a:r>
              <a:rPr lang="en-US" dirty="0"/>
              <a:t>His longing was devoid of every object of longing but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وَأَفْرَجَ رَوْعُهُ مِن كُلِّ مَحْذُورٍ مِّنْهُ سِوَاكَ</a:t>
            </a:r>
            <a:endParaRPr lang="en-US" dirty="0"/>
          </a:p>
        </p:txBody>
      </p:sp>
      <p:sp>
        <p:nvSpPr>
          <p:cNvPr id="5" name="Subtitle 4"/>
          <p:cNvSpPr>
            <a:spLocks noGrp="1"/>
          </p:cNvSpPr>
          <p:nvPr>
            <p:ph type="body" sz="quarter" idx="10"/>
          </p:nvPr>
        </p:nvSpPr>
        <p:spPr/>
        <p:txBody>
          <a:bodyPr/>
          <a:lstStyle/>
          <a:p>
            <a:r>
              <a:rPr lang="en-US" dirty="0"/>
              <a:t>And his fright departed from every object of fear but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فَمَثَلَ بَيْنَ يَديْكَ مُتَضَرِّعاً،</a:t>
            </a:r>
            <a:endParaRPr lang="en-US" dirty="0"/>
          </a:p>
        </p:txBody>
      </p:sp>
      <p:sp>
        <p:nvSpPr>
          <p:cNvPr id="5" name="Subtitle 4"/>
          <p:cNvSpPr>
            <a:spLocks noGrp="1"/>
          </p:cNvSpPr>
          <p:nvPr>
            <p:ph type="body" sz="quarter" idx="10"/>
          </p:nvPr>
        </p:nvSpPr>
        <p:spPr/>
        <p:txBody>
          <a:bodyPr/>
          <a:lstStyle/>
          <a:p>
            <a:r>
              <a:rPr lang="en-US" dirty="0"/>
              <a:t>So, he stood before You pleading,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وَغَمَّضَ بَصَرَهُ إِلىَ الأَرْضِ مُتَخَشِّعاً،</a:t>
            </a:r>
            <a:endParaRPr lang="en-US" dirty="0"/>
          </a:p>
        </p:txBody>
      </p:sp>
      <p:sp>
        <p:nvSpPr>
          <p:cNvPr id="5" name="Subtitle 4"/>
          <p:cNvSpPr>
            <a:spLocks noGrp="1"/>
          </p:cNvSpPr>
          <p:nvPr>
            <p:ph type="body" sz="quarter" idx="10"/>
          </p:nvPr>
        </p:nvSpPr>
        <p:spPr/>
        <p:txBody>
          <a:bodyPr/>
          <a:lstStyle/>
          <a:p>
            <a:r>
              <a:rPr lang="en-US" dirty="0"/>
              <a:t>his eyes turned toward the ground in humbleness,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وَطَأْطَأَ رَأْسَهُ لِعِزَّتِكَ مُتَذَلِّلاً</a:t>
            </a:r>
            <a:endParaRPr lang="en-US" dirty="0"/>
          </a:p>
        </p:txBody>
      </p:sp>
      <p:sp>
        <p:nvSpPr>
          <p:cNvPr id="5" name="Subtitle 4"/>
          <p:cNvSpPr>
            <a:spLocks noGrp="1"/>
          </p:cNvSpPr>
          <p:nvPr>
            <p:ph type="body" sz="quarter" idx="10"/>
          </p:nvPr>
        </p:nvSpPr>
        <p:spPr/>
        <p:txBody>
          <a:bodyPr/>
          <a:lstStyle/>
          <a:p>
            <a:r>
              <a:rPr lang="en-US" dirty="0"/>
              <a:t>his head bowed before Your might in lowliness;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وَأَبَثَّكَ مِن سِرِّهِ مَا أَنتَ أَعْلَمُ بِهِ مِنْهُ خُضُوعاً</a:t>
            </a:r>
            <a:endParaRPr lang="en-US" dirty="0"/>
          </a:p>
        </p:txBody>
      </p:sp>
      <p:sp>
        <p:nvSpPr>
          <p:cNvPr id="5" name="Subtitle 4"/>
          <p:cNvSpPr>
            <a:spLocks noGrp="1"/>
          </p:cNvSpPr>
          <p:nvPr>
            <p:ph type="body" sz="quarter" idx="10"/>
          </p:nvPr>
        </p:nvSpPr>
        <p:spPr/>
        <p:txBody>
          <a:bodyPr/>
          <a:lstStyle/>
          <a:p>
            <a:r>
              <a:rPr lang="en-US" dirty="0"/>
              <a:t>he revealed to You in meekness those secrets of his which You know better than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وَعَدَّدَ مِن ذُنُوبِهِ مَا أَنتَ أَحْصى لَهَا خُشُوعاً</a:t>
            </a:r>
            <a:endParaRPr lang="en-US" dirty="0"/>
          </a:p>
        </p:txBody>
      </p:sp>
      <p:sp>
        <p:nvSpPr>
          <p:cNvPr id="5" name="Subtitle 4"/>
          <p:cNvSpPr>
            <a:spLocks noGrp="1"/>
          </p:cNvSpPr>
          <p:nvPr>
            <p:ph type="body" sz="quarter" idx="10"/>
          </p:nvPr>
        </p:nvSpPr>
        <p:spPr/>
        <p:txBody>
          <a:bodyPr/>
          <a:lstStyle/>
          <a:p>
            <a:r>
              <a:rPr lang="en-US" dirty="0"/>
              <a:t>he numbered for You in humility those sins of his which You count better than he;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وَاسْتَغَاثَ بِكَ مِنْ</a:t>
            </a:r>
            <a:endParaRPr lang="en-US" dirty="0"/>
          </a:p>
        </p:txBody>
      </p:sp>
      <p:sp>
        <p:nvSpPr>
          <p:cNvPr id="5" name="Subtitle 4"/>
          <p:cNvSpPr>
            <a:spLocks noGrp="1"/>
          </p:cNvSpPr>
          <p:nvPr>
            <p:ph type="body" sz="quarter" idx="10"/>
          </p:nvPr>
        </p:nvSpPr>
        <p:spPr/>
        <p:txBody>
          <a:bodyPr/>
          <a:lstStyle/>
          <a:p>
            <a:r>
              <a:rPr lang="en-US" dirty="0"/>
              <a:t>he sought help from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عَظِيمِ مَا وَقَعَ بِهِ فِي عِلْمِكَ،</a:t>
            </a:r>
            <a:endParaRPr lang="en-US" dirty="0"/>
          </a:p>
        </p:txBody>
      </p:sp>
      <p:sp>
        <p:nvSpPr>
          <p:cNvPr id="5" name="Subtitle 4"/>
          <p:cNvSpPr>
            <a:spLocks noGrp="1"/>
          </p:cNvSpPr>
          <p:nvPr>
            <p:ph type="body" sz="quarter" idx="10"/>
          </p:nvPr>
        </p:nvSpPr>
        <p:spPr/>
        <p:txBody>
          <a:bodyPr/>
          <a:lstStyle/>
          <a:p>
            <a:r>
              <a:rPr lang="en-US" dirty="0"/>
              <a:t>before the dreadful into which he has fallen in Your knowledge,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وَقَبِيحِ مَا فَضَحَهُ فِي حُكْمِكَ،</a:t>
            </a:r>
            <a:endParaRPr lang="en-US" dirty="0"/>
          </a:p>
        </p:txBody>
      </p:sp>
      <p:sp>
        <p:nvSpPr>
          <p:cNvPr id="5" name="Subtitle 4"/>
          <p:cNvSpPr>
            <a:spLocks noGrp="1"/>
          </p:cNvSpPr>
          <p:nvPr>
            <p:ph type="body" sz="quarter" idx="10"/>
          </p:nvPr>
        </p:nvSpPr>
        <p:spPr/>
        <p:txBody>
          <a:bodyPr/>
          <a:lstStyle/>
          <a:p>
            <a:r>
              <a:rPr lang="en-US" dirty="0"/>
              <a:t>and the ugly which has disgraced him in Your judgment: the sins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شِدَّةٍ أَوْ رَخَاءٍ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hardship or comfort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ذُنُوبٍ أَدْبَرَتْ لَذَّاتُهَا فَذَهَبَتْ،</a:t>
            </a:r>
            <a:endParaRPr lang="en-US" dirty="0"/>
          </a:p>
        </p:txBody>
      </p:sp>
      <p:sp>
        <p:nvSpPr>
          <p:cNvPr id="5" name="Subtitle 4"/>
          <p:cNvSpPr>
            <a:spLocks noGrp="1"/>
          </p:cNvSpPr>
          <p:nvPr>
            <p:ph type="body" sz="quarter" idx="10"/>
          </p:nvPr>
        </p:nvSpPr>
        <p:spPr/>
        <p:txBody>
          <a:bodyPr/>
          <a:lstStyle/>
          <a:p>
            <a:r>
              <a:rPr lang="en-US" dirty="0"/>
              <a:t>whose pleasures have turned their backs and gone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وَأَقَامَتْ تَبِعَاتُهَا فَلَزِمَتْ</a:t>
            </a:r>
            <a:endParaRPr lang="en-US" dirty="0"/>
          </a:p>
        </p:txBody>
      </p:sp>
      <p:sp>
        <p:nvSpPr>
          <p:cNvPr id="5" name="Subtitle 4"/>
          <p:cNvSpPr>
            <a:spLocks noGrp="1"/>
          </p:cNvSpPr>
          <p:nvPr>
            <p:ph type="body" sz="quarter" idx="10"/>
          </p:nvPr>
        </p:nvSpPr>
        <p:spPr/>
        <p:txBody>
          <a:bodyPr/>
          <a:lstStyle/>
          <a:p>
            <a:r>
              <a:rPr lang="en-US" dirty="0"/>
              <a:t>and whose evil consequences have stayed and stuck fast.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لا يُنكِرُ يَا إِلَهِي عَدْلَكَ إِنْ عَاقَبْتَهُ،</a:t>
            </a:r>
            <a:endParaRPr lang="en-US" dirty="0"/>
          </a:p>
        </p:txBody>
      </p:sp>
      <p:sp>
        <p:nvSpPr>
          <p:cNvPr id="5" name="Subtitle 4"/>
          <p:cNvSpPr>
            <a:spLocks noGrp="1"/>
          </p:cNvSpPr>
          <p:nvPr>
            <p:ph type="body" sz="quarter" idx="10"/>
          </p:nvPr>
        </p:nvSpPr>
        <p:spPr/>
        <p:txBody>
          <a:bodyPr/>
          <a:lstStyle/>
          <a:p>
            <a:r>
              <a:rPr lang="en-US" dirty="0"/>
              <a:t>He will not deny Your justice, My God, if You punish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يَسْتَعْصِمُ عَفْوَكَ عَنْهُ إِنْ عَفَوْتَ عَنْهُ وَرَحِمْتَهُ</a:t>
            </a:r>
            <a:endParaRPr lang="en-US" dirty="0"/>
          </a:p>
        </p:txBody>
      </p:sp>
      <p:sp>
        <p:nvSpPr>
          <p:cNvPr id="5" name="Subtitle 4"/>
          <p:cNvSpPr>
            <a:spLocks noGrp="1"/>
          </p:cNvSpPr>
          <p:nvPr>
            <p:ph type="body" sz="quarter" idx="10"/>
          </p:nvPr>
        </p:nvSpPr>
        <p:spPr/>
        <p:txBody>
          <a:bodyPr/>
          <a:lstStyle/>
          <a:p>
            <a:r>
              <a:rPr lang="en-US" dirty="0"/>
              <a:t>nor will he consider Your pardon great if You pardon him and have mercy upon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لأَنَّكَ الرَّبُّ الْكَرِيمُ الَّذِي لا </a:t>
            </a:r>
            <a:r>
              <a:rPr lang="ar-SA" dirty="0" err="1"/>
              <a:t>يَتَعَاظَمُهُ</a:t>
            </a:r>
            <a:r>
              <a:rPr lang="ar-SA" dirty="0"/>
              <a:t> غُفْرَانُ الذَّنْبِ الْعَظِيمِ</a:t>
            </a:r>
            <a:endParaRPr lang="en-US" dirty="0"/>
          </a:p>
        </p:txBody>
      </p:sp>
      <p:sp>
        <p:nvSpPr>
          <p:cNvPr id="5" name="Subtitle 4"/>
          <p:cNvSpPr>
            <a:spLocks noGrp="1"/>
          </p:cNvSpPr>
          <p:nvPr>
            <p:ph type="body" sz="quarter" idx="10"/>
          </p:nvPr>
        </p:nvSpPr>
        <p:spPr/>
        <p:txBody>
          <a:bodyPr/>
          <a:lstStyle/>
          <a:p>
            <a:r>
              <a:rPr lang="en-US" dirty="0"/>
              <a:t>for You are the Generous Lord for whom the forgiveness of great sins is nothing great!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فَهَا أَنَا ذَا</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here I am: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قَدْ جِئْتُكَ مُطِيعاً لأَمْرِكَ، </a:t>
            </a:r>
            <a:endParaRPr lang="en-US" dirty="0"/>
          </a:p>
        </p:txBody>
      </p:sp>
      <p:sp>
        <p:nvSpPr>
          <p:cNvPr id="5" name="Subtitle 4"/>
          <p:cNvSpPr>
            <a:spLocks noGrp="1"/>
          </p:cNvSpPr>
          <p:nvPr>
            <p:ph type="body" sz="quarter" idx="10"/>
          </p:nvPr>
        </p:nvSpPr>
        <p:spPr/>
        <p:txBody>
          <a:bodyPr/>
          <a:lstStyle/>
          <a:p>
            <a:r>
              <a:rPr lang="en-US" dirty="0"/>
              <a:t>I have come to You obeying Your command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فِيمَا أَمَرْتَ بِهِ مِنَ الدُّعَاءِ،</a:t>
            </a:r>
            <a:endParaRPr lang="en-US" dirty="0"/>
          </a:p>
        </p:txBody>
      </p:sp>
      <p:sp>
        <p:nvSpPr>
          <p:cNvPr id="5" name="Subtitle 4"/>
          <p:cNvSpPr>
            <a:spLocks noGrp="1"/>
          </p:cNvSpPr>
          <p:nvPr>
            <p:ph type="body" sz="quarter" idx="10"/>
          </p:nvPr>
        </p:nvSpPr>
        <p:spPr/>
        <p:txBody>
          <a:bodyPr/>
          <a:lstStyle/>
          <a:p>
            <a:r>
              <a:rPr lang="en-US" dirty="0"/>
              <a:t>for You commanded supplication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مُتَنَجِّزاً</a:t>
            </a:r>
            <a:r>
              <a:rPr lang="ar-SA" dirty="0"/>
              <a:t> وَّعْدَكَ فِيمَا وَعَدتَّ بِهِ مِنَ الإِجَابَةِ، إِذْ تَقُولُ:</a:t>
            </a:r>
            <a:endParaRPr lang="en-US" dirty="0"/>
          </a:p>
        </p:txBody>
      </p:sp>
      <p:sp>
        <p:nvSpPr>
          <p:cNvPr id="5" name="Subtitle 4"/>
          <p:cNvSpPr>
            <a:spLocks noGrp="1"/>
          </p:cNvSpPr>
          <p:nvPr>
            <p:ph type="body" sz="quarter" idx="10"/>
          </p:nvPr>
        </p:nvSpPr>
        <p:spPr/>
        <p:txBody>
          <a:bodyPr/>
          <a:lstStyle/>
          <a:p>
            <a:r>
              <a:rPr lang="en-US" dirty="0"/>
              <a:t>And asking the fulfillment of Your promise, for You are promised to respond. You are said: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(اُدْعُوني أَسْتَجِبْ لَكُمْ)</a:t>
            </a:r>
            <a:endParaRPr lang="en-US" dirty="0"/>
          </a:p>
        </p:txBody>
      </p:sp>
      <p:sp>
        <p:nvSpPr>
          <p:cNvPr id="5" name="Subtitle 4"/>
          <p:cNvSpPr>
            <a:spLocks noGrp="1"/>
          </p:cNvSpPr>
          <p:nvPr>
            <p:ph type="body" sz="quarter" idx="10"/>
          </p:nvPr>
        </p:nvSpPr>
        <p:spPr/>
        <p:txBody>
          <a:bodyPr/>
          <a:lstStyle/>
          <a:p>
            <a:r>
              <a:rPr lang="en-US" dirty="0"/>
              <a:t>“Supplicate Me and I will respond to you.”</a:t>
            </a:r>
          </a:p>
          <a:p>
            <a:r>
              <a:rPr lang="en-US" dirty="0"/>
              <a:t>[Holy Quran - 2:186]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عَافِيَةٍ أَوْ بَلاءٍ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well-being or ordeal,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فَصَلِّ عَلَى مُحَمَّدٍ </a:t>
            </a:r>
            <a:r>
              <a:rPr lang="ar-SA" dirty="0" err="1"/>
              <a:t>وَآلهِ</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bless Muhammad and his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وَالْقَنِي بِمَغْفِرَتِكَ كَمَا لَقِيتُكَ بِإِقْرَارِي</a:t>
            </a:r>
            <a:endParaRPr lang="en-US" dirty="0"/>
          </a:p>
        </p:txBody>
      </p:sp>
      <p:sp>
        <p:nvSpPr>
          <p:cNvPr id="5" name="Subtitle 4"/>
          <p:cNvSpPr>
            <a:spLocks noGrp="1"/>
          </p:cNvSpPr>
          <p:nvPr>
            <p:ph type="body" sz="quarter" idx="10"/>
          </p:nvPr>
        </p:nvSpPr>
        <p:spPr/>
        <p:txBody>
          <a:bodyPr/>
          <a:lstStyle/>
          <a:p>
            <a:r>
              <a:rPr lang="en-US" dirty="0"/>
              <a:t>meet me with Your forgiveness just as I have met You with my confession,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وَارْفَعْنِي عَن مَّصَاِرعِ الذُّنُوبِ كَمَا وَضَعْتُ لَكَ نَفْسِي</a:t>
            </a:r>
            <a:endParaRPr lang="en-US" dirty="0"/>
          </a:p>
        </p:txBody>
      </p:sp>
      <p:sp>
        <p:nvSpPr>
          <p:cNvPr id="5" name="Subtitle 4"/>
          <p:cNvSpPr>
            <a:spLocks noGrp="1"/>
          </p:cNvSpPr>
          <p:nvPr>
            <p:ph type="body" sz="quarter" idx="10"/>
          </p:nvPr>
        </p:nvSpPr>
        <p:spPr/>
        <p:txBody>
          <a:bodyPr/>
          <a:lstStyle/>
          <a:p>
            <a:r>
              <a:rPr lang="en-US" dirty="0"/>
              <a:t>lift me up from the fatal infirmities of sins just as I have let myself down before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وَاسْتُرْنِي بِسِتْرِكَ كَمَا </a:t>
            </a:r>
            <a:r>
              <a:rPr lang="ar-SA" dirty="0" err="1"/>
              <a:t>تَأَنَّيْتَنِي</a:t>
            </a:r>
            <a:r>
              <a:rPr lang="ar-SA" dirty="0"/>
              <a:t> عَنِ </a:t>
            </a:r>
            <a:r>
              <a:rPr lang="ar-SA" dirty="0" err="1"/>
              <a:t>الإنتِقَامِ</a:t>
            </a:r>
            <a:r>
              <a:rPr lang="ar-SA" dirty="0"/>
              <a:t> مِنِّي</a:t>
            </a:r>
            <a:endParaRPr lang="en-US" dirty="0"/>
          </a:p>
        </p:txBody>
      </p:sp>
      <p:sp>
        <p:nvSpPr>
          <p:cNvPr id="5" name="Subtitle 4"/>
          <p:cNvSpPr>
            <a:spLocks noGrp="1"/>
          </p:cNvSpPr>
          <p:nvPr>
            <p:ph type="body" sz="quarter" idx="10"/>
          </p:nvPr>
        </p:nvSpPr>
        <p:spPr/>
        <p:txBody>
          <a:bodyPr/>
          <a:lstStyle/>
          <a:p>
            <a:r>
              <a:rPr lang="en-US" dirty="0"/>
              <a:t>And cover me with Your covering just as You are shown no haste to take vengeance on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وَثَبِّتْ فِي طَاعَتِكَ نِيَّتِي</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make firm my intention to obey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وَأَحْكِمْ فِي عِبَادَتِكَ بَصِيرَتِي</a:t>
            </a:r>
            <a:endParaRPr lang="en-US" dirty="0"/>
          </a:p>
        </p:txBody>
      </p:sp>
      <p:sp>
        <p:nvSpPr>
          <p:cNvPr id="5" name="Subtitle 4"/>
          <p:cNvSpPr>
            <a:spLocks noGrp="1"/>
          </p:cNvSpPr>
          <p:nvPr>
            <p:ph type="body" sz="quarter" idx="10"/>
          </p:nvPr>
        </p:nvSpPr>
        <p:spPr/>
        <p:txBody>
          <a:bodyPr/>
          <a:lstStyle/>
          <a:p>
            <a:r>
              <a:rPr lang="en-US" dirty="0"/>
              <a:t>strengthen my insight in worshiping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وَوَفِّقْنِي إِلىَ الأَعْمَاِل مَا تَغْسِلُ بِهِ دَنَسَ الْخَطَايَا عَنِّي</a:t>
            </a:r>
            <a:endParaRPr lang="en-US" dirty="0"/>
          </a:p>
        </p:txBody>
      </p:sp>
      <p:sp>
        <p:nvSpPr>
          <p:cNvPr id="5" name="Subtitle 4"/>
          <p:cNvSpPr>
            <a:spLocks noGrp="1"/>
          </p:cNvSpPr>
          <p:nvPr>
            <p:ph type="body" sz="quarter" idx="10"/>
          </p:nvPr>
        </p:nvSpPr>
        <p:spPr/>
        <p:txBody>
          <a:bodyPr/>
          <a:lstStyle/>
          <a:p>
            <a:r>
              <a:rPr lang="en-US" dirty="0"/>
              <a:t>give me the success of works which will wash away the defilement of offenses,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وَتَوَفَّنِي عَلَى مِلَّتِكَ وَمِلَّةِ نَبِيِّكَ مُحَمَّدٍ عَلَيِهْ السَّلاَمُ إِذَا تَوَفَّيْتَنِي</a:t>
            </a:r>
            <a:endParaRPr lang="en-US" dirty="0"/>
          </a:p>
        </p:txBody>
      </p:sp>
      <p:sp>
        <p:nvSpPr>
          <p:cNvPr id="5" name="Subtitle 4"/>
          <p:cNvSpPr>
            <a:spLocks noGrp="1"/>
          </p:cNvSpPr>
          <p:nvPr>
            <p:ph type="body" sz="quarter" idx="10"/>
          </p:nvPr>
        </p:nvSpPr>
        <p:spPr/>
        <p:txBody>
          <a:bodyPr/>
          <a:lstStyle/>
          <a:p>
            <a:r>
              <a:rPr lang="en-US" dirty="0"/>
              <a:t>and take me when You take me in the creed of Your prophet Muhammad (upon him be peace).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أَتُوبُ إِلَيْكَ فِي مَقَامِي هَذَا مِن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repent to You in this my station from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كَبَائِرِ ذُنُوبِي وَصَغَائِرِهَا،</a:t>
            </a:r>
            <a:endParaRPr lang="en-US" dirty="0"/>
          </a:p>
        </p:txBody>
      </p:sp>
      <p:sp>
        <p:nvSpPr>
          <p:cNvPr id="5" name="Subtitle 4"/>
          <p:cNvSpPr>
            <a:spLocks noGrp="1"/>
          </p:cNvSpPr>
          <p:nvPr>
            <p:ph type="body" sz="quarter" idx="10"/>
          </p:nvPr>
        </p:nvSpPr>
        <p:spPr/>
        <p:txBody>
          <a:bodyPr/>
          <a:lstStyle/>
          <a:p>
            <a:r>
              <a:rPr lang="en-US" dirty="0"/>
              <a:t>my sins, great and small,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بُؤْسٍ أَوْ نَعْمَاءَ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misery or bliss.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وَبَوَاطِنِ سَيِّئَاتِي وَظَوَاهِرِهَا،</a:t>
            </a:r>
            <a:endParaRPr lang="en-US" dirty="0"/>
          </a:p>
        </p:txBody>
      </p:sp>
      <p:sp>
        <p:nvSpPr>
          <p:cNvPr id="5" name="Subtitle 4"/>
          <p:cNvSpPr>
            <a:spLocks noGrp="1"/>
          </p:cNvSpPr>
          <p:nvPr>
            <p:ph type="body" sz="quarter" idx="10"/>
          </p:nvPr>
        </p:nvSpPr>
        <p:spPr/>
        <p:txBody>
          <a:bodyPr/>
          <a:lstStyle/>
          <a:p>
            <a:r>
              <a:rPr lang="en-US" dirty="0"/>
              <a:t>my evil deeds, inward and outward,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وَسَوَاِلفِ زَلاَّتِي وَحَوَادِثِهَا</a:t>
            </a:r>
            <a:endParaRPr lang="en-US" dirty="0"/>
          </a:p>
        </p:txBody>
      </p:sp>
      <p:sp>
        <p:nvSpPr>
          <p:cNvPr id="5" name="Subtitle 4"/>
          <p:cNvSpPr>
            <a:spLocks noGrp="1"/>
          </p:cNvSpPr>
          <p:nvPr>
            <p:ph type="body" sz="quarter" idx="10"/>
          </p:nvPr>
        </p:nvSpPr>
        <p:spPr/>
        <p:txBody>
          <a:bodyPr/>
          <a:lstStyle/>
          <a:p>
            <a:r>
              <a:rPr lang="en-US" dirty="0"/>
              <a:t>my lapses, past and recent,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مَن لا يُحَدِّثُ نَفْسَهُ بِمَعْصِيَةٍ،</a:t>
            </a:r>
            <a:endParaRPr lang="en-US" dirty="0"/>
          </a:p>
        </p:txBody>
      </p:sp>
      <p:sp>
        <p:nvSpPr>
          <p:cNvPr id="5" name="Subtitle 4"/>
          <p:cNvSpPr>
            <a:spLocks noGrp="1"/>
          </p:cNvSpPr>
          <p:nvPr>
            <p:ph type="body" sz="quarter" idx="10"/>
          </p:nvPr>
        </p:nvSpPr>
        <p:spPr/>
        <p:txBody>
          <a:bodyPr/>
          <a:lstStyle/>
          <a:p>
            <a:r>
              <a:rPr lang="en-US" dirty="0"/>
              <a:t>with the repentance of one who does not tell himself that he might disobey 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يُضْمِرُ أَن يَّعُودَ فِي خَطِيئَةٍ</a:t>
            </a:r>
            <a:endParaRPr lang="en-US" dirty="0"/>
          </a:p>
        </p:txBody>
      </p:sp>
      <p:sp>
        <p:nvSpPr>
          <p:cNvPr id="5" name="Subtitle 4"/>
          <p:cNvSpPr>
            <a:spLocks noGrp="1"/>
          </p:cNvSpPr>
          <p:nvPr>
            <p:ph type="body" sz="quarter" idx="10"/>
          </p:nvPr>
        </p:nvSpPr>
        <p:spPr/>
        <p:txBody>
          <a:bodyPr/>
          <a:lstStyle/>
          <a:p>
            <a:r>
              <a:rPr lang="en-US" dirty="0"/>
              <a:t>secretly think that he might return to an offense.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قُلْتَ يَا إِلَهِي فِي مُحْكَمِ كِتَابِكَ</a:t>
            </a:r>
            <a:endParaRPr lang="en-US" dirty="0"/>
          </a:p>
        </p:txBody>
      </p:sp>
      <p:sp>
        <p:nvSpPr>
          <p:cNvPr id="5" name="Subtitle 4"/>
          <p:cNvSpPr>
            <a:spLocks noGrp="1"/>
          </p:cNvSpPr>
          <p:nvPr>
            <p:ph type="body" sz="quarter" idx="10"/>
          </p:nvPr>
        </p:nvSpPr>
        <p:spPr/>
        <p:txBody>
          <a:bodyPr/>
          <a:lstStyle/>
          <a:p>
            <a:r>
              <a:rPr lang="en-US" dirty="0"/>
              <a:t>You are said, My God, in the firm text of Your Book, that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تَقْبَلُ التَّوْبَةَ عَنْ عِبَادِكَ</a:t>
            </a:r>
            <a:endParaRPr lang="en-US" dirty="0"/>
          </a:p>
        </p:txBody>
      </p:sp>
      <p:sp>
        <p:nvSpPr>
          <p:cNvPr id="5" name="Subtitle 4"/>
          <p:cNvSpPr>
            <a:spLocks noGrp="1"/>
          </p:cNvSpPr>
          <p:nvPr>
            <p:ph type="body" sz="quarter" idx="10"/>
          </p:nvPr>
        </p:nvSpPr>
        <p:spPr/>
        <p:txBody>
          <a:bodyPr/>
          <a:lstStyle/>
          <a:p>
            <a:r>
              <a:rPr lang="en-US" dirty="0"/>
              <a:t>You accept repentance from Your servants,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وَتَعْفُو عَنِ السَّيِّئَاتِ</a:t>
            </a:r>
            <a:endParaRPr lang="en-US" dirty="0"/>
          </a:p>
        </p:txBody>
      </p:sp>
      <p:sp>
        <p:nvSpPr>
          <p:cNvPr id="5" name="Subtitle 4"/>
          <p:cNvSpPr>
            <a:spLocks noGrp="1"/>
          </p:cNvSpPr>
          <p:nvPr>
            <p:ph type="body" sz="quarter" idx="10"/>
          </p:nvPr>
        </p:nvSpPr>
        <p:spPr/>
        <p:txBody>
          <a:bodyPr/>
          <a:lstStyle/>
          <a:p>
            <a:r>
              <a:rPr lang="en-US" dirty="0"/>
              <a:t>pardon evil deeds,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وَتُحِبُّ التَّوَّابِينَ</a:t>
            </a:r>
            <a:endParaRPr lang="en-US" dirty="0"/>
          </a:p>
        </p:txBody>
      </p:sp>
      <p:sp>
        <p:nvSpPr>
          <p:cNvPr id="5" name="Subtitle 4"/>
          <p:cNvSpPr>
            <a:spLocks noGrp="1"/>
          </p:cNvSpPr>
          <p:nvPr>
            <p:ph type="body" sz="quarter" idx="10"/>
          </p:nvPr>
        </p:nvSpPr>
        <p:spPr/>
        <p:txBody>
          <a:bodyPr/>
          <a:lstStyle/>
          <a:p>
            <a:r>
              <a:rPr lang="en-US" dirty="0"/>
              <a:t>And love the </a:t>
            </a:r>
            <a:r>
              <a:rPr lang="en-US" dirty="0" err="1"/>
              <a:t>repenters</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فَاقْبَلْ تَوْبَتِي كَمَا وَعَدتَّ</a:t>
            </a:r>
            <a:endParaRPr lang="en-US" dirty="0"/>
          </a:p>
        </p:txBody>
      </p:sp>
      <p:sp>
        <p:nvSpPr>
          <p:cNvPr id="5" name="Subtitle 4"/>
          <p:cNvSpPr>
            <a:spLocks noGrp="1"/>
          </p:cNvSpPr>
          <p:nvPr>
            <p:ph type="body" sz="quarter" idx="10"/>
          </p:nvPr>
        </p:nvSpPr>
        <p:spPr/>
        <p:txBody>
          <a:bodyPr/>
          <a:lstStyle/>
          <a:p>
            <a:r>
              <a:rPr lang="en-US" dirty="0"/>
              <a:t>so accept my repentance as You are promised,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وَاعْفُ عَن سَيِّئَاتِي كَمَا ضَمِنتَ</a:t>
            </a:r>
            <a:endParaRPr lang="en-US" dirty="0"/>
          </a:p>
        </p:txBody>
      </p:sp>
      <p:sp>
        <p:nvSpPr>
          <p:cNvPr id="5" name="Subtitle 4"/>
          <p:cNvSpPr>
            <a:spLocks noGrp="1"/>
          </p:cNvSpPr>
          <p:nvPr>
            <p:ph type="body" sz="quarter" idx="10"/>
          </p:nvPr>
        </p:nvSpPr>
        <p:spPr/>
        <p:txBody>
          <a:bodyPr/>
          <a:lstStyle/>
          <a:p>
            <a:r>
              <a:rPr lang="en-US" dirty="0"/>
              <a:t>pardon my evil deeds as You are guaranteed,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إِنّكَ سَمِيعُ الدُّعَاءِ.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Verily, You are the Hearer of prayers.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وَأَوْجِبْ لِي مَحَبَّتَكَ كَمَا شَرَطتَّ</a:t>
            </a:r>
            <a:endParaRPr lang="en-US" dirty="0"/>
          </a:p>
        </p:txBody>
      </p:sp>
      <p:sp>
        <p:nvSpPr>
          <p:cNvPr id="5" name="Subtitle 4"/>
          <p:cNvSpPr>
            <a:spLocks noGrp="1"/>
          </p:cNvSpPr>
          <p:nvPr>
            <p:ph type="body" sz="quarter" idx="10"/>
          </p:nvPr>
        </p:nvSpPr>
        <p:spPr/>
        <p:txBody>
          <a:bodyPr/>
          <a:lstStyle/>
          <a:p>
            <a:r>
              <a:rPr lang="en-US" dirty="0"/>
              <a:t>And make obligatory toward me Your love as You are stipulated!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وَلَكَ يَا رَبِّ</a:t>
            </a:r>
            <a:endParaRPr lang="en-US" dirty="0"/>
          </a:p>
        </p:txBody>
      </p:sp>
      <p:sp>
        <p:nvSpPr>
          <p:cNvPr id="5" name="Subtitle 4"/>
          <p:cNvSpPr>
            <a:spLocks noGrp="1"/>
          </p:cNvSpPr>
          <p:nvPr>
            <p:ph type="body" sz="quarter" idx="10"/>
          </p:nvPr>
        </p:nvSpPr>
        <p:spPr/>
        <p:txBody>
          <a:bodyPr/>
          <a:lstStyle/>
          <a:p>
            <a:r>
              <a:rPr lang="en-US" dirty="0"/>
              <a:t>To You, my Lord, belongs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شَرْطِي لا أَعُودَ فِي </a:t>
            </a:r>
            <a:r>
              <a:rPr lang="ar-SA" dirty="0" err="1"/>
              <a:t>مَكْرُوهِكَ</a:t>
            </a:r>
            <a:endParaRPr lang="en-US" dirty="0"/>
          </a:p>
        </p:txBody>
      </p:sp>
      <p:sp>
        <p:nvSpPr>
          <p:cNvPr id="5" name="Subtitle 4"/>
          <p:cNvSpPr>
            <a:spLocks noGrp="1"/>
          </p:cNvSpPr>
          <p:nvPr>
            <p:ph type="body" sz="quarter" idx="10"/>
          </p:nvPr>
        </p:nvSpPr>
        <p:spPr/>
        <p:txBody>
          <a:bodyPr/>
          <a:lstStyle/>
          <a:p>
            <a:r>
              <a:rPr lang="en-US" dirty="0"/>
              <a:t>my stipulation that I will not return to what is disliked by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وَضَمَاِني لا أَرْجِعَ فِي </a:t>
            </a:r>
            <a:r>
              <a:rPr lang="ar-SA" dirty="0" err="1"/>
              <a:t>مَذْمُومِكَ</a:t>
            </a:r>
            <a:endParaRPr lang="en-US" dirty="0"/>
          </a:p>
        </p:txBody>
      </p:sp>
      <p:sp>
        <p:nvSpPr>
          <p:cNvPr id="5" name="Subtitle 4"/>
          <p:cNvSpPr>
            <a:spLocks noGrp="1"/>
          </p:cNvSpPr>
          <p:nvPr>
            <p:ph type="body" sz="quarter" idx="10"/>
          </p:nvPr>
        </p:nvSpPr>
        <p:spPr/>
        <p:txBody>
          <a:bodyPr/>
          <a:lstStyle/>
          <a:p>
            <a:r>
              <a:rPr lang="en-US" dirty="0"/>
              <a:t>my guarantee that I will not go back to what You blame,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وَعَهْدِي أَنْ أَهْجُرَ جَمِيعَ مَعَاصِيكَ</a:t>
            </a:r>
            <a:endParaRPr lang="en-US" dirty="0"/>
          </a:p>
        </p:txBody>
      </p:sp>
      <p:sp>
        <p:nvSpPr>
          <p:cNvPr id="5" name="Subtitle 4"/>
          <p:cNvSpPr>
            <a:spLocks noGrp="1"/>
          </p:cNvSpPr>
          <p:nvPr>
            <p:ph type="body" sz="quarter" idx="10"/>
          </p:nvPr>
        </p:nvSpPr>
        <p:spPr/>
        <p:txBody>
          <a:bodyPr/>
          <a:lstStyle/>
          <a:p>
            <a:r>
              <a:rPr lang="en-US" dirty="0"/>
              <a:t>And my covenant that I will stay away from acts of disobedience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إِنَّكَ أَعْلَمُ بِمَا عَمِلْتُ</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You know better what I have done,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فَاغْفِرْ لِي مَا عَلِمْتَ</a:t>
            </a:r>
            <a:endParaRPr lang="en-US" dirty="0"/>
          </a:p>
        </p:txBody>
      </p:sp>
      <p:sp>
        <p:nvSpPr>
          <p:cNvPr id="5" name="Subtitle 4"/>
          <p:cNvSpPr>
            <a:spLocks noGrp="1"/>
          </p:cNvSpPr>
          <p:nvPr>
            <p:ph type="body" sz="quarter" idx="10"/>
          </p:nvPr>
        </p:nvSpPr>
        <p:spPr/>
        <p:txBody>
          <a:bodyPr/>
          <a:lstStyle/>
          <a:p>
            <a:r>
              <a:rPr lang="en-US" dirty="0"/>
              <a:t>so forgive me what You know</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وَاصْرِفْنِي بِقُدْرَتِكَ إِلَى مَا أَحْبَبْتَ</a:t>
            </a:r>
            <a:endParaRPr lang="en-US" dirty="0"/>
          </a:p>
        </p:txBody>
      </p:sp>
      <p:sp>
        <p:nvSpPr>
          <p:cNvPr id="5" name="Subtitle 4"/>
          <p:cNvSpPr>
            <a:spLocks noGrp="1"/>
          </p:cNvSpPr>
          <p:nvPr>
            <p:ph type="body" sz="quarter" idx="10"/>
          </p:nvPr>
        </p:nvSpPr>
        <p:spPr/>
        <p:txBody>
          <a:bodyPr/>
          <a:lstStyle/>
          <a:p>
            <a:r>
              <a:rPr lang="en-US" dirty="0"/>
              <a:t>And turn me through Your power to what You love!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وَعَلَيَّ تَبِعَاتٌ قَدْ حَفِظْتُهُنَّ،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counted against me are claims that stay in my memory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وَتَبِعَاتٌ قَدْ نَسِيتُهُنَّ،</a:t>
            </a:r>
            <a:endParaRPr lang="en-US" dirty="0"/>
          </a:p>
        </p:txBody>
      </p:sp>
      <p:sp>
        <p:nvSpPr>
          <p:cNvPr id="5" name="Subtitle 4"/>
          <p:cNvSpPr>
            <a:spLocks noGrp="1"/>
          </p:cNvSpPr>
          <p:nvPr>
            <p:ph type="body" sz="quarter" idx="10"/>
          </p:nvPr>
        </p:nvSpPr>
        <p:spPr/>
        <p:txBody>
          <a:bodyPr/>
          <a:lstStyle/>
          <a:p>
            <a:r>
              <a:rPr lang="en-US" dirty="0"/>
              <a:t>and claims that I have forgotten,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50679395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وَكُلُّهُنَّ بِعَيْنِكَ الَّتِي لا تَنَامُ،</a:t>
            </a:r>
            <a:endParaRPr lang="en-US" dirty="0"/>
          </a:p>
        </p:txBody>
      </p:sp>
      <p:sp>
        <p:nvSpPr>
          <p:cNvPr id="5" name="Subtitle 4"/>
          <p:cNvSpPr>
            <a:spLocks noGrp="1"/>
          </p:cNvSpPr>
          <p:nvPr>
            <p:ph type="body" sz="quarter" idx="10"/>
          </p:nvPr>
        </p:nvSpPr>
        <p:spPr/>
        <p:txBody>
          <a:bodyPr/>
          <a:lstStyle/>
          <a:p>
            <a:r>
              <a:rPr lang="en-US" dirty="0"/>
              <a:t>while all of them remain in Your eye that does not sleep</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وَعِلْمِكَ الَّذِي لا يَنْسَى</a:t>
            </a:r>
            <a:endParaRPr lang="en-US" dirty="0"/>
          </a:p>
        </p:txBody>
      </p:sp>
      <p:sp>
        <p:nvSpPr>
          <p:cNvPr id="5" name="Subtitle 4"/>
          <p:cNvSpPr>
            <a:spLocks noGrp="1"/>
          </p:cNvSpPr>
          <p:nvPr>
            <p:ph type="body" sz="quarter" idx="10"/>
          </p:nvPr>
        </p:nvSpPr>
        <p:spPr/>
        <p:txBody>
          <a:bodyPr/>
          <a:lstStyle/>
          <a:p>
            <a:r>
              <a:rPr lang="en-US" dirty="0"/>
              <a:t>and Your knowledge that does not forget!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فَعَوِّضْ مِنْهَا أَهْلَهَا، </a:t>
            </a:r>
            <a:r>
              <a:rPr lang="ar-SA" dirty="0" err="1"/>
              <a:t>وَاحْطُطْ</a:t>
            </a:r>
            <a:r>
              <a:rPr lang="ar-SA" dirty="0"/>
              <a:t> عَنِّي وِزْرَهَا،</a:t>
            </a:r>
            <a:endParaRPr lang="en-US" dirty="0"/>
          </a:p>
        </p:txBody>
      </p:sp>
      <p:sp>
        <p:nvSpPr>
          <p:cNvPr id="5" name="Subtitle 4"/>
          <p:cNvSpPr>
            <a:spLocks noGrp="1"/>
          </p:cNvSpPr>
          <p:nvPr>
            <p:ph type="body" sz="quarter" idx="10"/>
          </p:nvPr>
        </p:nvSpPr>
        <p:spPr/>
        <p:txBody>
          <a:bodyPr/>
          <a:lstStyle/>
          <a:p>
            <a:r>
              <a:rPr lang="en-US" dirty="0"/>
              <a:t>So, compensate their owners, lighten their load upon me,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وَخَفِّفْ عَنِّي ثِقْلَهَا، وَاعْصِمْنِي مِنْ أَنْ أُقَارِفَ مِثْلَهَا</a:t>
            </a:r>
            <a:endParaRPr lang="en-US" dirty="0"/>
          </a:p>
        </p:txBody>
      </p:sp>
      <p:sp>
        <p:nvSpPr>
          <p:cNvPr id="5" name="Subtitle 4"/>
          <p:cNvSpPr>
            <a:spLocks noGrp="1"/>
          </p:cNvSpPr>
          <p:nvPr>
            <p:ph type="body" sz="quarter" idx="10"/>
          </p:nvPr>
        </p:nvSpPr>
        <p:spPr/>
        <p:txBody>
          <a:bodyPr/>
          <a:lstStyle/>
          <a:p>
            <a:r>
              <a:rPr lang="en-US" dirty="0"/>
              <a:t>lift up their weight from me, and preserve me from approaching their like!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وَإِنَّهُ لا وَفَاءَ لِي بِالتَّوْبَةِ إِلاَّ بِعِصْمَتِكَ،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but I can not be faithful to my repentance without Your preservation,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اسْتِمْسَاكَ بِي عَنِ الْخَطَايَا إِلاَّ عَن قُوَّتِكَ</a:t>
            </a:r>
            <a:endParaRPr lang="en-US" dirty="0"/>
          </a:p>
        </p:txBody>
      </p:sp>
      <p:sp>
        <p:nvSpPr>
          <p:cNvPr id="5" name="Subtitle 4"/>
          <p:cNvSpPr>
            <a:spLocks noGrp="1"/>
          </p:cNvSpPr>
          <p:nvPr>
            <p:ph type="body" sz="quarter" idx="10"/>
          </p:nvPr>
        </p:nvSpPr>
        <p:spPr/>
        <p:txBody>
          <a:bodyPr/>
          <a:lstStyle/>
          <a:p>
            <a:r>
              <a:rPr lang="en-US" dirty="0"/>
              <a:t>nor can I refrain from offenses without Your strength.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فَقَوِّنِي بِقُوَّةٍ كَافِيَةٍ</a:t>
            </a:r>
            <a:endParaRPr lang="en-US" dirty="0"/>
          </a:p>
        </p:txBody>
      </p:sp>
      <p:sp>
        <p:nvSpPr>
          <p:cNvPr id="5" name="Subtitle 4"/>
          <p:cNvSpPr>
            <a:spLocks noGrp="1"/>
          </p:cNvSpPr>
          <p:nvPr>
            <p:ph type="body" sz="quarter" idx="10"/>
          </p:nvPr>
        </p:nvSpPr>
        <p:spPr/>
        <p:txBody>
          <a:bodyPr/>
          <a:lstStyle/>
          <a:p>
            <a:r>
              <a:rPr lang="en-US" dirty="0"/>
              <a:t>So strengthen me with a sufficient strength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وَتَوَلَّنِي بِعِصْمَةٍ مَّانِعَةٍ</a:t>
            </a:r>
            <a:endParaRPr lang="en-US" dirty="0"/>
          </a:p>
        </p:txBody>
      </p:sp>
      <p:sp>
        <p:nvSpPr>
          <p:cNvPr id="5" name="Subtitle 4"/>
          <p:cNvSpPr>
            <a:spLocks noGrp="1"/>
          </p:cNvSpPr>
          <p:nvPr>
            <p:ph type="body" sz="quarter" idx="10"/>
          </p:nvPr>
        </p:nvSpPr>
        <p:spPr/>
        <p:txBody>
          <a:bodyPr/>
          <a:lstStyle/>
          <a:p>
            <a:r>
              <a:rPr lang="en-US" dirty="0"/>
              <a:t>And attend to me with a defending preservation!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أَيُّمَا عَبْدٍ تَابَ إِلَيْكَ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if any servant repents to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وَهُوَ فِي عِلْمِ الْغَيْبِ عِندَكَ فَاسِخً لِّتَوْبَتِهِ، </a:t>
            </a:r>
            <a:endParaRPr lang="en-US" dirty="0"/>
          </a:p>
        </p:txBody>
      </p:sp>
      <p:sp>
        <p:nvSpPr>
          <p:cNvPr id="5" name="Subtitle 4"/>
          <p:cNvSpPr>
            <a:spLocks noGrp="1"/>
          </p:cNvSpPr>
          <p:nvPr>
            <p:ph type="body" sz="quarter" idx="10"/>
          </p:nvPr>
        </p:nvSpPr>
        <p:spPr/>
        <p:txBody>
          <a:bodyPr/>
          <a:lstStyle/>
          <a:p>
            <a:r>
              <a:rPr lang="en-US" dirty="0"/>
              <a:t>while in Your knowledge of the Unseen he will break his repentance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429392" y="2492896"/>
            <a:ext cx="57967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ذَا الّذِي كَانَ قَبْلَ كُلّ شَيْءٍ</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00403160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وَعَائِدٌ فِي ذَنْبِهِ وَخَطِيئَتِهِ</a:t>
            </a:r>
            <a:endParaRPr lang="en-US" dirty="0"/>
          </a:p>
        </p:txBody>
      </p:sp>
      <p:sp>
        <p:nvSpPr>
          <p:cNvPr id="5" name="Subtitle 4"/>
          <p:cNvSpPr>
            <a:spLocks noGrp="1"/>
          </p:cNvSpPr>
          <p:nvPr>
            <p:ph type="body" sz="quarter" idx="10"/>
          </p:nvPr>
        </p:nvSpPr>
        <p:spPr/>
        <p:txBody>
          <a:bodyPr/>
          <a:lstStyle/>
          <a:p>
            <a:r>
              <a:rPr lang="en-US" dirty="0"/>
              <a:t>and return to his sin and offense,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فَإِنِّي أَعُوذُ بِكَ أَنْ أَكُونَ كَذلِكَ</a:t>
            </a:r>
            <a:endParaRPr lang="en-US" dirty="0"/>
          </a:p>
        </p:txBody>
      </p:sp>
      <p:sp>
        <p:nvSpPr>
          <p:cNvPr id="5" name="Subtitle 4"/>
          <p:cNvSpPr>
            <a:spLocks noGrp="1"/>
          </p:cNvSpPr>
          <p:nvPr>
            <p:ph type="body" sz="quarter" idx="10"/>
          </p:nvPr>
        </p:nvSpPr>
        <p:spPr/>
        <p:txBody>
          <a:bodyPr/>
          <a:lstStyle/>
          <a:p>
            <a:r>
              <a:rPr lang="en-US" dirty="0"/>
              <a:t>I seek refuge in You lest I be like that!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فاجْعَلْ تَوْبَتِي هَذِهِ لا أَحْتَاجُ بَعْدَهَا إِلَى تَوْبَةٍ، </a:t>
            </a:r>
            <a:endParaRPr lang="en-US" dirty="0"/>
          </a:p>
        </p:txBody>
      </p:sp>
      <p:sp>
        <p:nvSpPr>
          <p:cNvPr id="5" name="Subtitle 4"/>
          <p:cNvSpPr>
            <a:spLocks noGrp="1"/>
          </p:cNvSpPr>
          <p:nvPr>
            <p:ph type="body" sz="quarter" idx="10"/>
          </p:nvPr>
        </p:nvSpPr>
        <p:spPr/>
        <p:txBody>
          <a:bodyPr/>
          <a:lstStyle/>
          <a:p>
            <a:r>
              <a:rPr lang="en-US" dirty="0"/>
              <a:t>So make this my repentance, a repentance after which I will need no repentance,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مُّوجِبَةً لِّمَحْوِ مَا سَلَفَ وَالسَّلاَمَةِ فِيمَا بَقِيَ</a:t>
            </a:r>
            <a:endParaRPr lang="en-US" dirty="0"/>
          </a:p>
        </p:txBody>
      </p:sp>
      <p:sp>
        <p:nvSpPr>
          <p:cNvPr id="5" name="Subtitle 4"/>
          <p:cNvSpPr>
            <a:spLocks noGrp="1"/>
          </p:cNvSpPr>
          <p:nvPr>
            <p:ph type="body" sz="quarter" idx="10"/>
          </p:nvPr>
        </p:nvSpPr>
        <p:spPr/>
        <p:txBody>
          <a:bodyPr/>
          <a:lstStyle/>
          <a:p>
            <a:r>
              <a:rPr lang="en-US" dirty="0"/>
              <a:t>and a repentance which will obligate the erasing of what has gone by and safety in what remains!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أَعْتَذِرُ إِلَيْكَ مِنْ جَهْلِي</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ask pardon from You for my ignorance,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وَأَسْتَوْهِبُكَ</a:t>
            </a:r>
            <a:r>
              <a:rPr lang="ar-SA" dirty="0"/>
              <a:t> سُوءَ فِعْلِي</a:t>
            </a:r>
            <a:endParaRPr lang="en-US" dirty="0"/>
          </a:p>
        </p:txBody>
      </p:sp>
      <p:sp>
        <p:nvSpPr>
          <p:cNvPr id="5" name="Subtitle 4"/>
          <p:cNvSpPr>
            <a:spLocks noGrp="1"/>
          </p:cNvSpPr>
          <p:nvPr>
            <p:ph type="body" sz="quarter" idx="10"/>
          </p:nvPr>
        </p:nvSpPr>
        <p:spPr/>
        <p:txBody>
          <a:bodyPr/>
          <a:lstStyle/>
          <a:p>
            <a:r>
              <a:rPr lang="en-US" dirty="0"/>
              <a:t>And I ask You to disregard my evil acts!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فَاضْمُمْنِي</a:t>
            </a:r>
            <a:r>
              <a:rPr lang="ar-SA" dirty="0"/>
              <a:t> إِلَى كَنَفِ رَحْمَتِكَ تَطَوُّلاً</a:t>
            </a:r>
            <a:endParaRPr lang="en-US" dirty="0"/>
          </a:p>
        </p:txBody>
      </p:sp>
      <p:sp>
        <p:nvSpPr>
          <p:cNvPr id="5" name="Subtitle 4"/>
          <p:cNvSpPr>
            <a:spLocks noGrp="1"/>
          </p:cNvSpPr>
          <p:nvPr>
            <p:ph type="body" sz="quarter" idx="10"/>
          </p:nvPr>
        </p:nvSpPr>
        <p:spPr/>
        <p:txBody>
          <a:bodyPr/>
          <a:lstStyle/>
          <a:p>
            <a:r>
              <a:rPr lang="en-US" dirty="0"/>
              <a:t>So join me to the shelter of Your mercy through graciousness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وَاسْتُرْنِي بِسِتْرِ عَافِيَتِكَ تَفَضُّلاً</a:t>
            </a:r>
            <a:endParaRPr lang="en-US" dirty="0"/>
          </a:p>
        </p:txBody>
      </p:sp>
      <p:sp>
        <p:nvSpPr>
          <p:cNvPr id="5" name="Subtitle 4"/>
          <p:cNvSpPr>
            <a:spLocks noGrp="1"/>
          </p:cNvSpPr>
          <p:nvPr>
            <p:ph type="body" sz="quarter" idx="10"/>
          </p:nvPr>
        </p:nvSpPr>
        <p:spPr/>
        <p:txBody>
          <a:bodyPr/>
          <a:lstStyle/>
          <a:p>
            <a:r>
              <a:rPr lang="en-US" dirty="0"/>
              <a:t>And cover me with the covering of Your well-being through bounteousness!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وَإِنّي أَتُوبُ إِلَيْكَ مِن كُلِّ مَا خَالَفَ إِرَادَتَكَ،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repent to You from everything opposed to Your will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زَالَ عَن مَّحَبَّتِكَ،</a:t>
            </a:r>
            <a:endParaRPr lang="en-US" dirty="0"/>
          </a:p>
        </p:txBody>
      </p:sp>
      <p:sp>
        <p:nvSpPr>
          <p:cNvPr id="5" name="Subtitle 4"/>
          <p:cNvSpPr>
            <a:spLocks noGrp="1"/>
          </p:cNvSpPr>
          <p:nvPr>
            <p:ph type="body" sz="quarter" idx="10"/>
          </p:nvPr>
        </p:nvSpPr>
        <p:spPr/>
        <p:txBody>
          <a:bodyPr/>
          <a:lstStyle/>
          <a:p>
            <a:r>
              <a:rPr lang="en-US" dirty="0"/>
              <a:t>or far from Your love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3240358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خَطَرَاتِ قَلْبِي،</a:t>
            </a:r>
            <a:endParaRPr lang="en-US" dirty="0"/>
          </a:p>
        </p:txBody>
      </p:sp>
      <p:sp>
        <p:nvSpPr>
          <p:cNvPr id="5" name="Subtitle 4"/>
          <p:cNvSpPr>
            <a:spLocks noGrp="1"/>
          </p:cNvSpPr>
          <p:nvPr>
            <p:ph type="body" sz="quarter" idx="10"/>
          </p:nvPr>
        </p:nvSpPr>
        <p:spPr/>
        <p:txBody>
          <a:bodyPr/>
          <a:lstStyle/>
          <a:p>
            <a:r>
              <a:rPr lang="en-US" dirty="0"/>
              <a:t>—the thoughts of my heart,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وَلَحَظَاتِ عَيْنِي،</a:t>
            </a:r>
            <a:endParaRPr lang="en-US" dirty="0"/>
          </a:p>
        </p:txBody>
      </p:sp>
      <p:sp>
        <p:nvSpPr>
          <p:cNvPr id="5" name="Subtitle 4"/>
          <p:cNvSpPr>
            <a:spLocks noGrp="1"/>
          </p:cNvSpPr>
          <p:nvPr>
            <p:ph type="body" sz="quarter" idx="10"/>
          </p:nvPr>
        </p:nvSpPr>
        <p:spPr/>
        <p:txBody>
          <a:bodyPr/>
          <a:lstStyle/>
          <a:p>
            <a:r>
              <a:rPr lang="en-US" dirty="0"/>
              <a:t>the glances of my eye,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وَحِكَايَاتِ لِسَانِي،</a:t>
            </a:r>
            <a:endParaRPr lang="en-US" dirty="0"/>
          </a:p>
        </p:txBody>
      </p:sp>
      <p:sp>
        <p:nvSpPr>
          <p:cNvPr id="5" name="Subtitle 4"/>
          <p:cNvSpPr>
            <a:spLocks noGrp="1"/>
          </p:cNvSpPr>
          <p:nvPr>
            <p:ph type="body" sz="quarter" idx="10"/>
          </p:nvPr>
        </p:nvSpPr>
        <p:spPr/>
        <p:txBody>
          <a:bodyPr/>
          <a:lstStyle/>
          <a:p>
            <a:r>
              <a:rPr lang="en-US" dirty="0"/>
              <a:t>the tales of my tongue with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تَسْلَمُ بِهَا كُلُّ جَارِحَةٍ عَلَى حِيَاِلهَا مِن تَبِعَاتِكَ </a:t>
            </a:r>
            <a:endParaRPr lang="en-US" dirty="0"/>
          </a:p>
        </p:txBody>
      </p:sp>
      <p:sp>
        <p:nvSpPr>
          <p:cNvPr id="5" name="Subtitle 4"/>
          <p:cNvSpPr>
            <a:spLocks noGrp="1"/>
          </p:cNvSpPr>
          <p:nvPr>
            <p:ph type="body" sz="quarter" idx="10"/>
          </p:nvPr>
        </p:nvSpPr>
        <p:spPr/>
        <p:txBody>
          <a:bodyPr/>
          <a:lstStyle/>
          <a:p>
            <a:r>
              <a:rPr lang="en-US" dirty="0"/>
              <a:t>a repentance through which each bodily part will by itself stay safe from ill consequences with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وَتَأْمَنُ مِمَّا يَخَافُ الْمُعْتَدُونَ مِنْ أَلِيمِ سَطَوَاتِكَ</a:t>
            </a:r>
            <a:endParaRPr lang="en-US" dirty="0"/>
          </a:p>
        </p:txBody>
      </p:sp>
      <p:sp>
        <p:nvSpPr>
          <p:cNvPr id="5" name="Subtitle 4"/>
          <p:cNvSpPr>
            <a:spLocks noGrp="1"/>
          </p:cNvSpPr>
          <p:nvPr>
            <p:ph type="body" sz="quarter" idx="10"/>
          </p:nvPr>
        </p:nvSpPr>
        <p:spPr/>
        <p:txBody>
          <a:bodyPr/>
          <a:lstStyle/>
          <a:p>
            <a:r>
              <a:rPr lang="en-US" dirty="0"/>
              <a:t>and remain secure from Your painful penalties feared by transgressors!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فَارْحَمْ وَحْدَتِي بَيْنَ يَديْكَ،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have mercy on my being alone before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وَوَجِيبَ</a:t>
            </a:r>
            <a:r>
              <a:rPr lang="ar-SA" dirty="0"/>
              <a:t> قَلْبِي مِنْ خَشْيَتِكَ</a:t>
            </a:r>
            <a:endParaRPr lang="en-US" dirty="0"/>
          </a:p>
        </p:txBody>
      </p:sp>
      <p:sp>
        <p:nvSpPr>
          <p:cNvPr id="5" name="Subtitle 4"/>
          <p:cNvSpPr>
            <a:spLocks noGrp="1"/>
          </p:cNvSpPr>
          <p:nvPr>
            <p:ph type="body" sz="quarter" idx="10"/>
          </p:nvPr>
        </p:nvSpPr>
        <p:spPr/>
        <p:txBody>
          <a:bodyPr/>
          <a:lstStyle/>
          <a:p>
            <a:r>
              <a:rPr lang="en-US" dirty="0"/>
              <a:t>the pounding of my heart in dread of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وَاضْطِرَابَ أَرْكَانِي مِنْ هَيْبَتِكَ</a:t>
            </a:r>
            <a:endParaRPr lang="en-US" dirty="0"/>
          </a:p>
        </p:txBody>
      </p:sp>
      <p:sp>
        <p:nvSpPr>
          <p:cNvPr id="5" name="Subtitle 4"/>
          <p:cNvSpPr>
            <a:spLocks noGrp="1"/>
          </p:cNvSpPr>
          <p:nvPr>
            <p:ph type="body" sz="quarter" idx="10"/>
          </p:nvPr>
        </p:nvSpPr>
        <p:spPr/>
        <p:txBody>
          <a:bodyPr/>
          <a:lstStyle/>
          <a:p>
            <a:r>
              <a:rPr lang="en-US" dirty="0"/>
              <a:t>the trembling of my limbs in awe of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فَقَدْ أَقَامَتْنِي يَا رَبِّ ذُنُوبِي مَقَامَ الْخِزْيِ بِفِنَائِكَ،</a:t>
            </a:r>
            <a:endParaRPr lang="en-US" dirty="0"/>
          </a:p>
        </p:txBody>
      </p:sp>
      <p:sp>
        <p:nvSpPr>
          <p:cNvPr id="5" name="Subtitle 4"/>
          <p:cNvSpPr>
            <a:spLocks noGrp="1"/>
          </p:cNvSpPr>
          <p:nvPr>
            <p:ph type="body" sz="quarter" idx="10"/>
          </p:nvPr>
        </p:nvSpPr>
        <p:spPr/>
        <p:txBody>
          <a:bodyPr/>
          <a:lstStyle/>
          <a:p>
            <a:r>
              <a:rPr lang="en-US" dirty="0"/>
              <a:t>My sins, My God, have stood me in the station of degradation in Your courtyard.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فَإِن سَكَتُّ لَمْ يَنطِقْ عَنِّي أَحَدٌ،</a:t>
            </a:r>
            <a:endParaRPr lang="en-US" dirty="0"/>
          </a:p>
        </p:txBody>
      </p:sp>
      <p:sp>
        <p:nvSpPr>
          <p:cNvPr id="5" name="Subtitle 4"/>
          <p:cNvSpPr>
            <a:spLocks noGrp="1"/>
          </p:cNvSpPr>
          <p:nvPr>
            <p:ph type="body" sz="quarter" idx="10"/>
          </p:nvPr>
        </p:nvSpPr>
        <p:spPr/>
        <p:txBody>
          <a:bodyPr/>
          <a:lstStyle/>
          <a:p>
            <a:r>
              <a:rPr lang="en-US" dirty="0"/>
              <a:t>If I remain silent, none will speak for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955902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شَفَعْتُ فَلَسْتُ بِأَهْلِ الشَّفَاعَةِ</a:t>
            </a:r>
            <a:endParaRPr lang="en-US" dirty="0"/>
          </a:p>
        </p:txBody>
      </p:sp>
      <p:sp>
        <p:nvSpPr>
          <p:cNvPr id="5" name="Subtitle 4"/>
          <p:cNvSpPr>
            <a:spLocks noGrp="1"/>
          </p:cNvSpPr>
          <p:nvPr>
            <p:ph type="body" sz="quarter" idx="10"/>
          </p:nvPr>
        </p:nvSpPr>
        <p:spPr/>
        <p:txBody>
          <a:bodyPr/>
          <a:lstStyle/>
          <a:p>
            <a:r>
              <a:rPr lang="en-US" dirty="0"/>
              <a:t>if I seek an intercessor, I am not worthy for intercession.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وَّآلِ مُحَمَّدٍ</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bless Muhammad and his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وَشَفِّعْ فِي خَطَايَايَ كَرَمَكَ</a:t>
            </a:r>
            <a:endParaRPr lang="en-US" dirty="0"/>
          </a:p>
        </p:txBody>
      </p:sp>
      <p:sp>
        <p:nvSpPr>
          <p:cNvPr id="5" name="Subtitle 4"/>
          <p:cNvSpPr>
            <a:spLocks noGrp="1"/>
          </p:cNvSpPr>
          <p:nvPr>
            <p:ph type="body" sz="quarter" idx="10"/>
          </p:nvPr>
        </p:nvSpPr>
        <p:spPr/>
        <p:txBody>
          <a:bodyPr/>
          <a:lstStyle/>
          <a:p>
            <a:r>
              <a:rPr lang="en-US" dirty="0"/>
              <a:t>make Your generosity intercede for my offenses,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وَعُدْ عَلَى سَيِّئَاتِي بِعَفْوِكَ</a:t>
            </a:r>
            <a:endParaRPr lang="en-US" dirty="0"/>
          </a:p>
        </p:txBody>
      </p:sp>
      <p:sp>
        <p:nvSpPr>
          <p:cNvPr id="5" name="Subtitle 4"/>
          <p:cNvSpPr>
            <a:spLocks noGrp="1"/>
          </p:cNvSpPr>
          <p:nvPr>
            <p:ph type="body" sz="quarter" idx="10"/>
          </p:nvPr>
        </p:nvSpPr>
        <p:spPr/>
        <p:txBody>
          <a:bodyPr/>
          <a:lstStyle/>
          <a:p>
            <a:r>
              <a:rPr lang="en-US" dirty="0"/>
              <a:t>follow up my evil deeds with Your pardon,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تَجْزِنِي جَزَائِي مِنْ عُقُوبَتِكَ</a:t>
            </a:r>
            <a:endParaRPr lang="en-US" dirty="0"/>
          </a:p>
        </p:txBody>
      </p:sp>
      <p:sp>
        <p:nvSpPr>
          <p:cNvPr id="5" name="Subtitle 4"/>
          <p:cNvSpPr>
            <a:spLocks noGrp="1"/>
          </p:cNvSpPr>
          <p:nvPr>
            <p:ph type="body" sz="quarter" idx="10"/>
          </p:nvPr>
        </p:nvSpPr>
        <p:spPr/>
        <p:txBody>
          <a:bodyPr/>
          <a:lstStyle/>
          <a:p>
            <a:r>
              <a:rPr lang="en-US" dirty="0"/>
              <a:t>repay me not with the punishment that is my proper repayment,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وَابْسُطْ عَلَيَّ طَوْلَكَ</a:t>
            </a:r>
            <a:endParaRPr lang="en-US" dirty="0"/>
          </a:p>
        </p:txBody>
      </p:sp>
      <p:sp>
        <p:nvSpPr>
          <p:cNvPr id="5" name="Subtitle 4"/>
          <p:cNvSpPr>
            <a:spLocks noGrp="1"/>
          </p:cNvSpPr>
          <p:nvPr>
            <p:ph type="body" sz="quarter" idx="10"/>
          </p:nvPr>
        </p:nvSpPr>
        <p:spPr/>
        <p:txBody>
          <a:bodyPr/>
          <a:lstStyle/>
          <a:p>
            <a:r>
              <a:rPr lang="en-US" dirty="0"/>
              <a:t>spread over me Your graciousness,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وَجَلِّلْنِي بِسِتْرِكَ</a:t>
            </a:r>
            <a:endParaRPr lang="en-US" dirty="0"/>
          </a:p>
        </p:txBody>
      </p:sp>
      <p:sp>
        <p:nvSpPr>
          <p:cNvPr id="5" name="Subtitle 4"/>
          <p:cNvSpPr>
            <a:spLocks noGrp="1"/>
          </p:cNvSpPr>
          <p:nvPr>
            <p:ph type="body" sz="quarter" idx="10"/>
          </p:nvPr>
        </p:nvSpPr>
        <p:spPr/>
        <p:txBody>
          <a:bodyPr/>
          <a:lstStyle/>
          <a:p>
            <a:r>
              <a:rPr lang="en-US" dirty="0"/>
              <a:t>wrap me in Your covering,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وَافْعَلْ بِي فِعْلَ عَزِيزٍ تَضَرَّعَ إِلَيْهِ عَبْدٌ ذَلِيلٌ فَرَحِمَهُ،</a:t>
            </a:r>
            <a:endParaRPr lang="en-US" dirty="0"/>
          </a:p>
        </p:txBody>
      </p:sp>
      <p:sp>
        <p:nvSpPr>
          <p:cNvPr id="5" name="Subtitle 4"/>
          <p:cNvSpPr>
            <a:spLocks noGrp="1"/>
          </p:cNvSpPr>
          <p:nvPr>
            <p:ph type="body" sz="quarter" idx="10"/>
          </p:nvPr>
        </p:nvSpPr>
        <p:spPr/>
        <p:txBody>
          <a:bodyPr/>
          <a:lstStyle/>
          <a:p>
            <a:r>
              <a:rPr lang="en-US" dirty="0"/>
              <a:t>And do with me what is done by a mighty man, when a lowly slave pleads to him and he shows him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غَنِيٍّ تَعَرَّضَ لَهُ عَبْدٌ فَقِيرٌ فَنَعَشَهُ</a:t>
            </a:r>
            <a:endParaRPr lang="en-US" dirty="0"/>
          </a:p>
        </p:txBody>
      </p:sp>
      <p:sp>
        <p:nvSpPr>
          <p:cNvPr id="5" name="Subtitle 4"/>
          <p:cNvSpPr>
            <a:spLocks noGrp="1"/>
          </p:cNvSpPr>
          <p:nvPr>
            <p:ph type="body" sz="quarter" idx="10"/>
          </p:nvPr>
        </p:nvSpPr>
        <p:spPr/>
        <p:txBody>
          <a:bodyPr/>
          <a:lstStyle/>
          <a:p>
            <a:r>
              <a:rPr lang="en-US" dirty="0"/>
              <a:t>or a rich man when a poor slave submits himself and he raises him to wealth!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لا خَفِيرَ لِي مِنكَ فَلْيَخْفِرْنِي عِزُّكَ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have no protector against You, so let Your might be my protector!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يَا ذَا الّذِي كَانَ قَبْلَ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Who has been always there before all things,</a:t>
            </a:r>
          </a:p>
        </p:txBody>
      </p:sp>
      <p:sp>
        <p:nvSpPr>
          <p:cNvPr id="6" name="Subtitle 4">
            <a:extLst>
              <a:ext uri="{FF2B5EF4-FFF2-40B4-BE49-F238E27FC236}">
                <a16:creationId xmlns:a16="http://schemas.microsoft.com/office/drawing/2014/main" id="{4C370C3A-B58E-FC0A-E750-8E1BB184DE85}"/>
              </a:ext>
            </a:extLst>
          </p:cNvPr>
          <p:cNvSpPr txBox="1">
            <a:spLocks/>
          </p:cNvSpPr>
          <p:nvPr/>
        </p:nvSpPr>
        <p:spPr bwMode="auto">
          <a:xfrm>
            <a:off x="2171700" y="4495802"/>
            <a:ext cx="7848600" cy="190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ctr" rtl="0" eaLnBrk="1" fontAlgn="base" hangingPunct="1">
              <a:spcBef>
                <a:spcPct val="20000"/>
              </a:spcBef>
              <a:spcAft>
                <a:spcPct val="0"/>
              </a:spcAft>
              <a:buNone/>
              <a:defRPr sz="3200">
                <a:solidFill>
                  <a:srgbClr val="000066"/>
                </a:solidFill>
                <a:latin typeface="Calibri Light" panose="020F0302020204030204" pitchFamily="34" charset="0"/>
                <a:ea typeface="+mn-ea"/>
                <a:cs typeface="Calibri Light" panose="020F0302020204030204" pitchFamily="34" charset="0"/>
              </a:defRPr>
            </a:lvl1pPr>
            <a:lvl2pPr marL="457200" indent="0" algn="l" rtl="0" eaLnBrk="1" fontAlgn="base" hangingPunct="1">
              <a:spcBef>
                <a:spcPct val="20000"/>
              </a:spcBef>
              <a:spcAft>
                <a:spcPct val="0"/>
              </a:spcAft>
              <a:buNone/>
              <a:defRPr sz="3200">
                <a:solidFill>
                  <a:srgbClr val="000066"/>
                </a:solidFill>
                <a:latin typeface="Calibri Light" panose="020F0302020204030204" pitchFamily="34" charset="0"/>
                <a:cs typeface="Calibri Light" panose="020F0302020204030204" pitchFamily="34" charset="0"/>
              </a:defRPr>
            </a:lvl2pPr>
            <a:lvl3pPr marL="11430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3pPr>
            <a:lvl4pPr marL="16002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4pPr>
            <a:lvl5pPr marL="20574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5pPr>
            <a:lvl6pPr marL="2514600" indent="-228600" algn="l" rtl="0" eaLnBrk="1" fontAlgn="base" hangingPunct="1">
              <a:spcBef>
                <a:spcPct val="20000"/>
              </a:spcBef>
              <a:spcAft>
                <a:spcPct val="0"/>
              </a:spcAft>
              <a:buChar char="»"/>
              <a:defRPr sz="2000">
                <a:solidFill>
                  <a:srgbClr val="000066"/>
                </a:solidFill>
                <a:latin typeface="+mn-lt"/>
                <a:cs typeface="+mn-cs"/>
              </a:defRPr>
            </a:lvl6pPr>
            <a:lvl7pPr marL="2971800" indent="-228600" algn="l" rtl="0" eaLnBrk="1" fontAlgn="base" hangingPunct="1">
              <a:spcBef>
                <a:spcPct val="20000"/>
              </a:spcBef>
              <a:spcAft>
                <a:spcPct val="0"/>
              </a:spcAft>
              <a:buChar char="»"/>
              <a:defRPr sz="2000">
                <a:solidFill>
                  <a:srgbClr val="000066"/>
                </a:solidFill>
                <a:latin typeface="+mn-lt"/>
                <a:cs typeface="+mn-cs"/>
              </a:defRPr>
            </a:lvl7pPr>
            <a:lvl8pPr marL="3429000" indent="-228600" algn="l" rtl="0" eaLnBrk="1" fontAlgn="base" hangingPunct="1">
              <a:spcBef>
                <a:spcPct val="20000"/>
              </a:spcBef>
              <a:spcAft>
                <a:spcPct val="0"/>
              </a:spcAft>
              <a:buChar char="»"/>
              <a:defRPr sz="2000">
                <a:solidFill>
                  <a:srgbClr val="000066"/>
                </a:solidFill>
                <a:latin typeface="+mn-lt"/>
                <a:cs typeface="+mn-cs"/>
              </a:defRPr>
            </a:lvl8pPr>
            <a:lvl9pPr marL="3886200" indent="-228600" algn="l" rtl="0" eaLnBrk="1" fontAlgn="base" hangingPunct="1">
              <a:spcBef>
                <a:spcPct val="20000"/>
              </a:spcBef>
              <a:spcAft>
                <a:spcPct val="0"/>
              </a:spcAft>
              <a:buChar char="»"/>
              <a:defRPr sz="2000">
                <a:solidFill>
                  <a:srgbClr val="000066"/>
                </a:solidFill>
                <a:latin typeface="+mn-lt"/>
                <a:cs typeface="+mn-cs"/>
              </a:defRPr>
            </a:lvl9pPr>
          </a:lstStyle>
          <a:p>
            <a:pPr marL="342900" indent="-342900">
              <a:defRPr/>
            </a:pPr>
            <a:r>
              <a:rPr lang="en-US"/>
              <a:t>O He Who has been always there before all things,</a:t>
            </a:r>
            <a:endParaRPr lang="en-US" dirty="0"/>
          </a:p>
        </p:txBody>
      </p:sp>
    </p:spTree>
    <p:extLst>
      <p:ext uri="{BB962C8B-B14F-4D97-AF65-F5344CB8AC3E}">
        <p14:creationId xmlns:p14="http://schemas.microsoft.com/office/powerpoint/2010/main" val="4677334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شَفِيعَ لِي إِلَيْكَ فَلْيَشْفَعْ لِي فَضْلُكَ</a:t>
            </a:r>
            <a:endParaRPr lang="en-US" dirty="0"/>
          </a:p>
        </p:txBody>
      </p:sp>
      <p:sp>
        <p:nvSpPr>
          <p:cNvPr id="5" name="Subtitle 4"/>
          <p:cNvSpPr>
            <a:spLocks noGrp="1"/>
          </p:cNvSpPr>
          <p:nvPr>
            <p:ph type="body" sz="quarter" idx="10"/>
          </p:nvPr>
        </p:nvSpPr>
        <p:spPr/>
        <p:txBody>
          <a:bodyPr/>
          <a:lstStyle/>
          <a:p>
            <a:r>
              <a:rPr lang="en-US" dirty="0"/>
              <a:t>I have no intercessor with You, so let Your bounty be my intercessor!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أَوْجَلَتْنِي خَطَايَايَ </a:t>
            </a:r>
            <a:r>
              <a:rPr lang="ar-SA" dirty="0" err="1"/>
              <a:t>فَلْيُؤْمِنِّي</a:t>
            </a:r>
            <a:r>
              <a:rPr lang="ar-SA" dirty="0"/>
              <a:t> عَفْوُكَ</a:t>
            </a:r>
            <a:endParaRPr lang="en-US" dirty="0"/>
          </a:p>
        </p:txBody>
      </p:sp>
      <p:sp>
        <p:nvSpPr>
          <p:cNvPr id="5" name="Subtitle 4"/>
          <p:cNvSpPr>
            <a:spLocks noGrp="1"/>
          </p:cNvSpPr>
          <p:nvPr>
            <p:ph type="body" sz="quarter" idx="10"/>
          </p:nvPr>
        </p:nvSpPr>
        <p:spPr/>
        <p:txBody>
          <a:bodyPr/>
          <a:lstStyle/>
          <a:p>
            <a:r>
              <a:rPr lang="en-US" dirty="0"/>
              <a:t>My offenses have set me quaking, so let Your pardon give me security!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فَمَا كُلُّ مَا نَطَقْتُ بِهِ عَن جَهْلٍ مِّنِّي بِسُوءِ أثَرِي، </a:t>
            </a:r>
            <a:endParaRPr lang="en-US" dirty="0"/>
          </a:p>
        </p:txBody>
      </p:sp>
      <p:sp>
        <p:nvSpPr>
          <p:cNvPr id="5" name="Subtitle 4"/>
          <p:cNvSpPr>
            <a:spLocks noGrp="1"/>
          </p:cNvSpPr>
          <p:nvPr>
            <p:ph type="body" sz="quarter" idx="10"/>
          </p:nvPr>
        </p:nvSpPr>
        <p:spPr/>
        <p:txBody>
          <a:bodyPr/>
          <a:lstStyle/>
          <a:p>
            <a:r>
              <a:rPr lang="en-US" dirty="0"/>
              <a:t>Not all that I have said rises up from my ignorance of my evil footsteps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نِسْيَانٍ لِّمَا سَبَقَ مِن ذَمِيمِ فِعْلِي</a:t>
            </a:r>
            <a:endParaRPr lang="en-US" dirty="0"/>
          </a:p>
        </p:txBody>
      </p:sp>
      <p:sp>
        <p:nvSpPr>
          <p:cNvPr id="5" name="Subtitle 4"/>
          <p:cNvSpPr>
            <a:spLocks noGrp="1"/>
          </p:cNvSpPr>
          <p:nvPr>
            <p:ph type="body" sz="quarter" idx="10"/>
          </p:nvPr>
        </p:nvSpPr>
        <p:spPr/>
        <p:txBody>
          <a:bodyPr/>
          <a:lstStyle/>
          <a:p>
            <a:r>
              <a:rPr lang="en-US" dirty="0"/>
              <a:t>or forgetfulness of my blameworthy acts in the past,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لَكِن لِّتَسْمَعْ سَمَاؤُكَ وَمَن فِيهَا</a:t>
            </a:r>
            <a:endParaRPr lang="en-US" dirty="0"/>
          </a:p>
        </p:txBody>
      </p:sp>
      <p:sp>
        <p:nvSpPr>
          <p:cNvPr id="5" name="Subtitle 4"/>
          <p:cNvSpPr>
            <a:spLocks noGrp="1"/>
          </p:cNvSpPr>
          <p:nvPr>
            <p:ph type="body" sz="quarter" idx="10"/>
          </p:nvPr>
        </p:nvSpPr>
        <p:spPr/>
        <p:txBody>
          <a:bodyPr/>
          <a:lstStyle/>
          <a:p>
            <a:r>
              <a:rPr lang="en-US" dirty="0"/>
              <a:t>but in order that Your heaven and those within it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وَأَرْضُكَ وَمَنْ عَلَيْهَا</a:t>
            </a:r>
            <a:endParaRPr lang="en-US" dirty="0"/>
          </a:p>
        </p:txBody>
      </p:sp>
      <p:sp>
        <p:nvSpPr>
          <p:cNvPr id="5" name="Subtitle 4"/>
          <p:cNvSpPr>
            <a:spLocks noGrp="1"/>
          </p:cNvSpPr>
          <p:nvPr>
            <p:ph type="body" sz="quarter" idx="10"/>
          </p:nvPr>
        </p:nvSpPr>
        <p:spPr/>
        <p:txBody>
          <a:bodyPr/>
          <a:lstStyle/>
          <a:p>
            <a:r>
              <a:rPr lang="en-US" dirty="0"/>
              <a:t>And Your earth and those upon it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مَا أَظْهَرْتُ لَكَ مِنَ النَّدَمِ، </a:t>
            </a:r>
            <a:endParaRPr lang="en-US" dirty="0"/>
          </a:p>
        </p:txBody>
      </p:sp>
      <p:sp>
        <p:nvSpPr>
          <p:cNvPr id="5" name="Subtitle 4"/>
          <p:cNvSpPr>
            <a:spLocks noGrp="1"/>
          </p:cNvSpPr>
          <p:nvPr>
            <p:ph type="body" sz="quarter" idx="10"/>
          </p:nvPr>
        </p:nvSpPr>
        <p:spPr/>
        <p:txBody>
          <a:bodyPr/>
          <a:lstStyle/>
          <a:p>
            <a:r>
              <a:rPr lang="en-US" dirty="0"/>
              <a:t>may hear the remorse which I have professed to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وَلَجَأْتُ إِلَيْكَ فِيهِ مِنَ التَّوْبَةِ</a:t>
            </a:r>
            <a:endParaRPr lang="en-US" dirty="0"/>
          </a:p>
        </p:txBody>
      </p:sp>
      <p:sp>
        <p:nvSpPr>
          <p:cNvPr id="5" name="Subtitle 4"/>
          <p:cNvSpPr>
            <a:spLocks noGrp="1"/>
          </p:cNvSpPr>
          <p:nvPr>
            <p:ph type="body" sz="quarter" idx="10"/>
          </p:nvPr>
        </p:nvSpPr>
        <p:spPr/>
        <p:txBody>
          <a:bodyPr/>
          <a:lstStyle/>
          <a:p>
            <a:r>
              <a:rPr lang="en-US" dirty="0"/>
              <a:t>and the repentance through which I have sought asylum with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فَلَعَلَّ بَعْضَهُم بِرَحْمَتِكَ يَرْحَمُنِي مِن سُوءِ مَوْقِفِي، </a:t>
            </a:r>
            <a:endParaRPr lang="en-US" dirty="0"/>
          </a:p>
        </p:txBody>
      </p:sp>
      <p:sp>
        <p:nvSpPr>
          <p:cNvPr id="5" name="Subtitle 4"/>
          <p:cNvSpPr>
            <a:spLocks noGrp="1"/>
          </p:cNvSpPr>
          <p:nvPr>
            <p:ph type="body" sz="quarter" idx="10"/>
          </p:nvPr>
        </p:nvSpPr>
        <p:spPr/>
        <p:txBody>
          <a:bodyPr/>
          <a:lstStyle/>
          <a:p>
            <a:r>
              <a:rPr lang="en-US" dirty="0"/>
              <a:t>Then perhaps one of them, through Your mercy, may show mercy upon my evil situation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تُدْرِكُهُ الرِّقَّةُ عَلَيَّ بِسُوءِ حَاِلي،</a:t>
            </a:r>
            <a:endParaRPr lang="en-US" dirty="0"/>
          </a:p>
        </p:txBody>
      </p:sp>
      <p:sp>
        <p:nvSpPr>
          <p:cNvPr id="5" name="Subtitle 4"/>
          <p:cNvSpPr>
            <a:spLocks noGrp="1"/>
          </p:cNvSpPr>
          <p:nvPr>
            <p:ph type="body" sz="quarter" idx="10"/>
          </p:nvPr>
        </p:nvSpPr>
        <p:spPr/>
        <p:txBody>
          <a:bodyPr/>
          <a:lstStyle/>
          <a:p>
            <a:r>
              <a:rPr lang="en-US" dirty="0"/>
              <a:t>or be seized by tenderness for my evil state.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100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0" y="1564481"/>
            <a:ext cx="12192000" cy="1143000"/>
          </a:xfrm>
        </p:spPr>
        <p:txBody>
          <a:bodyPr/>
          <a:lstStyle/>
          <a:p>
            <a:r>
              <a:rPr lang="ar-SA" dirty="0"/>
              <a:t>أَسْتَغْفِرُ اللّٰهَ رَبِّي وَأَتُوبُ إلَيْهِ</a:t>
            </a:r>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I seek the forgiveness of </a:t>
            </a:r>
            <a:r>
              <a:rPr lang="en-US" dirty="0" err="1"/>
              <a:t>Allāh</a:t>
            </a:r>
            <a:r>
              <a:rPr lang="en-US" dirty="0"/>
              <a:t>, my Lord, and I repent before Him.</a:t>
            </a:r>
          </a:p>
        </p:txBody>
      </p:sp>
      <p:sp>
        <p:nvSpPr>
          <p:cNvPr id="16" name="TextBox 15">
            <a:extLst>
              <a:ext uri="{FF2B5EF4-FFF2-40B4-BE49-F238E27FC236}">
                <a16:creationId xmlns:a16="http://schemas.microsoft.com/office/drawing/2014/main" id="{B04799D6-CA16-0AF5-CF00-8CA6009DADD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17" name="TextBox 16">
            <a:extLst>
              <a:ext uri="{FF2B5EF4-FFF2-40B4-BE49-F238E27FC236}">
                <a16:creationId xmlns:a16="http://schemas.microsoft.com/office/drawing/2014/main" id="{14D9539C-3201-3414-97B5-E19D35D8D8B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18" name="TextBox 17">
            <a:extLst>
              <a:ext uri="{FF2B5EF4-FFF2-40B4-BE49-F238E27FC236}">
                <a16:creationId xmlns:a16="http://schemas.microsoft.com/office/drawing/2014/main" id="{C984E592-6CB5-6F22-E4E1-8FEAC0D40F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19" name="TextBox 18">
            <a:extLst>
              <a:ext uri="{FF2B5EF4-FFF2-40B4-BE49-F238E27FC236}">
                <a16:creationId xmlns:a16="http://schemas.microsoft.com/office/drawing/2014/main" id="{3C7530CF-FA10-59AF-1FC5-DB3C2CFDBA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20" name="TextBox 19">
            <a:extLst>
              <a:ext uri="{FF2B5EF4-FFF2-40B4-BE49-F238E27FC236}">
                <a16:creationId xmlns:a16="http://schemas.microsoft.com/office/drawing/2014/main" id="{475105A6-CD64-747D-F705-98964E649E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21" name="TextBox 20">
            <a:extLst>
              <a:ext uri="{FF2B5EF4-FFF2-40B4-BE49-F238E27FC236}">
                <a16:creationId xmlns:a16="http://schemas.microsoft.com/office/drawing/2014/main" id="{F1E5F2CE-3020-9875-55D0-2E201BEFA55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22" name="TextBox 21">
            <a:extLst>
              <a:ext uri="{FF2B5EF4-FFF2-40B4-BE49-F238E27FC236}">
                <a16:creationId xmlns:a16="http://schemas.microsoft.com/office/drawing/2014/main" id="{D0EB780B-79D8-3D1B-674A-022CCF5EB18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23" name="TextBox 22">
            <a:extLst>
              <a:ext uri="{FF2B5EF4-FFF2-40B4-BE49-F238E27FC236}">
                <a16:creationId xmlns:a16="http://schemas.microsoft.com/office/drawing/2014/main" id="{B2B24F16-1BEA-C669-C0D2-B018643EF7A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24" name="TextBox 23">
            <a:extLst>
              <a:ext uri="{FF2B5EF4-FFF2-40B4-BE49-F238E27FC236}">
                <a16:creationId xmlns:a16="http://schemas.microsoft.com/office/drawing/2014/main" id="{D42C6D5C-DAC5-7E85-4482-9BABBA99E1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25" name="TextBox 24">
            <a:extLst>
              <a:ext uri="{FF2B5EF4-FFF2-40B4-BE49-F238E27FC236}">
                <a16:creationId xmlns:a16="http://schemas.microsoft.com/office/drawing/2014/main" id="{2AF047A5-D5A0-EA7E-0C37-AA366D2ECE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26" name="TextBox 25">
            <a:extLst>
              <a:ext uri="{FF2B5EF4-FFF2-40B4-BE49-F238E27FC236}">
                <a16:creationId xmlns:a16="http://schemas.microsoft.com/office/drawing/2014/main" id="{7B715B93-9841-3591-72BC-B6854BF14C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27" name="TextBox 26">
            <a:extLst>
              <a:ext uri="{FF2B5EF4-FFF2-40B4-BE49-F238E27FC236}">
                <a16:creationId xmlns:a16="http://schemas.microsoft.com/office/drawing/2014/main" id="{D632CDDB-BD81-19E6-D2F0-19178ECD1D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28" name="TextBox 27">
            <a:extLst>
              <a:ext uri="{FF2B5EF4-FFF2-40B4-BE49-F238E27FC236}">
                <a16:creationId xmlns:a16="http://schemas.microsoft.com/office/drawing/2014/main" id="{D54F6DA1-B403-9F5E-F761-DC562ED8B4F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29" name="TextBox 28">
            <a:extLst>
              <a:ext uri="{FF2B5EF4-FFF2-40B4-BE49-F238E27FC236}">
                <a16:creationId xmlns:a16="http://schemas.microsoft.com/office/drawing/2014/main" id="{08F0369A-C298-66D6-9690-9B428C20020B}"/>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30" name="TextBox 29">
            <a:extLst>
              <a:ext uri="{FF2B5EF4-FFF2-40B4-BE49-F238E27FC236}">
                <a16:creationId xmlns:a16="http://schemas.microsoft.com/office/drawing/2014/main" id="{341D4C3F-F3BF-2DF9-9EBD-133E611A292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31" name="TextBox 30">
            <a:extLst>
              <a:ext uri="{FF2B5EF4-FFF2-40B4-BE49-F238E27FC236}">
                <a16:creationId xmlns:a16="http://schemas.microsoft.com/office/drawing/2014/main" id="{EFD87348-17E3-3C11-BEEC-FBA8D4DC3A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32" name="TextBox 31">
            <a:extLst>
              <a:ext uri="{FF2B5EF4-FFF2-40B4-BE49-F238E27FC236}">
                <a16:creationId xmlns:a16="http://schemas.microsoft.com/office/drawing/2014/main" id="{9AF1F01F-FFB1-DB8C-40FC-DBC6CDA5F0A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33" name="TextBox 32">
            <a:extLst>
              <a:ext uri="{FF2B5EF4-FFF2-40B4-BE49-F238E27FC236}">
                <a16:creationId xmlns:a16="http://schemas.microsoft.com/office/drawing/2014/main" id="{0A9AEA75-AAE2-C5C9-C3FE-C512E1CEA11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34" name="TextBox 33">
            <a:extLst>
              <a:ext uri="{FF2B5EF4-FFF2-40B4-BE49-F238E27FC236}">
                <a16:creationId xmlns:a16="http://schemas.microsoft.com/office/drawing/2014/main" id="{9A2DE4F4-61D6-E65B-5261-7628BF98117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35" name="TextBox 34">
            <a:extLst>
              <a:ext uri="{FF2B5EF4-FFF2-40B4-BE49-F238E27FC236}">
                <a16:creationId xmlns:a16="http://schemas.microsoft.com/office/drawing/2014/main" id="{39D307F0-1085-21B3-FC8D-26BF164F419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36" name="TextBox 35">
            <a:extLst>
              <a:ext uri="{FF2B5EF4-FFF2-40B4-BE49-F238E27FC236}">
                <a16:creationId xmlns:a16="http://schemas.microsoft.com/office/drawing/2014/main" id="{672C44FD-B80B-0EF2-1158-465167190F6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37" name="TextBox 36">
            <a:extLst>
              <a:ext uri="{FF2B5EF4-FFF2-40B4-BE49-F238E27FC236}">
                <a16:creationId xmlns:a16="http://schemas.microsoft.com/office/drawing/2014/main" id="{FF9F2E8E-8DD5-DABD-2575-94B654D45DC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38" name="TextBox 37">
            <a:extLst>
              <a:ext uri="{FF2B5EF4-FFF2-40B4-BE49-F238E27FC236}">
                <a16:creationId xmlns:a16="http://schemas.microsoft.com/office/drawing/2014/main" id="{87E867A6-6E8D-4A7E-1F31-8CCAB4DF5F9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39" name="TextBox 38">
            <a:extLst>
              <a:ext uri="{FF2B5EF4-FFF2-40B4-BE49-F238E27FC236}">
                <a16:creationId xmlns:a16="http://schemas.microsoft.com/office/drawing/2014/main" id="{2D784DA1-707E-FF09-73E1-420E7DF2C38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40" name="TextBox 39">
            <a:extLst>
              <a:ext uri="{FF2B5EF4-FFF2-40B4-BE49-F238E27FC236}">
                <a16:creationId xmlns:a16="http://schemas.microsoft.com/office/drawing/2014/main" id="{0609F776-DB9D-DE78-6F7D-C423A8DCDCA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41" name="TextBox 40">
            <a:extLst>
              <a:ext uri="{FF2B5EF4-FFF2-40B4-BE49-F238E27FC236}">
                <a16:creationId xmlns:a16="http://schemas.microsoft.com/office/drawing/2014/main" id="{494170A5-63D0-DA27-6132-CE3F533E83F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42" name="TextBox 41">
            <a:extLst>
              <a:ext uri="{FF2B5EF4-FFF2-40B4-BE49-F238E27FC236}">
                <a16:creationId xmlns:a16="http://schemas.microsoft.com/office/drawing/2014/main" id="{3C70A55C-E3A1-FF39-33F6-748ED7FA20B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43" name="TextBox 42">
            <a:extLst>
              <a:ext uri="{FF2B5EF4-FFF2-40B4-BE49-F238E27FC236}">
                <a16:creationId xmlns:a16="http://schemas.microsoft.com/office/drawing/2014/main" id="{11302280-C19F-2353-BF42-77352F28D7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44" name="TextBox 43">
            <a:extLst>
              <a:ext uri="{FF2B5EF4-FFF2-40B4-BE49-F238E27FC236}">
                <a16:creationId xmlns:a16="http://schemas.microsoft.com/office/drawing/2014/main" id="{E8C218FC-F28B-3441-4DB9-ACB54A95933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45" name="TextBox 44">
            <a:extLst>
              <a:ext uri="{FF2B5EF4-FFF2-40B4-BE49-F238E27FC236}">
                <a16:creationId xmlns:a16="http://schemas.microsoft.com/office/drawing/2014/main" id="{D6D777B3-9886-3136-62CF-B729D678EF9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46" name="TextBox 45">
            <a:extLst>
              <a:ext uri="{FF2B5EF4-FFF2-40B4-BE49-F238E27FC236}">
                <a16:creationId xmlns:a16="http://schemas.microsoft.com/office/drawing/2014/main" id="{D3A22D3E-E924-BFBF-FB4E-964B83B7324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47" name="TextBox 46">
            <a:extLst>
              <a:ext uri="{FF2B5EF4-FFF2-40B4-BE49-F238E27FC236}">
                <a16:creationId xmlns:a16="http://schemas.microsoft.com/office/drawing/2014/main" id="{4BDCA2A2-8D01-C48E-5668-C35EB7226BD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48" name="TextBox 47">
            <a:extLst>
              <a:ext uri="{FF2B5EF4-FFF2-40B4-BE49-F238E27FC236}">
                <a16:creationId xmlns:a16="http://schemas.microsoft.com/office/drawing/2014/main" id="{5150EE0F-6F07-9352-4E07-6D5F54C8868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49" name="TextBox 48">
            <a:extLst>
              <a:ext uri="{FF2B5EF4-FFF2-40B4-BE49-F238E27FC236}">
                <a16:creationId xmlns:a16="http://schemas.microsoft.com/office/drawing/2014/main" id="{D5527B46-1703-113E-2FEB-EB29C27231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50" name="TextBox 49">
            <a:extLst>
              <a:ext uri="{FF2B5EF4-FFF2-40B4-BE49-F238E27FC236}">
                <a16:creationId xmlns:a16="http://schemas.microsoft.com/office/drawing/2014/main" id="{81839AE6-D800-DDFC-2DC4-81BA95626DA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51" name="TextBox 50">
            <a:extLst>
              <a:ext uri="{FF2B5EF4-FFF2-40B4-BE49-F238E27FC236}">
                <a16:creationId xmlns:a16="http://schemas.microsoft.com/office/drawing/2014/main" id="{3B06A539-CF7F-1FCD-420B-FEF7F62C06E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52" name="TextBox 51">
            <a:extLst>
              <a:ext uri="{FF2B5EF4-FFF2-40B4-BE49-F238E27FC236}">
                <a16:creationId xmlns:a16="http://schemas.microsoft.com/office/drawing/2014/main" id="{AE7FEB4B-875D-FBEC-6927-761B8756E57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53" name="TextBox 52">
            <a:extLst>
              <a:ext uri="{FF2B5EF4-FFF2-40B4-BE49-F238E27FC236}">
                <a16:creationId xmlns:a16="http://schemas.microsoft.com/office/drawing/2014/main" id="{B0782FAC-1C66-8050-70C5-0953AAA4C9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54" name="TextBox 53">
            <a:extLst>
              <a:ext uri="{FF2B5EF4-FFF2-40B4-BE49-F238E27FC236}">
                <a16:creationId xmlns:a16="http://schemas.microsoft.com/office/drawing/2014/main" id="{5425353B-B44B-2E37-95A8-FCB64E09CCC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55" name="TextBox 54">
            <a:extLst>
              <a:ext uri="{FF2B5EF4-FFF2-40B4-BE49-F238E27FC236}">
                <a16:creationId xmlns:a16="http://schemas.microsoft.com/office/drawing/2014/main" id="{23AF5245-9CBC-8F95-28A7-2CD6B417E6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56" name="TextBox 55">
            <a:extLst>
              <a:ext uri="{FF2B5EF4-FFF2-40B4-BE49-F238E27FC236}">
                <a16:creationId xmlns:a16="http://schemas.microsoft.com/office/drawing/2014/main" id="{F360A646-DF64-7E1A-3295-580F384E866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57" name="TextBox 56">
            <a:extLst>
              <a:ext uri="{FF2B5EF4-FFF2-40B4-BE49-F238E27FC236}">
                <a16:creationId xmlns:a16="http://schemas.microsoft.com/office/drawing/2014/main" id="{03C940F5-78F8-B980-9166-AA3D29C4CB7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58" name="TextBox 57">
            <a:extLst>
              <a:ext uri="{FF2B5EF4-FFF2-40B4-BE49-F238E27FC236}">
                <a16:creationId xmlns:a16="http://schemas.microsoft.com/office/drawing/2014/main" id="{C2A448AE-95F8-1813-C42E-3F5C683F677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59" name="TextBox 58">
            <a:extLst>
              <a:ext uri="{FF2B5EF4-FFF2-40B4-BE49-F238E27FC236}">
                <a16:creationId xmlns:a16="http://schemas.microsoft.com/office/drawing/2014/main" id="{E96A40F7-A9FF-4F8F-C03A-F8D89A0DCD2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60" name="TextBox 59">
            <a:extLst>
              <a:ext uri="{FF2B5EF4-FFF2-40B4-BE49-F238E27FC236}">
                <a16:creationId xmlns:a16="http://schemas.microsoft.com/office/drawing/2014/main" id="{A26DDA89-BD4B-0BB8-DAE6-118B9E15B2A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61" name="TextBox 60">
            <a:extLst>
              <a:ext uri="{FF2B5EF4-FFF2-40B4-BE49-F238E27FC236}">
                <a16:creationId xmlns:a16="http://schemas.microsoft.com/office/drawing/2014/main" id="{05975CBB-1238-9D42-3521-DFA49ADEA9B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62" name="TextBox 61">
            <a:extLst>
              <a:ext uri="{FF2B5EF4-FFF2-40B4-BE49-F238E27FC236}">
                <a16:creationId xmlns:a16="http://schemas.microsoft.com/office/drawing/2014/main" id="{E337CCE7-C37C-D7F4-15B9-4FBAE6D65E3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63" name="TextBox 62">
            <a:extLst>
              <a:ext uri="{FF2B5EF4-FFF2-40B4-BE49-F238E27FC236}">
                <a16:creationId xmlns:a16="http://schemas.microsoft.com/office/drawing/2014/main" id="{67DDBFA1-1323-3CC8-99E5-58E3D4EEBC5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10240" name="TextBox 10239">
            <a:extLst>
              <a:ext uri="{FF2B5EF4-FFF2-40B4-BE49-F238E27FC236}">
                <a16:creationId xmlns:a16="http://schemas.microsoft.com/office/drawing/2014/main" id="{67F6316A-83C0-217E-162B-44C35FED89A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10241" name="TextBox 10240">
            <a:extLst>
              <a:ext uri="{FF2B5EF4-FFF2-40B4-BE49-F238E27FC236}">
                <a16:creationId xmlns:a16="http://schemas.microsoft.com/office/drawing/2014/main" id="{1A511D79-3BE5-24CC-076F-A80AB0F0CD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10242" name="TextBox 10241">
            <a:extLst>
              <a:ext uri="{FF2B5EF4-FFF2-40B4-BE49-F238E27FC236}">
                <a16:creationId xmlns:a16="http://schemas.microsoft.com/office/drawing/2014/main" id="{9E5A5C5B-3508-D480-115A-F83C2EC4678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10243" name="TextBox 10242">
            <a:extLst>
              <a:ext uri="{FF2B5EF4-FFF2-40B4-BE49-F238E27FC236}">
                <a16:creationId xmlns:a16="http://schemas.microsoft.com/office/drawing/2014/main" id="{772B9691-40FE-4AA9-6A89-AF304515A98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10244" name="TextBox 10243">
            <a:extLst>
              <a:ext uri="{FF2B5EF4-FFF2-40B4-BE49-F238E27FC236}">
                <a16:creationId xmlns:a16="http://schemas.microsoft.com/office/drawing/2014/main" id="{BCA34E3D-6112-3E64-03F0-EDD18626BE5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10245" name="TextBox 10244">
            <a:extLst>
              <a:ext uri="{FF2B5EF4-FFF2-40B4-BE49-F238E27FC236}">
                <a16:creationId xmlns:a16="http://schemas.microsoft.com/office/drawing/2014/main" id="{F5211564-4BC1-3EC1-6399-1660E406450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10246" name="TextBox 10245">
            <a:extLst>
              <a:ext uri="{FF2B5EF4-FFF2-40B4-BE49-F238E27FC236}">
                <a16:creationId xmlns:a16="http://schemas.microsoft.com/office/drawing/2014/main" id="{5B8841FE-7343-24B4-8436-C549AE7B62B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10247" name="TextBox 10246">
            <a:extLst>
              <a:ext uri="{FF2B5EF4-FFF2-40B4-BE49-F238E27FC236}">
                <a16:creationId xmlns:a16="http://schemas.microsoft.com/office/drawing/2014/main" id="{6103E56F-DD7B-66AC-8E3E-31009550B93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10249" name="TextBox 10248">
            <a:extLst>
              <a:ext uri="{FF2B5EF4-FFF2-40B4-BE49-F238E27FC236}">
                <a16:creationId xmlns:a16="http://schemas.microsoft.com/office/drawing/2014/main" id="{69AE719C-110E-397F-169B-D8BC49C0B0B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10250" name="TextBox 10249">
            <a:extLst>
              <a:ext uri="{FF2B5EF4-FFF2-40B4-BE49-F238E27FC236}">
                <a16:creationId xmlns:a16="http://schemas.microsoft.com/office/drawing/2014/main" id="{79B570AB-315D-9752-B039-16D1E22D00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10251" name="TextBox 10250">
            <a:extLst>
              <a:ext uri="{FF2B5EF4-FFF2-40B4-BE49-F238E27FC236}">
                <a16:creationId xmlns:a16="http://schemas.microsoft.com/office/drawing/2014/main" id="{FB70CC60-ED65-A7F4-6F6C-E661944F1BC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10252" name="TextBox 10251">
            <a:extLst>
              <a:ext uri="{FF2B5EF4-FFF2-40B4-BE49-F238E27FC236}">
                <a16:creationId xmlns:a16="http://schemas.microsoft.com/office/drawing/2014/main" id="{92082D94-6E01-9596-D1CF-E75136CBB4A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253" name="TextBox 10252">
            <a:extLst>
              <a:ext uri="{FF2B5EF4-FFF2-40B4-BE49-F238E27FC236}">
                <a16:creationId xmlns:a16="http://schemas.microsoft.com/office/drawing/2014/main" id="{82B03078-7E41-D1E4-6521-765AB00B36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254" name="TextBox 10253">
            <a:extLst>
              <a:ext uri="{FF2B5EF4-FFF2-40B4-BE49-F238E27FC236}">
                <a16:creationId xmlns:a16="http://schemas.microsoft.com/office/drawing/2014/main" id="{982A021B-9783-A75D-FA49-5469A91E920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255" name="TextBox 10254">
            <a:extLst>
              <a:ext uri="{FF2B5EF4-FFF2-40B4-BE49-F238E27FC236}">
                <a16:creationId xmlns:a16="http://schemas.microsoft.com/office/drawing/2014/main" id="{AEE2F848-3D06-678B-78AE-3D34524FE6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256" name="TextBox 10255">
            <a:extLst>
              <a:ext uri="{FF2B5EF4-FFF2-40B4-BE49-F238E27FC236}">
                <a16:creationId xmlns:a16="http://schemas.microsoft.com/office/drawing/2014/main" id="{4A162B9B-0AB3-FAD2-DCD6-436A39BE6A8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257" name="TextBox 10256">
            <a:extLst>
              <a:ext uri="{FF2B5EF4-FFF2-40B4-BE49-F238E27FC236}">
                <a16:creationId xmlns:a16="http://schemas.microsoft.com/office/drawing/2014/main" id="{6A33A2FC-9BB1-C7BC-CDBA-3353F110BA5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258" name="TextBox 10257">
            <a:extLst>
              <a:ext uri="{FF2B5EF4-FFF2-40B4-BE49-F238E27FC236}">
                <a16:creationId xmlns:a16="http://schemas.microsoft.com/office/drawing/2014/main" id="{ADF2AA89-7832-3FFF-2F71-D1E5392A02C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259" name="TextBox 10258">
            <a:extLst>
              <a:ext uri="{FF2B5EF4-FFF2-40B4-BE49-F238E27FC236}">
                <a16:creationId xmlns:a16="http://schemas.microsoft.com/office/drawing/2014/main" id="{34066518-8685-BC4B-5A11-FAA6A2876AD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260" name="TextBox 10259">
            <a:extLst>
              <a:ext uri="{FF2B5EF4-FFF2-40B4-BE49-F238E27FC236}">
                <a16:creationId xmlns:a16="http://schemas.microsoft.com/office/drawing/2014/main" id="{C3ED072A-9576-CDD2-3E23-F374B765445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261" name="TextBox 10260">
            <a:extLst>
              <a:ext uri="{FF2B5EF4-FFF2-40B4-BE49-F238E27FC236}">
                <a16:creationId xmlns:a16="http://schemas.microsoft.com/office/drawing/2014/main" id="{CA18E91C-52D4-A738-9263-CE7DC9BF1EE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262" name="TextBox 10261">
            <a:extLst>
              <a:ext uri="{FF2B5EF4-FFF2-40B4-BE49-F238E27FC236}">
                <a16:creationId xmlns:a16="http://schemas.microsoft.com/office/drawing/2014/main" id="{9D40A7AA-1E04-4DD3-88BE-286EEDBB7DA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
        <p:nvSpPr>
          <p:cNvPr id="10263" name="TextBox 10262">
            <a:extLst>
              <a:ext uri="{FF2B5EF4-FFF2-40B4-BE49-F238E27FC236}">
                <a16:creationId xmlns:a16="http://schemas.microsoft.com/office/drawing/2014/main" id="{6D3AB331-21DC-20B0-C787-A7B38C5A2B7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endParaRPr lang="en-CA" dirty="0"/>
          </a:p>
        </p:txBody>
      </p:sp>
      <p:sp>
        <p:nvSpPr>
          <p:cNvPr id="10264" name="TextBox 10263">
            <a:extLst>
              <a:ext uri="{FF2B5EF4-FFF2-40B4-BE49-F238E27FC236}">
                <a16:creationId xmlns:a16="http://schemas.microsoft.com/office/drawing/2014/main" id="{51ADBCE5-E9DB-13EB-84C9-48EA29C8077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endParaRPr lang="en-CA" dirty="0"/>
          </a:p>
        </p:txBody>
      </p:sp>
      <p:sp>
        <p:nvSpPr>
          <p:cNvPr id="10273" name="TextBox 10272">
            <a:extLst>
              <a:ext uri="{FF2B5EF4-FFF2-40B4-BE49-F238E27FC236}">
                <a16:creationId xmlns:a16="http://schemas.microsoft.com/office/drawing/2014/main" id="{E49A5119-65B9-3002-E6A7-880A3D6F02A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endParaRPr lang="en-CA" dirty="0"/>
          </a:p>
        </p:txBody>
      </p:sp>
      <p:sp>
        <p:nvSpPr>
          <p:cNvPr id="10274" name="TextBox 10273">
            <a:extLst>
              <a:ext uri="{FF2B5EF4-FFF2-40B4-BE49-F238E27FC236}">
                <a16:creationId xmlns:a16="http://schemas.microsoft.com/office/drawing/2014/main" id="{04E5AB62-0AEE-861D-4687-D48B3BA22CE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endParaRPr lang="en-CA" dirty="0"/>
          </a:p>
        </p:txBody>
      </p:sp>
      <p:sp>
        <p:nvSpPr>
          <p:cNvPr id="10275" name="TextBox 10274">
            <a:extLst>
              <a:ext uri="{FF2B5EF4-FFF2-40B4-BE49-F238E27FC236}">
                <a16:creationId xmlns:a16="http://schemas.microsoft.com/office/drawing/2014/main" id="{9272B781-FFA7-6FEA-911B-25269F344EE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endParaRPr lang="en-CA" dirty="0"/>
          </a:p>
        </p:txBody>
      </p:sp>
      <p:sp>
        <p:nvSpPr>
          <p:cNvPr id="10276" name="TextBox 10275">
            <a:extLst>
              <a:ext uri="{FF2B5EF4-FFF2-40B4-BE49-F238E27FC236}">
                <a16:creationId xmlns:a16="http://schemas.microsoft.com/office/drawing/2014/main" id="{1E571121-9E21-60B5-30F4-9FCF09AE6E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endParaRPr lang="en-CA" dirty="0"/>
          </a:p>
        </p:txBody>
      </p:sp>
      <p:sp>
        <p:nvSpPr>
          <p:cNvPr id="10277" name="TextBox 10276">
            <a:extLst>
              <a:ext uri="{FF2B5EF4-FFF2-40B4-BE49-F238E27FC236}">
                <a16:creationId xmlns:a16="http://schemas.microsoft.com/office/drawing/2014/main" id="{BF050639-9627-B51E-672B-41F9EFA3C16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endParaRPr lang="en-CA" dirty="0"/>
          </a:p>
        </p:txBody>
      </p:sp>
      <p:sp>
        <p:nvSpPr>
          <p:cNvPr id="10278" name="TextBox 10277">
            <a:extLst>
              <a:ext uri="{FF2B5EF4-FFF2-40B4-BE49-F238E27FC236}">
                <a16:creationId xmlns:a16="http://schemas.microsoft.com/office/drawing/2014/main" id="{96291E3A-AF6E-714E-FB89-F0A464F1B1B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endParaRPr lang="en-CA" dirty="0"/>
          </a:p>
        </p:txBody>
      </p:sp>
      <p:sp>
        <p:nvSpPr>
          <p:cNvPr id="10279" name="TextBox 10278">
            <a:extLst>
              <a:ext uri="{FF2B5EF4-FFF2-40B4-BE49-F238E27FC236}">
                <a16:creationId xmlns:a16="http://schemas.microsoft.com/office/drawing/2014/main" id="{C3662CD4-CD50-8B3E-DA68-6EEB19F9E99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endParaRPr lang="en-CA" dirty="0"/>
          </a:p>
        </p:txBody>
      </p:sp>
      <p:sp>
        <p:nvSpPr>
          <p:cNvPr id="10280" name="TextBox 10279">
            <a:extLst>
              <a:ext uri="{FF2B5EF4-FFF2-40B4-BE49-F238E27FC236}">
                <a16:creationId xmlns:a16="http://schemas.microsoft.com/office/drawing/2014/main" id="{C1487925-1149-D00B-0D56-455981F9CF2C}"/>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80</a:t>
            </a:r>
            <a:endParaRPr lang="en-CA" dirty="0"/>
          </a:p>
        </p:txBody>
      </p:sp>
      <p:sp>
        <p:nvSpPr>
          <p:cNvPr id="10281" name="TextBox 10280">
            <a:extLst>
              <a:ext uri="{FF2B5EF4-FFF2-40B4-BE49-F238E27FC236}">
                <a16:creationId xmlns:a16="http://schemas.microsoft.com/office/drawing/2014/main" id="{400364BA-90DA-10DB-E696-8E4F89660C8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endParaRPr lang="en-CA" dirty="0"/>
          </a:p>
        </p:txBody>
      </p:sp>
      <p:sp>
        <p:nvSpPr>
          <p:cNvPr id="10282" name="TextBox 10281">
            <a:extLst>
              <a:ext uri="{FF2B5EF4-FFF2-40B4-BE49-F238E27FC236}">
                <a16:creationId xmlns:a16="http://schemas.microsoft.com/office/drawing/2014/main" id="{00F8C856-E253-1D91-4153-B7C76A839C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endParaRPr lang="en-CA" dirty="0"/>
          </a:p>
        </p:txBody>
      </p:sp>
      <p:sp>
        <p:nvSpPr>
          <p:cNvPr id="10283" name="TextBox 10282">
            <a:extLst>
              <a:ext uri="{FF2B5EF4-FFF2-40B4-BE49-F238E27FC236}">
                <a16:creationId xmlns:a16="http://schemas.microsoft.com/office/drawing/2014/main" id="{D0F048D2-CD85-07DD-C08B-DF3E6005DE2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endParaRPr lang="en-CA" dirty="0"/>
          </a:p>
        </p:txBody>
      </p:sp>
      <p:sp>
        <p:nvSpPr>
          <p:cNvPr id="10284" name="TextBox 10283">
            <a:extLst>
              <a:ext uri="{FF2B5EF4-FFF2-40B4-BE49-F238E27FC236}">
                <a16:creationId xmlns:a16="http://schemas.microsoft.com/office/drawing/2014/main" id="{10FF8484-99FB-C60B-A8C0-1C6696B1A94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endParaRPr lang="en-CA" dirty="0"/>
          </a:p>
        </p:txBody>
      </p:sp>
      <p:sp>
        <p:nvSpPr>
          <p:cNvPr id="10285" name="TextBox 10284">
            <a:extLst>
              <a:ext uri="{FF2B5EF4-FFF2-40B4-BE49-F238E27FC236}">
                <a16:creationId xmlns:a16="http://schemas.microsoft.com/office/drawing/2014/main" id="{59F99770-B1E6-A716-0555-C73B1F5BE6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endParaRPr lang="en-CA" dirty="0"/>
          </a:p>
        </p:txBody>
      </p:sp>
      <p:sp>
        <p:nvSpPr>
          <p:cNvPr id="10287" name="TextBox 10286">
            <a:extLst>
              <a:ext uri="{FF2B5EF4-FFF2-40B4-BE49-F238E27FC236}">
                <a16:creationId xmlns:a16="http://schemas.microsoft.com/office/drawing/2014/main" id="{4DF7B7EB-51D7-7719-A178-68822037F27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endParaRPr lang="en-CA" dirty="0"/>
          </a:p>
        </p:txBody>
      </p:sp>
      <p:sp>
        <p:nvSpPr>
          <p:cNvPr id="10288" name="TextBox 10287">
            <a:extLst>
              <a:ext uri="{FF2B5EF4-FFF2-40B4-BE49-F238E27FC236}">
                <a16:creationId xmlns:a16="http://schemas.microsoft.com/office/drawing/2014/main" id="{F4F68D6A-A2E3-4C10-7C43-6AB1C008037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endParaRPr lang="en-CA" dirty="0"/>
          </a:p>
        </p:txBody>
      </p:sp>
      <p:sp>
        <p:nvSpPr>
          <p:cNvPr id="10289" name="TextBox 10288">
            <a:extLst>
              <a:ext uri="{FF2B5EF4-FFF2-40B4-BE49-F238E27FC236}">
                <a16:creationId xmlns:a16="http://schemas.microsoft.com/office/drawing/2014/main" id="{D1BFA3A1-C627-4400-5C6C-8EF92550B3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endParaRPr lang="en-CA" dirty="0"/>
          </a:p>
        </p:txBody>
      </p:sp>
      <p:sp>
        <p:nvSpPr>
          <p:cNvPr id="10290" name="TextBox 10289">
            <a:extLst>
              <a:ext uri="{FF2B5EF4-FFF2-40B4-BE49-F238E27FC236}">
                <a16:creationId xmlns:a16="http://schemas.microsoft.com/office/drawing/2014/main" id="{746C892F-D5F1-8D2F-BE4E-941346535F3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endParaRPr lang="en-CA" dirty="0"/>
          </a:p>
        </p:txBody>
      </p:sp>
      <p:sp>
        <p:nvSpPr>
          <p:cNvPr id="10291" name="TextBox 10290">
            <a:extLst>
              <a:ext uri="{FF2B5EF4-FFF2-40B4-BE49-F238E27FC236}">
                <a16:creationId xmlns:a16="http://schemas.microsoft.com/office/drawing/2014/main" id="{5858AA15-56B5-2D69-ABAE-A54927D7A22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
        <p:nvSpPr>
          <p:cNvPr id="10292" name="TextBox 10291">
            <a:extLst>
              <a:ext uri="{FF2B5EF4-FFF2-40B4-BE49-F238E27FC236}">
                <a16:creationId xmlns:a16="http://schemas.microsoft.com/office/drawing/2014/main" id="{EEDAC7A0-1560-9208-BD6B-79282C5E7A9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
        <p:nvSpPr>
          <p:cNvPr id="10293" name="TextBox 10292">
            <a:extLst>
              <a:ext uri="{FF2B5EF4-FFF2-40B4-BE49-F238E27FC236}">
                <a16:creationId xmlns:a16="http://schemas.microsoft.com/office/drawing/2014/main" id="{54B90C81-6EE4-F5C1-01A0-1A2E70FEB9F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
        <p:nvSpPr>
          <p:cNvPr id="10294" name="TextBox 10293">
            <a:extLst>
              <a:ext uri="{FF2B5EF4-FFF2-40B4-BE49-F238E27FC236}">
                <a16:creationId xmlns:a16="http://schemas.microsoft.com/office/drawing/2014/main" id="{04FA46CC-4950-B67C-FCE8-4E978FC549B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
        <p:nvSpPr>
          <p:cNvPr id="10295" name="TextBox 10294">
            <a:extLst>
              <a:ext uri="{FF2B5EF4-FFF2-40B4-BE49-F238E27FC236}">
                <a16:creationId xmlns:a16="http://schemas.microsoft.com/office/drawing/2014/main" id="{62A4F0DF-F227-05DF-F807-D0465438478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
        <p:nvSpPr>
          <p:cNvPr id="10296" name="TextBox 10295">
            <a:extLst>
              <a:ext uri="{FF2B5EF4-FFF2-40B4-BE49-F238E27FC236}">
                <a16:creationId xmlns:a16="http://schemas.microsoft.com/office/drawing/2014/main" id="{06863432-C07E-5664-BA0B-ACD2FF779F4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
        <p:nvSpPr>
          <p:cNvPr id="10297" name="TextBox 10296">
            <a:extLst>
              <a:ext uri="{FF2B5EF4-FFF2-40B4-BE49-F238E27FC236}">
                <a16:creationId xmlns:a16="http://schemas.microsoft.com/office/drawing/2014/main" id="{2D6A273E-5D35-D072-CC9D-439B2BFDD63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
        <p:nvSpPr>
          <p:cNvPr id="10298" name="TextBox 10297">
            <a:extLst>
              <a:ext uri="{FF2B5EF4-FFF2-40B4-BE49-F238E27FC236}">
                <a16:creationId xmlns:a16="http://schemas.microsoft.com/office/drawing/2014/main" id="{907B2DA7-E809-8478-E5EE-72428A8836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
        <p:nvSpPr>
          <p:cNvPr id="10299" name="TextBox 10298">
            <a:extLst>
              <a:ext uri="{FF2B5EF4-FFF2-40B4-BE49-F238E27FC236}">
                <a16:creationId xmlns:a16="http://schemas.microsoft.com/office/drawing/2014/main" id="{B5B3DCD4-CCD5-0FBF-BC18-E875735880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
        <p:nvSpPr>
          <p:cNvPr id="10300" name="TextBox 10299">
            <a:extLst>
              <a:ext uri="{FF2B5EF4-FFF2-40B4-BE49-F238E27FC236}">
                <a16:creationId xmlns:a16="http://schemas.microsoft.com/office/drawing/2014/main" id="{37F1DF79-2B22-404F-27CA-7345659D3A4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
        <p:nvSpPr>
          <p:cNvPr id="10301" name="TextBox 10300">
            <a:extLst>
              <a:ext uri="{FF2B5EF4-FFF2-40B4-BE49-F238E27FC236}">
                <a16:creationId xmlns:a16="http://schemas.microsoft.com/office/drawing/2014/main" id="{FF30EB66-978C-3C44-10A5-640013522C58}"/>
              </a:ext>
            </a:extLst>
          </p:cNvPr>
          <p:cNvSpPr txBox="1"/>
          <p:nvPr/>
        </p:nvSpPr>
        <p:spPr>
          <a:xfrm>
            <a:off x="5760000" y="5760000"/>
            <a:ext cx="83820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extLst>
      <p:ext uri="{BB962C8B-B14F-4D97-AF65-F5344CB8AC3E}">
        <p14:creationId xmlns:p14="http://schemas.microsoft.com/office/powerpoint/2010/main" val="32326365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7"/>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18"/>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9"/>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20"/>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21"/>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22"/>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2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3"/>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2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24"/>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25"/>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25"/>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2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26"/>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2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27"/>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28"/>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28"/>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29"/>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29"/>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30"/>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30"/>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31"/>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31"/>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32"/>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32"/>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33"/>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33"/>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3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34"/>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35"/>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35"/>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36"/>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36"/>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37"/>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37"/>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38"/>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38"/>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39"/>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39"/>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40"/>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40"/>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41"/>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41"/>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42"/>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42"/>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43"/>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43"/>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44"/>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44"/>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45"/>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45"/>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46"/>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46"/>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47"/>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47"/>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48"/>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48"/>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49"/>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49"/>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50"/>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50"/>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51"/>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51"/>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52"/>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52"/>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53"/>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53"/>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54"/>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54"/>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55"/>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55"/>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56"/>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56"/>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57"/>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57"/>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58"/>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58"/>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59"/>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59"/>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60"/>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60"/>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61"/>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61"/>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62"/>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62"/>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63"/>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63"/>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10240"/>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10240"/>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10241"/>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10241"/>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10242"/>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10242"/>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10243"/>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10243"/>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10244"/>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10244"/>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10245"/>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10245"/>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10246"/>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10246"/>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10247"/>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10247"/>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10249"/>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10249"/>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10250"/>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10250"/>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10251"/>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10251"/>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10252"/>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10252"/>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253"/>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253"/>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254"/>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254"/>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255"/>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255"/>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256"/>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256"/>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257"/>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257"/>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258"/>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258"/>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259"/>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259"/>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260"/>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260"/>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261"/>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261"/>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262"/>
                                        </p:tgtEl>
                                        <p:attrNameLst>
                                          <p:attrName>style.visibility</p:attrName>
                                        </p:attrNameLst>
                                      </p:cBhvr>
                                      <p:to>
                                        <p:strVal val="visible"/>
                                      </p:to>
                                    </p:set>
                                  </p:childTnLst>
                                </p:cTn>
                              </p:par>
                            </p:childTnLst>
                          </p:cTn>
                        </p:par>
                      </p:childTnLst>
                    </p:cTn>
                  </p:par>
                  <p:par>
                    <p:cTn id="417" fill="hold">
                      <p:stCondLst>
                        <p:cond delay="indefinite"/>
                      </p:stCondLst>
                      <p:childTnLst>
                        <p:par>
                          <p:cTn id="418" fill="hold">
                            <p:stCondLst>
                              <p:cond delay="0"/>
                            </p:stCondLst>
                            <p:childTnLst>
                              <p:par>
                                <p:cTn id="419" presetID="1" presetClass="exit" presetSubtype="0" fill="hold" grpId="1" nodeType="clickEffect">
                                  <p:stCondLst>
                                    <p:cond delay="0"/>
                                  </p:stCondLst>
                                  <p:childTnLst>
                                    <p:set>
                                      <p:cBhvr>
                                        <p:cTn id="420" dur="1" fill="hold">
                                          <p:stCondLst>
                                            <p:cond delay="0"/>
                                          </p:stCondLst>
                                        </p:cTn>
                                        <p:tgtEl>
                                          <p:spTgt spid="10262"/>
                                        </p:tgtEl>
                                        <p:attrNameLst>
                                          <p:attrName>style.visibility</p:attrName>
                                        </p:attrNameLst>
                                      </p:cBhvr>
                                      <p:to>
                                        <p:strVal val="hidden"/>
                                      </p:to>
                                    </p:set>
                                  </p:childTnLst>
                                </p:cTn>
                              </p:par>
                              <p:par>
                                <p:cTn id="421" presetID="1" presetClass="entr" presetSubtype="0" fill="hold" grpId="0" nodeType="withEffect">
                                  <p:stCondLst>
                                    <p:cond delay="0"/>
                                  </p:stCondLst>
                                  <p:childTnLst>
                                    <p:set>
                                      <p:cBhvr>
                                        <p:cTn id="422" dur="1" fill="hold">
                                          <p:stCondLst>
                                            <p:cond delay="0"/>
                                          </p:stCondLst>
                                        </p:cTn>
                                        <p:tgtEl>
                                          <p:spTgt spid="10263"/>
                                        </p:tgtEl>
                                        <p:attrNameLst>
                                          <p:attrName>style.visibility</p:attrName>
                                        </p:attrNameLst>
                                      </p:cBhvr>
                                      <p:to>
                                        <p:strVal val="visible"/>
                                      </p:to>
                                    </p:set>
                                  </p:childTnLst>
                                </p:cTn>
                              </p:par>
                            </p:childTnLst>
                          </p:cTn>
                        </p:par>
                      </p:childTnLst>
                    </p:cTn>
                  </p:par>
                  <p:par>
                    <p:cTn id="423" fill="hold">
                      <p:stCondLst>
                        <p:cond delay="indefinite"/>
                      </p:stCondLst>
                      <p:childTnLst>
                        <p:par>
                          <p:cTn id="424" fill="hold">
                            <p:stCondLst>
                              <p:cond delay="0"/>
                            </p:stCondLst>
                            <p:childTnLst>
                              <p:par>
                                <p:cTn id="425" presetID="1" presetClass="exit" presetSubtype="0" fill="hold" grpId="1" nodeType="clickEffect">
                                  <p:stCondLst>
                                    <p:cond delay="0"/>
                                  </p:stCondLst>
                                  <p:childTnLst>
                                    <p:set>
                                      <p:cBhvr>
                                        <p:cTn id="426" dur="1" fill="hold">
                                          <p:stCondLst>
                                            <p:cond delay="0"/>
                                          </p:stCondLst>
                                        </p:cTn>
                                        <p:tgtEl>
                                          <p:spTgt spid="10263"/>
                                        </p:tgtEl>
                                        <p:attrNameLst>
                                          <p:attrName>style.visibility</p:attrName>
                                        </p:attrNameLst>
                                      </p:cBhvr>
                                      <p:to>
                                        <p:strVal val="hidden"/>
                                      </p:to>
                                    </p:set>
                                  </p:childTnLst>
                                </p:cTn>
                              </p:par>
                              <p:par>
                                <p:cTn id="427" presetID="1" presetClass="entr" presetSubtype="0" fill="hold" grpId="0" nodeType="withEffect">
                                  <p:stCondLst>
                                    <p:cond delay="0"/>
                                  </p:stCondLst>
                                  <p:childTnLst>
                                    <p:set>
                                      <p:cBhvr>
                                        <p:cTn id="428" dur="1" fill="hold">
                                          <p:stCondLst>
                                            <p:cond delay="0"/>
                                          </p:stCondLst>
                                        </p:cTn>
                                        <p:tgtEl>
                                          <p:spTgt spid="10264"/>
                                        </p:tgtEl>
                                        <p:attrNameLst>
                                          <p:attrName>style.visibility</p:attrName>
                                        </p:attrNameLst>
                                      </p:cBhvr>
                                      <p:to>
                                        <p:strVal val="visible"/>
                                      </p:to>
                                    </p:set>
                                  </p:childTnLst>
                                </p:cTn>
                              </p:par>
                            </p:childTnLst>
                          </p:cTn>
                        </p:par>
                      </p:childTnLst>
                    </p:cTn>
                  </p:par>
                  <p:par>
                    <p:cTn id="429" fill="hold">
                      <p:stCondLst>
                        <p:cond delay="indefinite"/>
                      </p:stCondLst>
                      <p:childTnLst>
                        <p:par>
                          <p:cTn id="430" fill="hold">
                            <p:stCondLst>
                              <p:cond delay="0"/>
                            </p:stCondLst>
                            <p:childTnLst>
                              <p:par>
                                <p:cTn id="431" presetID="1" presetClass="exit" presetSubtype="0" fill="hold" grpId="1" nodeType="clickEffect">
                                  <p:stCondLst>
                                    <p:cond delay="0"/>
                                  </p:stCondLst>
                                  <p:childTnLst>
                                    <p:set>
                                      <p:cBhvr>
                                        <p:cTn id="432" dur="1" fill="hold">
                                          <p:stCondLst>
                                            <p:cond delay="0"/>
                                          </p:stCondLst>
                                        </p:cTn>
                                        <p:tgtEl>
                                          <p:spTgt spid="10264"/>
                                        </p:tgtEl>
                                        <p:attrNameLst>
                                          <p:attrName>style.visibility</p:attrName>
                                        </p:attrNameLst>
                                      </p:cBhvr>
                                      <p:to>
                                        <p:strVal val="hidden"/>
                                      </p:to>
                                    </p:set>
                                  </p:childTnLst>
                                </p:cTn>
                              </p:par>
                              <p:par>
                                <p:cTn id="433" presetID="1" presetClass="entr" presetSubtype="0" fill="hold" grpId="0" nodeType="withEffect">
                                  <p:stCondLst>
                                    <p:cond delay="0"/>
                                  </p:stCondLst>
                                  <p:childTnLst>
                                    <p:set>
                                      <p:cBhvr>
                                        <p:cTn id="434" dur="1" fill="hold">
                                          <p:stCondLst>
                                            <p:cond delay="0"/>
                                          </p:stCondLst>
                                        </p:cTn>
                                        <p:tgtEl>
                                          <p:spTgt spid="10273"/>
                                        </p:tgtEl>
                                        <p:attrNameLst>
                                          <p:attrName>style.visibility</p:attrName>
                                        </p:attrNameLst>
                                      </p:cBhvr>
                                      <p:to>
                                        <p:strVal val="visible"/>
                                      </p:to>
                                    </p:set>
                                  </p:childTnLst>
                                </p:cTn>
                              </p:par>
                            </p:childTnLst>
                          </p:cTn>
                        </p:par>
                      </p:childTnLst>
                    </p:cTn>
                  </p:par>
                  <p:par>
                    <p:cTn id="435" fill="hold">
                      <p:stCondLst>
                        <p:cond delay="indefinite"/>
                      </p:stCondLst>
                      <p:childTnLst>
                        <p:par>
                          <p:cTn id="436" fill="hold">
                            <p:stCondLst>
                              <p:cond delay="0"/>
                            </p:stCondLst>
                            <p:childTnLst>
                              <p:par>
                                <p:cTn id="437" presetID="1" presetClass="exit" presetSubtype="0" fill="hold" grpId="1" nodeType="clickEffect">
                                  <p:stCondLst>
                                    <p:cond delay="0"/>
                                  </p:stCondLst>
                                  <p:childTnLst>
                                    <p:set>
                                      <p:cBhvr>
                                        <p:cTn id="438" dur="1" fill="hold">
                                          <p:stCondLst>
                                            <p:cond delay="0"/>
                                          </p:stCondLst>
                                        </p:cTn>
                                        <p:tgtEl>
                                          <p:spTgt spid="10273"/>
                                        </p:tgtEl>
                                        <p:attrNameLst>
                                          <p:attrName>style.visibility</p:attrName>
                                        </p:attrNameLst>
                                      </p:cBhvr>
                                      <p:to>
                                        <p:strVal val="hidden"/>
                                      </p:to>
                                    </p:set>
                                  </p:childTnLst>
                                </p:cTn>
                              </p:par>
                              <p:par>
                                <p:cTn id="439" presetID="1" presetClass="entr" presetSubtype="0" fill="hold" grpId="0" nodeType="withEffect">
                                  <p:stCondLst>
                                    <p:cond delay="0"/>
                                  </p:stCondLst>
                                  <p:childTnLst>
                                    <p:set>
                                      <p:cBhvr>
                                        <p:cTn id="440" dur="1" fill="hold">
                                          <p:stCondLst>
                                            <p:cond delay="0"/>
                                          </p:stCondLst>
                                        </p:cTn>
                                        <p:tgtEl>
                                          <p:spTgt spid="10274"/>
                                        </p:tgtEl>
                                        <p:attrNameLst>
                                          <p:attrName>style.visibility</p:attrName>
                                        </p:attrNameLst>
                                      </p:cBhvr>
                                      <p:to>
                                        <p:strVal val="visible"/>
                                      </p:to>
                                    </p:set>
                                  </p:childTnLst>
                                </p:cTn>
                              </p:par>
                            </p:childTnLst>
                          </p:cTn>
                        </p:par>
                      </p:childTnLst>
                    </p:cTn>
                  </p:par>
                  <p:par>
                    <p:cTn id="441" fill="hold">
                      <p:stCondLst>
                        <p:cond delay="indefinite"/>
                      </p:stCondLst>
                      <p:childTnLst>
                        <p:par>
                          <p:cTn id="442" fill="hold">
                            <p:stCondLst>
                              <p:cond delay="0"/>
                            </p:stCondLst>
                            <p:childTnLst>
                              <p:par>
                                <p:cTn id="443" presetID="1" presetClass="exit" presetSubtype="0" fill="hold" grpId="1" nodeType="clickEffect">
                                  <p:stCondLst>
                                    <p:cond delay="0"/>
                                  </p:stCondLst>
                                  <p:childTnLst>
                                    <p:set>
                                      <p:cBhvr>
                                        <p:cTn id="444" dur="1" fill="hold">
                                          <p:stCondLst>
                                            <p:cond delay="0"/>
                                          </p:stCondLst>
                                        </p:cTn>
                                        <p:tgtEl>
                                          <p:spTgt spid="10274"/>
                                        </p:tgtEl>
                                        <p:attrNameLst>
                                          <p:attrName>style.visibility</p:attrName>
                                        </p:attrNameLst>
                                      </p:cBhvr>
                                      <p:to>
                                        <p:strVal val="hidden"/>
                                      </p:to>
                                    </p:set>
                                  </p:childTnLst>
                                </p:cTn>
                              </p:par>
                              <p:par>
                                <p:cTn id="445" presetID="1" presetClass="entr" presetSubtype="0" fill="hold" grpId="0" nodeType="withEffect">
                                  <p:stCondLst>
                                    <p:cond delay="0"/>
                                  </p:stCondLst>
                                  <p:childTnLst>
                                    <p:set>
                                      <p:cBhvr>
                                        <p:cTn id="446" dur="1" fill="hold">
                                          <p:stCondLst>
                                            <p:cond delay="0"/>
                                          </p:stCondLst>
                                        </p:cTn>
                                        <p:tgtEl>
                                          <p:spTgt spid="10275"/>
                                        </p:tgtEl>
                                        <p:attrNameLst>
                                          <p:attrName>style.visibility</p:attrName>
                                        </p:attrNameLst>
                                      </p:cBhvr>
                                      <p:to>
                                        <p:strVal val="visible"/>
                                      </p:to>
                                    </p:set>
                                  </p:childTnLst>
                                </p:cTn>
                              </p:par>
                            </p:childTnLst>
                          </p:cTn>
                        </p:par>
                      </p:childTnLst>
                    </p:cTn>
                  </p:par>
                  <p:par>
                    <p:cTn id="447" fill="hold">
                      <p:stCondLst>
                        <p:cond delay="indefinite"/>
                      </p:stCondLst>
                      <p:childTnLst>
                        <p:par>
                          <p:cTn id="448" fill="hold">
                            <p:stCondLst>
                              <p:cond delay="0"/>
                            </p:stCondLst>
                            <p:childTnLst>
                              <p:par>
                                <p:cTn id="449" presetID="1" presetClass="exit" presetSubtype="0" fill="hold" grpId="1" nodeType="clickEffect">
                                  <p:stCondLst>
                                    <p:cond delay="0"/>
                                  </p:stCondLst>
                                  <p:childTnLst>
                                    <p:set>
                                      <p:cBhvr>
                                        <p:cTn id="450" dur="1" fill="hold">
                                          <p:stCondLst>
                                            <p:cond delay="0"/>
                                          </p:stCondLst>
                                        </p:cTn>
                                        <p:tgtEl>
                                          <p:spTgt spid="10275"/>
                                        </p:tgtEl>
                                        <p:attrNameLst>
                                          <p:attrName>style.visibility</p:attrName>
                                        </p:attrNameLst>
                                      </p:cBhvr>
                                      <p:to>
                                        <p:strVal val="hidden"/>
                                      </p:to>
                                    </p:set>
                                  </p:childTnLst>
                                </p:cTn>
                              </p:par>
                              <p:par>
                                <p:cTn id="451" presetID="1" presetClass="entr" presetSubtype="0" fill="hold" grpId="0" nodeType="withEffect">
                                  <p:stCondLst>
                                    <p:cond delay="0"/>
                                  </p:stCondLst>
                                  <p:childTnLst>
                                    <p:set>
                                      <p:cBhvr>
                                        <p:cTn id="452" dur="1" fill="hold">
                                          <p:stCondLst>
                                            <p:cond delay="0"/>
                                          </p:stCondLst>
                                        </p:cTn>
                                        <p:tgtEl>
                                          <p:spTgt spid="10276"/>
                                        </p:tgtEl>
                                        <p:attrNameLst>
                                          <p:attrName>style.visibility</p:attrName>
                                        </p:attrNameLst>
                                      </p:cBhvr>
                                      <p:to>
                                        <p:strVal val="visible"/>
                                      </p:to>
                                    </p:set>
                                  </p:childTnLst>
                                </p:cTn>
                              </p:par>
                            </p:childTnLst>
                          </p:cTn>
                        </p:par>
                      </p:childTnLst>
                    </p:cTn>
                  </p:par>
                  <p:par>
                    <p:cTn id="453" fill="hold">
                      <p:stCondLst>
                        <p:cond delay="indefinite"/>
                      </p:stCondLst>
                      <p:childTnLst>
                        <p:par>
                          <p:cTn id="454" fill="hold">
                            <p:stCondLst>
                              <p:cond delay="0"/>
                            </p:stCondLst>
                            <p:childTnLst>
                              <p:par>
                                <p:cTn id="455" presetID="1" presetClass="exit" presetSubtype="0" fill="hold" grpId="1" nodeType="clickEffect">
                                  <p:stCondLst>
                                    <p:cond delay="0"/>
                                  </p:stCondLst>
                                  <p:childTnLst>
                                    <p:set>
                                      <p:cBhvr>
                                        <p:cTn id="456" dur="1" fill="hold">
                                          <p:stCondLst>
                                            <p:cond delay="0"/>
                                          </p:stCondLst>
                                        </p:cTn>
                                        <p:tgtEl>
                                          <p:spTgt spid="10276"/>
                                        </p:tgtEl>
                                        <p:attrNameLst>
                                          <p:attrName>style.visibility</p:attrName>
                                        </p:attrNameLst>
                                      </p:cBhvr>
                                      <p:to>
                                        <p:strVal val="hidden"/>
                                      </p:to>
                                    </p:set>
                                  </p:childTnLst>
                                </p:cTn>
                              </p:par>
                              <p:par>
                                <p:cTn id="457" presetID="1" presetClass="entr" presetSubtype="0" fill="hold" grpId="0" nodeType="withEffect">
                                  <p:stCondLst>
                                    <p:cond delay="0"/>
                                  </p:stCondLst>
                                  <p:childTnLst>
                                    <p:set>
                                      <p:cBhvr>
                                        <p:cTn id="458" dur="1" fill="hold">
                                          <p:stCondLst>
                                            <p:cond delay="0"/>
                                          </p:stCondLst>
                                        </p:cTn>
                                        <p:tgtEl>
                                          <p:spTgt spid="10277"/>
                                        </p:tgtEl>
                                        <p:attrNameLst>
                                          <p:attrName>style.visibility</p:attrName>
                                        </p:attrNameLst>
                                      </p:cBhvr>
                                      <p:to>
                                        <p:strVal val="visible"/>
                                      </p:to>
                                    </p:set>
                                  </p:childTnLst>
                                </p:cTn>
                              </p:par>
                            </p:childTnLst>
                          </p:cTn>
                        </p:par>
                      </p:childTnLst>
                    </p:cTn>
                  </p:par>
                  <p:par>
                    <p:cTn id="459" fill="hold">
                      <p:stCondLst>
                        <p:cond delay="indefinite"/>
                      </p:stCondLst>
                      <p:childTnLst>
                        <p:par>
                          <p:cTn id="460" fill="hold">
                            <p:stCondLst>
                              <p:cond delay="0"/>
                            </p:stCondLst>
                            <p:childTnLst>
                              <p:par>
                                <p:cTn id="461" presetID="1" presetClass="exit" presetSubtype="0" fill="hold" grpId="1" nodeType="clickEffect">
                                  <p:stCondLst>
                                    <p:cond delay="0"/>
                                  </p:stCondLst>
                                  <p:childTnLst>
                                    <p:set>
                                      <p:cBhvr>
                                        <p:cTn id="462" dur="1" fill="hold">
                                          <p:stCondLst>
                                            <p:cond delay="0"/>
                                          </p:stCondLst>
                                        </p:cTn>
                                        <p:tgtEl>
                                          <p:spTgt spid="10277"/>
                                        </p:tgtEl>
                                        <p:attrNameLst>
                                          <p:attrName>style.visibility</p:attrName>
                                        </p:attrNameLst>
                                      </p:cBhvr>
                                      <p:to>
                                        <p:strVal val="hidden"/>
                                      </p:to>
                                    </p:set>
                                  </p:childTnLst>
                                </p:cTn>
                              </p:par>
                              <p:par>
                                <p:cTn id="463" presetID="1" presetClass="entr" presetSubtype="0" fill="hold" grpId="0" nodeType="withEffect">
                                  <p:stCondLst>
                                    <p:cond delay="0"/>
                                  </p:stCondLst>
                                  <p:childTnLst>
                                    <p:set>
                                      <p:cBhvr>
                                        <p:cTn id="464" dur="1" fill="hold">
                                          <p:stCondLst>
                                            <p:cond delay="0"/>
                                          </p:stCondLst>
                                        </p:cTn>
                                        <p:tgtEl>
                                          <p:spTgt spid="10278"/>
                                        </p:tgtEl>
                                        <p:attrNameLst>
                                          <p:attrName>style.visibility</p:attrName>
                                        </p:attrNameLst>
                                      </p:cBhvr>
                                      <p:to>
                                        <p:strVal val="visible"/>
                                      </p:to>
                                    </p:set>
                                  </p:childTnLst>
                                </p:cTn>
                              </p:par>
                            </p:childTnLst>
                          </p:cTn>
                        </p:par>
                      </p:childTnLst>
                    </p:cTn>
                  </p:par>
                  <p:par>
                    <p:cTn id="465" fill="hold">
                      <p:stCondLst>
                        <p:cond delay="indefinite"/>
                      </p:stCondLst>
                      <p:childTnLst>
                        <p:par>
                          <p:cTn id="466" fill="hold">
                            <p:stCondLst>
                              <p:cond delay="0"/>
                            </p:stCondLst>
                            <p:childTnLst>
                              <p:par>
                                <p:cTn id="467" presetID="1" presetClass="exit" presetSubtype="0" fill="hold" grpId="1" nodeType="clickEffect">
                                  <p:stCondLst>
                                    <p:cond delay="0"/>
                                  </p:stCondLst>
                                  <p:childTnLst>
                                    <p:set>
                                      <p:cBhvr>
                                        <p:cTn id="468" dur="1" fill="hold">
                                          <p:stCondLst>
                                            <p:cond delay="0"/>
                                          </p:stCondLst>
                                        </p:cTn>
                                        <p:tgtEl>
                                          <p:spTgt spid="10278"/>
                                        </p:tgtEl>
                                        <p:attrNameLst>
                                          <p:attrName>style.visibility</p:attrName>
                                        </p:attrNameLst>
                                      </p:cBhvr>
                                      <p:to>
                                        <p:strVal val="hidden"/>
                                      </p:to>
                                    </p:set>
                                  </p:childTnLst>
                                </p:cTn>
                              </p:par>
                              <p:par>
                                <p:cTn id="469" presetID="1" presetClass="entr" presetSubtype="0" fill="hold" grpId="0" nodeType="withEffect">
                                  <p:stCondLst>
                                    <p:cond delay="0"/>
                                  </p:stCondLst>
                                  <p:childTnLst>
                                    <p:set>
                                      <p:cBhvr>
                                        <p:cTn id="470" dur="1" fill="hold">
                                          <p:stCondLst>
                                            <p:cond delay="0"/>
                                          </p:stCondLst>
                                        </p:cTn>
                                        <p:tgtEl>
                                          <p:spTgt spid="10279"/>
                                        </p:tgtEl>
                                        <p:attrNameLst>
                                          <p:attrName>style.visibility</p:attrName>
                                        </p:attrNameLst>
                                      </p:cBhvr>
                                      <p:to>
                                        <p:strVal val="visible"/>
                                      </p:to>
                                    </p:set>
                                  </p:childTnLst>
                                </p:cTn>
                              </p:par>
                            </p:childTnLst>
                          </p:cTn>
                        </p:par>
                      </p:childTnLst>
                    </p:cTn>
                  </p:par>
                  <p:par>
                    <p:cTn id="471" fill="hold">
                      <p:stCondLst>
                        <p:cond delay="indefinite"/>
                      </p:stCondLst>
                      <p:childTnLst>
                        <p:par>
                          <p:cTn id="472" fill="hold">
                            <p:stCondLst>
                              <p:cond delay="0"/>
                            </p:stCondLst>
                            <p:childTnLst>
                              <p:par>
                                <p:cTn id="473" presetID="1" presetClass="exit" presetSubtype="0" fill="hold" grpId="1" nodeType="clickEffect">
                                  <p:stCondLst>
                                    <p:cond delay="0"/>
                                  </p:stCondLst>
                                  <p:childTnLst>
                                    <p:set>
                                      <p:cBhvr>
                                        <p:cTn id="474" dur="1" fill="hold">
                                          <p:stCondLst>
                                            <p:cond delay="0"/>
                                          </p:stCondLst>
                                        </p:cTn>
                                        <p:tgtEl>
                                          <p:spTgt spid="10279"/>
                                        </p:tgtEl>
                                        <p:attrNameLst>
                                          <p:attrName>style.visibility</p:attrName>
                                        </p:attrNameLst>
                                      </p:cBhvr>
                                      <p:to>
                                        <p:strVal val="hidden"/>
                                      </p:to>
                                    </p:set>
                                  </p:childTnLst>
                                </p:cTn>
                              </p:par>
                              <p:par>
                                <p:cTn id="475" presetID="1" presetClass="entr" presetSubtype="0" fill="hold" grpId="0" nodeType="withEffect">
                                  <p:stCondLst>
                                    <p:cond delay="0"/>
                                  </p:stCondLst>
                                  <p:childTnLst>
                                    <p:set>
                                      <p:cBhvr>
                                        <p:cTn id="476" dur="1" fill="hold">
                                          <p:stCondLst>
                                            <p:cond delay="0"/>
                                          </p:stCondLst>
                                        </p:cTn>
                                        <p:tgtEl>
                                          <p:spTgt spid="10280"/>
                                        </p:tgtEl>
                                        <p:attrNameLst>
                                          <p:attrName>style.visibility</p:attrName>
                                        </p:attrNameLst>
                                      </p:cBhvr>
                                      <p:to>
                                        <p:strVal val="visible"/>
                                      </p:to>
                                    </p:set>
                                  </p:childTnLst>
                                </p:cTn>
                              </p:par>
                            </p:childTnLst>
                          </p:cTn>
                        </p:par>
                      </p:childTnLst>
                    </p:cTn>
                  </p:par>
                  <p:par>
                    <p:cTn id="477" fill="hold">
                      <p:stCondLst>
                        <p:cond delay="indefinite"/>
                      </p:stCondLst>
                      <p:childTnLst>
                        <p:par>
                          <p:cTn id="478" fill="hold">
                            <p:stCondLst>
                              <p:cond delay="0"/>
                            </p:stCondLst>
                            <p:childTnLst>
                              <p:par>
                                <p:cTn id="479" presetID="1" presetClass="exit" presetSubtype="0" fill="hold" grpId="1" nodeType="clickEffect">
                                  <p:stCondLst>
                                    <p:cond delay="0"/>
                                  </p:stCondLst>
                                  <p:childTnLst>
                                    <p:set>
                                      <p:cBhvr>
                                        <p:cTn id="480" dur="1" fill="hold">
                                          <p:stCondLst>
                                            <p:cond delay="0"/>
                                          </p:stCondLst>
                                        </p:cTn>
                                        <p:tgtEl>
                                          <p:spTgt spid="10280"/>
                                        </p:tgtEl>
                                        <p:attrNameLst>
                                          <p:attrName>style.visibility</p:attrName>
                                        </p:attrNameLst>
                                      </p:cBhvr>
                                      <p:to>
                                        <p:strVal val="hidden"/>
                                      </p:to>
                                    </p:set>
                                  </p:childTnLst>
                                </p:cTn>
                              </p:par>
                              <p:par>
                                <p:cTn id="481" presetID="1" presetClass="entr" presetSubtype="0" fill="hold" grpId="0" nodeType="withEffect">
                                  <p:stCondLst>
                                    <p:cond delay="0"/>
                                  </p:stCondLst>
                                  <p:childTnLst>
                                    <p:set>
                                      <p:cBhvr>
                                        <p:cTn id="482" dur="1" fill="hold">
                                          <p:stCondLst>
                                            <p:cond delay="0"/>
                                          </p:stCondLst>
                                        </p:cTn>
                                        <p:tgtEl>
                                          <p:spTgt spid="10281"/>
                                        </p:tgtEl>
                                        <p:attrNameLst>
                                          <p:attrName>style.visibility</p:attrName>
                                        </p:attrNameLst>
                                      </p:cBhvr>
                                      <p:to>
                                        <p:strVal val="visible"/>
                                      </p:to>
                                    </p:set>
                                  </p:childTnLst>
                                </p:cTn>
                              </p:par>
                            </p:childTnLst>
                          </p:cTn>
                        </p:par>
                      </p:childTnLst>
                    </p:cTn>
                  </p:par>
                  <p:par>
                    <p:cTn id="483" fill="hold">
                      <p:stCondLst>
                        <p:cond delay="indefinite"/>
                      </p:stCondLst>
                      <p:childTnLst>
                        <p:par>
                          <p:cTn id="484" fill="hold">
                            <p:stCondLst>
                              <p:cond delay="0"/>
                            </p:stCondLst>
                            <p:childTnLst>
                              <p:par>
                                <p:cTn id="485" presetID="1" presetClass="exit" presetSubtype="0" fill="hold" grpId="1" nodeType="clickEffect">
                                  <p:stCondLst>
                                    <p:cond delay="0"/>
                                  </p:stCondLst>
                                  <p:childTnLst>
                                    <p:set>
                                      <p:cBhvr>
                                        <p:cTn id="486" dur="1" fill="hold">
                                          <p:stCondLst>
                                            <p:cond delay="0"/>
                                          </p:stCondLst>
                                        </p:cTn>
                                        <p:tgtEl>
                                          <p:spTgt spid="10281"/>
                                        </p:tgtEl>
                                        <p:attrNameLst>
                                          <p:attrName>style.visibility</p:attrName>
                                        </p:attrNameLst>
                                      </p:cBhvr>
                                      <p:to>
                                        <p:strVal val="hidden"/>
                                      </p:to>
                                    </p:set>
                                  </p:childTnLst>
                                </p:cTn>
                              </p:par>
                              <p:par>
                                <p:cTn id="487" presetID="1" presetClass="entr" presetSubtype="0" fill="hold" grpId="0" nodeType="withEffect">
                                  <p:stCondLst>
                                    <p:cond delay="0"/>
                                  </p:stCondLst>
                                  <p:childTnLst>
                                    <p:set>
                                      <p:cBhvr>
                                        <p:cTn id="488" dur="1" fill="hold">
                                          <p:stCondLst>
                                            <p:cond delay="0"/>
                                          </p:stCondLst>
                                        </p:cTn>
                                        <p:tgtEl>
                                          <p:spTgt spid="10282"/>
                                        </p:tgtEl>
                                        <p:attrNameLst>
                                          <p:attrName>style.visibility</p:attrName>
                                        </p:attrNameLst>
                                      </p:cBhvr>
                                      <p:to>
                                        <p:strVal val="visible"/>
                                      </p:to>
                                    </p:set>
                                  </p:childTnLst>
                                </p:cTn>
                              </p:par>
                            </p:childTnLst>
                          </p:cTn>
                        </p:par>
                      </p:childTnLst>
                    </p:cTn>
                  </p:par>
                  <p:par>
                    <p:cTn id="489" fill="hold">
                      <p:stCondLst>
                        <p:cond delay="indefinite"/>
                      </p:stCondLst>
                      <p:childTnLst>
                        <p:par>
                          <p:cTn id="490" fill="hold">
                            <p:stCondLst>
                              <p:cond delay="0"/>
                            </p:stCondLst>
                            <p:childTnLst>
                              <p:par>
                                <p:cTn id="491" presetID="1" presetClass="exit" presetSubtype="0" fill="hold" grpId="1" nodeType="clickEffect">
                                  <p:stCondLst>
                                    <p:cond delay="0"/>
                                  </p:stCondLst>
                                  <p:childTnLst>
                                    <p:set>
                                      <p:cBhvr>
                                        <p:cTn id="492" dur="1" fill="hold">
                                          <p:stCondLst>
                                            <p:cond delay="0"/>
                                          </p:stCondLst>
                                        </p:cTn>
                                        <p:tgtEl>
                                          <p:spTgt spid="10282"/>
                                        </p:tgtEl>
                                        <p:attrNameLst>
                                          <p:attrName>style.visibility</p:attrName>
                                        </p:attrNameLst>
                                      </p:cBhvr>
                                      <p:to>
                                        <p:strVal val="hidden"/>
                                      </p:to>
                                    </p:set>
                                  </p:childTnLst>
                                </p:cTn>
                              </p:par>
                              <p:par>
                                <p:cTn id="493" presetID="1" presetClass="entr" presetSubtype="0" fill="hold" grpId="0" nodeType="withEffect">
                                  <p:stCondLst>
                                    <p:cond delay="0"/>
                                  </p:stCondLst>
                                  <p:childTnLst>
                                    <p:set>
                                      <p:cBhvr>
                                        <p:cTn id="494" dur="1" fill="hold">
                                          <p:stCondLst>
                                            <p:cond delay="0"/>
                                          </p:stCondLst>
                                        </p:cTn>
                                        <p:tgtEl>
                                          <p:spTgt spid="10283"/>
                                        </p:tgtEl>
                                        <p:attrNameLst>
                                          <p:attrName>style.visibility</p:attrName>
                                        </p:attrNameLst>
                                      </p:cBhvr>
                                      <p:to>
                                        <p:strVal val="visible"/>
                                      </p:to>
                                    </p:set>
                                  </p:childTnLst>
                                </p:cTn>
                              </p:par>
                            </p:childTnLst>
                          </p:cTn>
                        </p:par>
                      </p:childTnLst>
                    </p:cTn>
                  </p:par>
                  <p:par>
                    <p:cTn id="495" fill="hold">
                      <p:stCondLst>
                        <p:cond delay="indefinite"/>
                      </p:stCondLst>
                      <p:childTnLst>
                        <p:par>
                          <p:cTn id="496" fill="hold">
                            <p:stCondLst>
                              <p:cond delay="0"/>
                            </p:stCondLst>
                            <p:childTnLst>
                              <p:par>
                                <p:cTn id="497" presetID="1" presetClass="exit" presetSubtype="0" fill="hold" grpId="1" nodeType="clickEffect">
                                  <p:stCondLst>
                                    <p:cond delay="0"/>
                                  </p:stCondLst>
                                  <p:childTnLst>
                                    <p:set>
                                      <p:cBhvr>
                                        <p:cTn id="498" dur="1" fill="hold">
                                          <p:stCondLst>
                                            <p:cond delay="0"/>
                                          </p:stCondLst>
                                        </p:cTn>
                                        <p:tgtEl>
                                          <p:spTgt spid="10283"/>
                                        </p:tgtEl>
                                        <p:attrNameLst>
                                          <p:attrName>style.visibility</p:attrName>
                                        </p:attrNameLst>
                                      </p:cBhvr>
                                      <p:to>
                                        <p:strVal val="hidden"/>
                                      </p:to>
                                    </p:set>
                                  </p:childTnLst>
                                </p:cTn>
                              </p:par>
                              <p:par>
                                <p:cTn id="499" presetID="1" presetClass="entr" presetSubtype="0" fill="hold" grpId="0" nodeType="withEffect">
                                  <p:stCondLst>
                                    <p:cond delay="0"/>
                                  </p:stCondLst>
                                  <p:childTnLst>
                                    <p:set>
                                      <p:cBhvr>
                                        <p:cTn id="500" dur="1" fill="hold">
                                          <p:stCondLst>
                                            <p:cond delay="0"/>
                                          </p:stCondLst>
                                        </p:cTn>
                                        <p:tgtEl>
                                          <p:spTgt spid="10284"/>
                                        </p:tgtEl>
                                        <p:attrNameLst>
                                          <p:attrName>style.visibility</p:attrName>
                                        </p:attrNameLst>
                                      </p:cBhvr>
                                      <p:to>
                                        <p:strVal val="visible"/>
                                      </p:to>
                                    </p:set>
                                  </p:childTnLst>
                                </p:cTn>
                              </p:par>
                            </p:childTnLst>
                          </p:cTn>
                        </p:par>
                      </p:childTnLst>
                    </p:cTn>
                  </p:par>
                  <p:par>
                    <p:cTn id="501" fill="hold">
                      <p:stCondLst>
                        <p:cond delay="indefinite"/>
                      </p:stCondLst>
                      <p:childTnLst>
                        <p:par>
                          <p:cTn id="502" fill="hold">
                            <p:stCondLst>
                              <p:cond delay="0"/>
                            </p:stCondLst>
                            <p:childTnLst>
                              <p:par>
                                <p:cTn id="503" presetID="1" presetClass="exit" presetSubtype="0" fill="hold" grpId="1" nodeType="clickEffect">
                                  <p:stCondLst>
                                    <p:cond delay="0"/>
                                  </p:stCondLst>
                                  <p:childTnLst>
                                    <p:set>
                                      <p:cBhvr>
                                        <p:cTn id="504" dur="1" fill="hold">
                                          <p:stCondLst>
                                            <p:cond delay="0"/>
                                          </p:stCondLst>
                                        </p:cTn>
                                        <p:tgtEl>
                                          <p:spTgt spid="10284"/>
                                        </p:tgtEl>
                                        <p:attrNameLst>
                                          <p:attrName>style.visibility</p:attrName>
                                        </p:attrNameLst>
                                      </p:cBhvr>
                                      <p:to>
                                        <p:strVal val="hidden"/>
                                      </p:to>
                                    </p:set>
                                  </p:childTnLst>
                                </p:cTn>
                              </p:par>
                              <p:par>
                                <p:cTn id="505" presetID="1" presetClass="entr" presetSubtype="0" fill="hold" grpId="0" nodeType="withEffect">
                                  <p:stCondLst>
                                    <p:cond delay="0"/>
                                  </p:stCondLst>
                                  <p:childTnLst>
                                    <p:set>
                                      <p:cBhvr>
                                        <p:cTn id="506" dur="1" fill="hold">
                                          <p:stCondLst>
                                            <p:cond delay="0"/>
                                          </p:stCondLst>
                                        </p:cTn>
                                        <p:tgtEl>
                                          <p:spTgt spid="10285"/>
                                        </p:tgtEl>
                                        <p:attrNameLst>
                                          <p:attrName>style.visibility</p:attrName>
                                        </p:attrNameLst>
                                      </p:cBhvr>
                                      <p:to>
                                        <p:strVal val="visible"/>
                                      </p:to>
                                    </p:set>
                                  </p:childTnLst>
                                </p:cTn>
                              </p:par>
                            </p:childTnLst>
                          </p:cTn>
                        </p:par>
                      </p:childTnLst>
                    </p:cTn>
                  </p:par>
                  <p:par>
                    <p:cTn id="507" fill="hold">
                      <p:stCondLst>
                        <p:cond delay="indefinite"/>
                      </p:stCondLst>
                      <p:childTnLst>
                        <p:par>
                          <p:cTn id="508" fill="hold">
                            <p:stCondLst>
                              <p:cond delay="0"/>
                            </p:stCondLst>
                            <p:childTnLst>
                              <p:par>
                                <p:cTn id="509" presetID="1" presetClass="exit" presetSubtype="0" fill="hold" grpId="1" nodeType="clickEffect">
                                  <p:stCondLst>
                                    <p:cond delay="0"/>
                                  </p:stCondLst>
                                  <p:childTnLst>
                                    <p:set>
                                      <p:cBhvr>
                                        <p:cTn id="510" dur="1" fill="hold">
                                          <p:stCondLst>
                                            <p:cond delay="0"/>
                                          </p:stCondLst>
                                        </p:cTn>
                                        <p:tgtEl>
                                          <p:spTgt spid="10285"/>
                                        </p:tgtEl>
                                        <p:attrNameLst>
                                          <p:attrName>style.visibility</p:attrName>
                                        </p:attrNameLst>
                                      </p:cBhvr>
                                      <p:to>
                                        <p:strVal val="hidden"/>
                                      </p:to>
                                    </p:set>
                                  </p:childTnLst>
                                </p:cTn>
                              </p:par>
                              <p:par>
                                <p:cTn id="511" presetID="1" presetClass="entr" presetSubtype="0" fill="hold" grpId="0" nodeType="withEffect">
                                  <p:stCondLst>
                                    <p:cond delay="0"/>
                                  </p:stCondLst>
                                  <p:childTnLst>
                                    <p:set>
                                      <p:cBhvr>
                                        <p:cTn id="512" dur="1" fill="hold">
                                          <p:stCondLst>
                                            <p:cond delay="0"/>
                                          </p:stCondLst>
                                        </p:cTn>
                                        <p:tgtEl>
                                          <p:spTgt spid="10287"/>
                                        </p:tgtEl>
                                        <p:attrNameLst>
                                          <p:attrName>style.visibility</p:attrName>
                                        </p:attrNameLst>
                                      </p:cBhvr>
                                      <p:to>
                                        <p:strVal val="visible"/>
                                      </p:to>
                                    </p:set>
                                  </p:childTnLst>
                                </p:cTn>
                              </p:par>
                            </p:childTnLst>
                          </p:cTn>
                        </p:par>
                      </p:childTnLst>
                    </p:cTn>
                  </p:par>
                  <p:par>
                    <p:cTn id="513" fill="hold">
                      <p:stCondLst>
                        <p:cond delay="indefinite"/>
                      </p:stCondLst>
                      <p:childTnLst>
                        <p:par>
                          <p:cTn id="514" fill="hold">
                            <p:stCondLst>
                              <p:cond delay="0"/>
                            </p:stCondLst>
                            <p:childTnLst>
                              <p:par>
                                <p:cTn id="515" presetID="1" presetClass="exit" presetSubtype="0" fill="hold" grpId="1" nodeType="clickEffect">
                                  <p:stCondLst>
                                    <p:cond delay="0"/>
                                  </p:stCondLst>
                                  <p:childTnLst>
                                    <p:set>
                                      <p:cBhvr>
                                        <p:cTn id="516" dur="1" fill="hold">
                                          <p:stCondLst>
                                            <p:cond delay="0"/>
                                          </p:stCondLst>
                                        </p:cTn>
                                        <p:tgtEl>
                                          <p:spTgt spid="10287"/>
                                        </p:tgtEl>
                                        <p:attrNameLst>
                                          <p:attrName>style.visibility</p:attrName>
                                        </p:attrNameLst>
                                      </p:cBhvr>
                                      <p:to>
                                        <p:strVal val="hidden"/>
                                      </p:to>
                                    </p:set>
                                  </p:childTnLst>
                                </p:cTn>
                              </p:par>
                              <p:par>
                                <p:cTn id="517" presetID="1" presetClass="entr" presetSubtype="0" fill="hold" grpId="0" nodeType="withEffect">
                                  <p:stCondLst>
                                    <p:cond delay="0"/>
                                  </p:stCondLst>
                                  <p:childTnLst>
                                    <p:set>
                                      <p:cBhvr>
                                        <p:cTn id="518" dur="1" fill="hold">
                                          <p:stCondLst>
                                            <p:cond delay="0"/>
                                          </p:stCondLst>
                                        </p:cTn>
                                        <p:tgtEl>
                                          <p:spTgt spid="10288"/>
                                        </p:tgtEl>
                                        <p:attrNameLst>
                                          <p:attrName>style.visibility</p:attrName>
                                        </p:attrNameLst>
                                      </p:cBhvr>
                                      <p:to>
                                        <p:strVal val="visible"/>
                                      </p:to>
                                    </p:set>
                                  </p:childTnLst>
                                </p:cTn>
                              </p:par>
                            </p:childTnLst>
                          </p:cTn>
                        </p:par>
                      </p:childTnLst>
                    </p:cTn>
                  </p:par>
                  <p:par>
                    <p:cTn id="519" fill="hold">
                      <p:stCondLst>
                        <p:cond delay="indefinite"/>
                      </p:stCondLst>
                      <p:childTnLst>
                        <p:par>
                          <p:cTn id="520" fill="hold">
                            <p:stCondLst>
                              <p:cond delay="0"/>
                            </p:stCondLst>
                            <p:childTnLst>
                              <p:par>
                                <p:cTn id="521" presetID="1" presetClass="exit" presetSubtype="0" fill="hold" grpId="1" nodeType="clickEffect">
                                  <p:stCondLst>
                                    <p:cond delay="0"/>
                                  </p:stCondLst>
                                  <p:childTnLst>
                                    <p:set>
                                      <p:cBhvr>
                                        <p:cTn id="522" dur="1" fill="hold">
                                          <p:stCondLst>
                                            <p:cond delay="0"/>
                                          </p:stCondLst>
                                        </p:cTn>
                                        <p:tgtEl>
                                          <p:spTgt spid="10288"/>
                                        </p:tgtEl>
                                        <p:attrNameLst>
                                          <p:attrName>style.visibility</p:attrName>
                                        </p:attrNameLst>
                                      </p:cBhvr>
                                      <p:to>
                                        <p:strVal val="hidden"/>
                                      </p:to>
                                    </p:set>
                                  </p:childTnLst>
                                </p:cTn>
                              </p:par>
                              <p:par>
                                <p:cTn id="523" presetID="1" presetClass="entr" presetSubtype="0" fill="hold" grpId="0" nodeType="withEffect">
                                  <p:stCondLst>
                                    <p:cond delay="0"/>
                                  </p:stCondLst>
                                  <p:childTnLst>
                                    <p:set>
                                      <p:cBhvr>
                                        <p:cTn id="524" dur="1" fill="hold">
                                          <p:stCondLst>
                                            <p:cond delay="0"/>
                                          </p:stCondLst>
                                        </p:cTn>
                                        <p:tgtEl>
                                          <p:spTgt spid="10289"/>
                                        </p:tgtEl>
                                        <p:attrNameLst>
                                          <p:attrName>style.visibility</p:attrName>
                                        </p:attrNameLst>
                                      </p:cBhvr>
                                      <p:to>
                                        <p:strVal val="visible"/>
                                      </p:to>
                                    </p:set>
                                  </p:childTnLst>
                                </p:cTn>
                              </p:par>
                            </p:childTnLst>
                          </p:cTn>
                        </p:par>
                      </p:childTnLst>
                    </p:cTn>
                  </p:par>
                  <p:par>
                    <p:cTn id="525" fill="hold">
                      <p:stCondLst>
                        <p:cond delay="indefinite"/>
                      </p:stCondLst>
                      <p:childTnLst>
                        <p:par>
                          <p:cTn id="526" fill="hold">
                            <p:stCondLst>
                              <p:cond delay="0"/>
                            </p:stCondLst>
                            <p:childTnLst>
                              <p:par>
                                <p:cTn id="527" presetID="1" presetClass="exit" presetSubtype="0" fill="hold" grpId="1" nodeType="clickEffect">
                                  <p:stCondLst>
                                    <p:cond delay="0"/>
                                  </p:stCondLst>
                                  <p:childTnLst>
                                    <p:set>
                                      <p:cBhvr>
                                        <p:cTn id="528" dur="1" fill="hold">
                                          <p:stCondLst>
                                            <p:cond delay="0"/>
                                          </p:stCondLst>
                                        </p:cTn>
                                        <p:tgtEl>
                                          <p:spTgt spid="10289"/>
                                        </p:tgtEl>
                                        <p:attrNameLst>
                                          <p:attrName>style.visibility</p:attrName>
                                        </p:attrNameLst>
                                      </p:cBhvr>
                                      <p:to>
                                        <p:strVal val="hidden"/>
                                      </p:to>
                                    </p:set>
                                  </p:childTnLst>
                                </p:cTn>
                              </p:par>
                              <p:par>
                                <p:cTn id="529" presetID="1" presetClass="entr" presetSubtype="0" fill="hold" grpId="0" nodeType="withEffect">
                                  <p:stCondLst>
                                    <p:cond delay="0"/>
                                  </p:stCondLst>
                                  <p:childTnLst>
                                    <p:set>
                                      <p:cBhvr>
                                        <p:cTn id="530" dur="1" fill="hold">
                                          <p:stCondLst>
                                            <p:cond delay="0"/>
                                          </p:stCondLst>
                                        </p:cTn>
                                        <p:tgtEl>
                                          <p:spTgt spid="10290"/>
                                        </p:tgtEl>
                                        <p:attrNameLst>
                                          <p:attrName>style.visibility</p:attrName>
                                        </p:attrNameLst>
                                      </p:cBhvr>
                                      <p:to>
                                        <p:strVal val="visible"/>
                                      </p:to>
                                    </p:set>
                                  </p:childTnLst>
                                </p:cTn>
                              </p:par>
                            </p:childTnLst>
                          </p:cTn>
                        </p:par>
                      </p:childTnLst>
                    </p:cTn>
                  </p:par>
                  <p:par>
                    <p:cTn id="531" fill="hold">
                      <p:stCondLst>
                        <p:cond delay="indefinite"/>
                      </p:stCondLst>
                      <p:childTnLst>
                        <p:par>
                          <p:cTn id="532" fill="hold">
                            <p:stCondLst>
                              <p:cond delay="0"/>
                            </p:stCondLst>
                            <p:childTnLst>
                              <p:par>
                                <p:cTn id="533" presetID="1" presetClass="exit" presetSubtype="0" fill="hold" grpId="1" nodeType="clickEffect">
                                  <p:stCondLst>
                                    <p:cond delay="0"/>
                                  </p:stCondLst>
                                  <p:childTnLst>
                                    <p:set>
                                      <p:cBhvr>
                                        <p:cTn id="534" dur="1" fill="hold">
                                          <p:stCondLst>
                                            <p:cond delay="0"/>
                                          </p:stCondLst>
                                        </p:cTn>
                                        <p:tgtEl>
                                          <p:spTgt spid="10290"/>
                                        </p:tgtEl>
                                        <p:attrNameLst>
                                          <p:attrName>style.visibility</p:attrName>
                                        </p:attrNameLst>
                                      </p:cBhvr>
                                      <p:to>
                                        <p:strVal val="hidden"/>
                                      </p:to>
                                    </p:set>
                                  </p:childTnLst>
                                </p:cTn>
                              </p:par>
                              <p:par>
                                <p:cTn id="535" presetID="1" presetClass="entr" presetSubtype="0" fill="hold" grpId="0" nodeType="withEffect">
                                  <p:stCondLst>
                                    <p:cond delay="0"/>
                                  </p:stCondLst>
                                  <p:childTnLst>
                                    <p:set>
                                      <p:cBhvr>
                                        <p:cTn id="536" dur="1" fill="hold">
                                          <p:stCondLst>
                                            <p:cond delay="0"/>
                                          </p:stCondLst>
                                        </p:cTn>
                                        <p:tgtEl>
                                          <p:spTgt spid="10291"/>
                                        </p:tgtEl>
                                        <p:attrNameLst>
                                          <p:attrName>style.visibility</p:attrName>
                                        </p:attrNameLst>
                                      </p:cBhvr>
                                      <p:to>
                                        <p:strVal val="visible"/>
                                      </p:to>
                                    </p:set>
                                  </p:childTnLst>
                                </p:cTn>
                              </p:par>
                            </p:childTnLst>
                          </p:cTn>
                        </p:par>
                      </p:childTnLst>
                    </p:cTn>
                  </p:par>
                  <p:par>
                    <p:cTn id="537" fill="hold">
                      <p:stCondLst>
                        <p:cond delay="indefinite"/>
                      </p:stCondLst>
                      <p:childTnLst>
                        <p:par>
                          <p:cTn id="538" fill="hold">
                            <p:stCondLst>
                              <p:cond delay="0"/>
                            </p:stCondLst>
                            <p:childTnLst>
                              <p:par>
                                <p:cTn id="539" presetID="1" presetClass="exit" presetSubtype="0" fill="hold" grpId="1" nodeType="clickEffect">
                                  <p:stCondLst>
                                    <p:cond delay="0"/>
                                  </p:stCondLst>
                                  <p:childTnLst>
                                    <p:set>
                                      <p:cBhvr>
                                        <p:cTn id="540" dur="1" fill="hold">
                                          <p:stCondLst>
                                            <p:cond delay="0"/>
                                          </p:stCondLst>
                                        </p:cTn>
                                        <p:tgtEl>
                                          <p:spTgt spid="10291"/>
                                        </p:tgtEl>
                                        <p:attrNameLst>
                                          <p:attrName>style.visibility</p:attrName>
                                        </p:attrNameLst>
                                      </p:cBhvr>
                                      <p:to>
                                        <p:strVal val="hidden"/>
                                      </p:to>
                                    </p:set>
                                  </p:childTnLst>
                                </p:cTn>
                              </p:par>
                              <p:par>
                                <p:cTn id="541" presetID="1" presetClass="entr" presetSubtype="0" fill="hold" grpId="0" nodeType="withEffect">
                                  <p:stCondLst>
                                    <p:cond delay="0"/>
                                  </p:stCondLst>
                                  <p:childTnLst>
                                    <p:set>
                                      <p:cBhvr>
                                        <p:cTn id="542" dur="1" fill="hold">
                                          <p:stCondLst>
                                            <p:cond delay="0"/>
                                          </p:stCondLst>
                                        </p:cTn>
                                        <p:tgtEl>
                                          <p:spTgt spid="10292"/>
                                        </p:tgtEl>
                                        <p:attrNameLst>
                                          <p:attrName>style.visibility</p:attrName>
                                        </p:attrNameLst>
                                      </p:cBhvr>
                                      <p:to>
                                        <p:strVal val="visible"/>
                                      </p:to>
                                    </p:set>
                                  </p:childTnLst>
                                </p:cTn>
                              </p:par>
                            </p:childTnLst>
                          </p:cTn>
                        </p:par>
                      </p:childTnLst>
                    </p:cTn>
                  </p:par>
                  <p:par>
                    <p:cTn id="543" fill="hold">
                      <p:stCondLst>
                        <p:cond delay="indefinite"/>
                      </p:stCondLst>
                      <p:childTnLst>
                        <p:par>
                          <p:cTn id="544" fill="hold">
                            <p:stCondLst>
                              <p:cond delay="0"/>
                            </p:stCondLst>
                            <p:childTnLst>
                              <p:par>
                                <p:cTn id="545" presetID="1" presetClass="exit" presetSubtype="0" fill="hold" grpId="1" nodeType="clickEffect">
                                  <p:stCondLst>
                                    <p:cond delay="0"/>
                                  </p:stCondLst>
                                  <p:childTnLst>
                                    <p:set>
                                      <p:cBhvr>
                                        <p:cTn id="546" dur="1" fill="hold">
                                          <p:stCondLst>
                                            <p:cond delay="0"/>
                                          </p:stCondLst>
                                        </p:cTn>
                                        <p:tgtEl>
                                          <p:spTgt spid="10292"/>
                                        </p:tgtEl>
                                        <p:attrNameLst>
                                          <p:attrName>style.visibility</p:attrName>
                                        </p:attrNameLst>
                                      </p:cBhvr>
                                      <p:to>
                                        <p:strVal val="hidden"/>
                                      </p:to>
                                    </p:set>
                                  </p:childTnLst>
                                </p:cTn>
                              </p:par>
                              <p:par>
                                <p:cTn id="547" presetID="1" presetClass="entr" presetSubtype="0" fill="hold" grpId="0" nodeType="withEffect">
                                  <p:stCondLst>
                                    <p:cond delay="0"/>
                                  </p:stCondLst>
                                  <p:childTnLst>
                                    <p:set>
                                      <p:cBhvr>
                                        <p:cTn id="548" dur="1" fill="hold">
                                          <p:stCondLst>
                                            <p:cond delay="0"/>
                                          </p:stCondLst>
                                        </p:cTn>
                                        <p:tgtEl>
                                          <p:spTgt spid="10293"/>
                                        </p:tgtEl>
                                        <p:attrNameLst>
                                          <p:attrName>style.visibility</p:attrName>
                                        </p:attrNameLst>
                                      </p:cBhvr>
                                      <p:to>
                                        <p:strVal val="visible"/>
                                      </p:to>
                                    </p:set>
                                  </p:childTnLst>
                                </p:cTn>
                              </p:par>
                            </p:childTnLst>
                          </p:cTn>
                        </p:par>
                      </p:childTnLst>
                    </p:cTn>
                  </p:par>
                  <p:par>
                    <p:cTn id="549" fill="hold">
                      <p:stCondLst>
                        <p:cond delay="indefinite"/>
                      </p:stCondLst>
                      <p:childTnLst>
                        <p:par>
                          <p:cTn id="550" fill="hold">
                            <p:stCondLst>
                              <p:cond delay="0"/>
                            </p:stCondLst>
                            <p:childTnLst>
                              <p:par>
                                <p:cTn id="551" presetID="1" presetClass="exit" presetSubtype="0" fill="hold" grpId="1" nodeType="clickEffect">
                                  <p:stCondLst>
                                    <p:cond delay="0"/>
                                  </p:stCondLst>
                                  <p:childTnLst>
                                    <p:set>
                                      <p:cBhvr>
                                        <p:cTn id="552" dur="1" fill="hold">
                                          <p:stCondLst>
                                            <p:cond delay="0"/>
                                          </p:stCondLst>
                                        </p:cTn>
                                        <p:tgtEl>
                                          <p:spTgt spid="10293"/>
                                        </p:tgtEl>
                                        <p:attrNameLst>
                                          <p:attrName>style.visibility</p:attrName>
                                        </p:attrNameLst>
                                      </p:cBhvr>
                                      <p:to>
                                        <p:strVal val="hidden"/>
                                      </p:to>
                                    </p:set>
                                  </p:childTnLst>
                                </p:cTn>
                              </p:par>
                              <p:par>
                                <p:cTn id="553" presetID="1" presetClass="entr" presetSubtype="0" fill="hold" grpId="0" nodeType="withEffect">
                                  <p:stCondLst>
                                    <p:cond delay="0"/>
                                  </p:stCondLst>
                                  <p:childTnLst>
                                    <p:set>
                                      <p:cBhvr>
                                        <p:cTn id="554" dur="1" fill="hold">
                                          <p:stCondLst>
                                            <p:cond delay="0"/>
                                          </p:stCondLst>
                                        </p:cTn>
                                        <p:tgtEl>
                                          <p:spTgt spid="10294"/>
                                        </p:tgtEl>
                                        <p:attrNameLst>
                                          <p:attrName>style.visibility</p:attrName>
                                        </p:attrNameLst>
                                      </p:cBhvr>
                                      <p:to>
                                        <p:strVal val="visible"/>
                                      </p:to>
                                    </p:set>
                                  </p:childTnLst>
                                </p:cTn>
                              </p:par>
                            </p:childTnLst>
                          </p:cTn>
                        </p:par>
                      </p:childTnLst>
                    </p:cTn>
                  </p:par>
                  <p:par>
                    <p:cTn id="555" fill="hold">
                      <p:stCondLst>
                        <p:cond delay="indefinite"/>
                      </p:stCondLst>
                      <p:childTnLst>
                        <p:par>
                          <p:cTn id="556" fill="hold">
                            <p:stCondLst>
                              <p:cond delay="0"/>
                            </p:stCondLst>
                            <p:childTnLst>
                              <p:par>
                                <p:cTn id="557" presetID="1" presetClass="exit" presetSubtype="0" fill="hold" grpId="1" nodeType="clickEffect">
                                  <p:stCondLst>
                                    <p:cond delay="0"/>
                                  </p:stCondLst>
                                  <p:childTnLst>
                                    <p:set>
                                      <p:cBhvr>
                                        <p:cTn id="558" dur="1" fill="hold">
                                          <p:stCondLst>
                                            <p:cond delay="0"/>
                                          </p:stCondLst>
                                        </p:cTn>
                                        <p:tgtEl>
                                          <p:spTgt spid="10294"/>
                                        </p:tgtEl>
                                        <p:attrNameLst>
                                          <p:attrName>style.visibility</p:attrName>
                                        </p:attrNameLst>
                                      </p:cBhvr>
                                      <p:to>
                                        <p:strVal val="hidden"/>
                                      </p:to>
                                    </p:set>
                                  </p:childTnLst>
                                </p:cTn>
                              </p:par>
                              <p:par>
                                <p:cTn id="559" presetID="1" presetClass="entr" presetSubtype="0" fill="hold" grpId="0" nodeType="withEffect">
                                  <p:stCondLst>
                                    <p:cond delay="0"/>
                                  </p:stCondLst>
                                  <p:childTnLst>
                                    <p:set>
                                      <p:cBhvr>
                                        <p:cTn id="560" dur="1" fill="hold">
                                          <p:stCondLst>
                                            <p:cond delay="0"/>
                                          </p:stCondLst>
                                        </p:cTn>
                                        <p:tgtEl>
                                          <p:spTgt spid="10295"/>
                                        </p:tgtEl>
                                        <p:attrNameLst>
                                          <p:attrName>style.visibility</p:attrName>
                                        </p:attrNameLst>
                                      </p:cBhvr>
                                      <p:to>
                                        <p:strVal val="visible"/>
                                      </p:to>
                                    </p:set>
                                  </p:childTnLst>
                                </p:cTn>
                              </p:par>
                            </p:childTnLst>
                          </p:cTn>
                        </p:par>
                      </p:childTnLst>
                    </p:cTn>
                  </p:par>
                  <p:par>
                    <p:cTn id="561" fill="hold">
                      <p:stCondLst>
                        <p:cond delay="indefinite"/>
                      </p:stCondLst>
                      <p:childTnLst>
                        <p:par>
                          <p:cTn id="562" fill="hold">
                            <p:stCondLst>
                              <p:cond delay="0"/>
                            </p:stCondLst>
                            <p:childTnLst>
                              <p:par>
                                <p:cTn id="563" presetID="1" presetClass="exit" presetSubtype="0" fill="hold" grpId="1" nodeType="clickEffect">
                                  <p:stCondLst>
                                    <p:cond delay="0"/>
                                  </p:stCondLst>
                                  <p:childTnLst>
                                    <p:set>
                                      <p:cBhvr>
                                        <p:cTn id="564" dur="1" fill="hold">
                                          <p:stCondLst>
                                            <p:cond delay="0"/>
                                          </p:stCondLst>
                                        </p:cTn>
                                        <p:tgtEl>
                                          <p:spTgt spid="10295"/>
                                        </p:tgtEl>
                                        <p:attrNameLst>
                                          <p:attrName>style.visibility</p:attrName>
                                        </p:attrNameLst>
                                      </p:cBhvr>
                                      <p:to>
                                        <p:strVal val="hidden"/>
                                      </p:to>
                                    </p:set>
                                  </p:childTnLst>
                                </p:cTn>
                              </p:par>
                              <p:par>
                                <p:cTn id="565" presetID="1" presetClass="entr" presetSubtype="0" fill="hold" grpId="0" nodeType="withEffect">
                                  <p:stCondLst>
                                    <p:cond delay="0"/>
                                  </p:stCondLst>
                                  <p:childTnLst>
                                    <p:set>
                                      <p:cBhvr>
                                        <p:cTn id="566" dur="1" fill="hold">
                                          <p:stCondLst>
                                            <p:cond delay="0"/>
                                          </p:stCondLst>
                                        </p:cTn>
                                        <p:tgtEl>
                                          <p:spTgt spid="10296"/>
                                        </p:tgtEl>
                                        <p:attrNameLst>
                                          <p:attrName>style.visibility</p:attrName>
                                        </p:attrNameLst>
                                      </p:cBhvr>
                                      <p:to>
                                        <p:strVal val="visible"/>
                                      </p:to>
                                    </p:set>
                                  </p:childTnLst>
                                </p:cTn>
                              </p:par>
                            </p:childTnLst>
                          </p:cTn>
                        </p:par>
                      </p:childTnLst>
                    </p:cTn>
                  </p:par>
                  <p:par>
                    <p:cTn id="567" fill="hold">
                      <p:stCondLst>
                        <p:cond delay="indefinite"/>
                      </p:stCondLst>
                      <p:childTnLst>
                        <p:par>
                          <p:cTn id="568" fill="hold">
                            <p:stCondLst>
                              <p:cond delay="0"/>
                            </p:stCondLst>
                            <p:childTnLst>
                              <p:par>
                                <p:cTn id="569" presetID="1" presetClass="exit" presetSubtype="0" fill="hold" grpId="1" nodeType="clickEffect">
                                  <p:stCondLst>
                                    <p:cond delay="0"/>
                                  </p:stCondLst>
                                  <p:childTnLst>
                                    <p:set>
                                      <p:cBhvr>
                                        <p:cTn id="570" dur="1" fill="hold">
                                          <p:stCondLst>
                                            <p:cond delay="0"/>
                                          </p:stCondLst>
                                        </p:cTn>
                                        <p:tgtEl>
                                          <p:spTgt spid="10296"/>
                                        </p:tgtEl>
                                        <p:attrNameLst>
                                          <p:attrName>style.visibility</p:attrName>
                                        </p:attrNameLst>
                                      </p:cBhvr>
                                      <p:to>
                                        <p:strVal val="hidden"/>
                                      </p:to>
                                    </p:set>
                                  </p:childTnLst>
                                </p:cTn>
                              </p:par>
                              <p:par>
                                <p:cTn id="571" presetID="1" presetClass="entr" presetSubtype="0" fill="hold" grpId="0" nodeType="withEffect">
                                  <p:stCondLst>
                                    <p:cond delay="0"/>
                                  </p:stCondLst>
                                  <p:childTnLst>
                                    <p:set>
                                      <p:cBhvr>
                                        <p:cTn id="572" dur="1" fill="hold">
                                          <p:stCondLst>
                                            <p:cond delay="0"/>
                                          </p:stCondLst>
                                        </p:cTn>
                                        <p:tgtEl>
                                          <p:spTgt spid="10297"/>
                                        </p:tgtEl>
                                        <p:attrNameLst>
                                          <p:attrName>style.visibility</p:attrName>
                                        </p:attrNameLst>
                                      </p:cBhvr>
                                      <p:to>
                                        <p:strVal val="visible"/>
                                      </p:to>
                                    </p:set>
                                  </p:childTnLst>
                                </p:cTn>
                              </p:par>
                            </p:childTnLst>
                          </p:cTn>
                        </p:par>
                      </p:childTnLst>
                    </p:cTn>
                  </p:par>
                  <p:par>
                    <p:cTn id="573" fill="hold">
                      <p:stCondLst>
                        <p:cond delay="indefinite"/>
                      </p:stCondLst>
                      <p:childTnLst>
                        <p:par>
                          <p:cTn id="574" fill="hold">
                            <p:stCondLst>
                              <p:cond delay="0"/>
                            </p:stCondLst>
                            <p:childTnLst>
                              <p:par>
                                <p:cTn id="575" presetID="1" presetClass="exit" presetSubtype="0" fill="hold" grpId="1" nodeType="clickEffect">
                                  <p:stCondLst>
                                    <p:cond delay="0"/>
                                  </p:stCondLst>
                                  <p:childTnLst>
                                    <p:set>
                                      <p:cBhvr>
                                        <p:cTn id="576" dur="1" fill="hold">
                                          <p:stCondLst>
                                            <p:cond delay="0"/>
                                          </p:stCondLst>
                                        </p:cTn>
                                        <p:tgtEl>
                                          <p:spTgt spid="10297"/>
                                        </p:tgtEl>
                                        <p:attrNameLst>
                                          <p:attrName>style.visibility</p:attrName>
                                        </p:attrNameLst>
                                      </p:cBhvr>
                                      <p:to>
                                        <p:strVal val="hidden"/>
                                      </p:to>
                                    </p:set>
                                  </p:childTnLst>
                                </p:cTn>
                              </p:par>
                              <p:par>
                                <p:cTn id="577" presetID="1" presetClass="entr" presetSubtype="0" fill="hold" grpId="0" nodeType="withEffect">
                                  <p:stCondLst>
                                    <p:cond delay="0"/>
                                  </p:stCondLst>
                                  <p:childTnLst>
                                    <p:set>
                                      <p:cBhvr>
                                        <p:cTn id="578" dur="1" fill="hold">
                                          <p:stCondLst>
                                            <p:cond delay="0"/>
                                          </p:stCondLst>
                                        </p:cTn>
                                        <p:tgtEl>
                                          <p:spTgt spid="10298"/>
                                        </p:tgtEl>
                                        <p:attrNameLst>
                                          <p:attrName>style.visibility</p:attrName>
                                        </p:attrNameLst>
                                      </p:cBhvr>
                                      <p:to>
                                        <p:strVal val="visible"/>
                                      </p:to>
                                    </p:set>
                                  </p:childTnLst>
                                </p:cTn>
                              </p:par>
                            </p:childTnLst>
                          </p:cTn>
                        </p:par>
                      </p:childTnLst>
                    </p:cTn>
                  </p:par>
                  <p:par>
                    <p:cTn id="579" fill="hold">
                      <p:stCondLst>
                        <p:cond delay="indefinite"/>
                      </p:stCondLst>
                      <p:childTnLst>
                        <p:par>
                          <p:cTn id="580" fill="hold">
                            <p:stCondLst>
                              <p:cond delay="0"/>
                            </p:stCondLst>
                            <p:childTnLst>
                              <p:par>
                                <p:cTn id="581" presetID="1" presetClass="exit" presetSubtype="0" fill="hold" grpId="1" nodeType="clickEffect">
                                  <p:stCondLst>
                                    <p:cond delay="0"/>
                                  </p:stCondLst>
                                  <p:childTnLst>
                                    <p:set>
                                      <p:cBhvr>
                                        <p:cTn id="582" dur="1" fill="hold">
                                          <p:stCondLst>
                                            <p:cond delay="0"/>
                                          </p:stCondLst>
                                        </p:cTn>
                                        <p:tgtEl>
                                          <p:spTgt spid="10298"/>
                                        </p:tgtEl>
                                        <p:attrNameLst>
                                          <p:attrName>style.visibility</p:attrName>
                                        </p:attrNameLst>
                                      </p:cBhvr>
                                      <p:to>
                                        <p:strVal val="hidden"/>
                                      </p:to>
                                    </p:set>
                                  </p:childTnLst>
                                </p:cTn>
                              </p:par>
                              <p:par>
                                <p:cTn id="583" presetID="1" presetClass="entr" presetSubtype="0" fill="hold" grpId="0" nodeType="withEffect">
                                  <p:stCondLst>
                                    <p:cond delay="0"/>
                                  </p:stCondLst>
                                  <p:childTnLst>
                                    <p:set>
                                      <p:cBhvr>
                                        <p:cTn id="584" dur="1" fill="hold">
                                          <p:stCondLst>
                                            <p:cond delay="0"/>
                                          </p:stCondLst>
                                        </p:cTn>
                                        <p:tgtEl>
                                          <p:spTgt spid="10299"/>
                                        </p:tgtEl>
                                        <p:attrNameLst>
                                          <p:attrName>style.visibility</p:attrName>
                                        </p:attrNameLst>
                                      </p:cBhvr>
                                      <p:to>
                                        <p:strVal val="visible"/>
                                      </p:to>
                                    </p:set>
                                  </p:childTnLst>
                                </p:cTn>
                              </p:par>
                            </p:childTnLst>
                          </p:cTn>
                        </p:par>
                      </p:childTnLst>
                    </p:cTn>
                  </p:par>
                  <p:par>
                    <p:cTn id="585" fill="hold">
                      <p:stCondLst>
                        <p:cond delay="indefinite"/>
                      </p:stCondLst>
                      <p:childTnLst>
                        <p:par>
                          <p:cTn id="586" fill="hold">
                            <p:stCondLst>
                              <p:cond delay="0"/>
                            </p:stCondLst>
                            <p:childTnLst>
                              <p:par>
                                <p:cTn id="587" presetID="1" presetClass="exit" presetSubtype="0" fill="hold" grpId="1" nodeType="clickEffect">
                                  <p:stCondLst>
                                    <p:cond delay="0"/>
                                  </p:stCondLst>
                                  <p:childTnLst>
                                    <p:set>
                                      <p:cBhvr>
                                        <p:cTn id="588" dur="1" fill="hold">
                                          <p:stCondLst>
                                            <p:cond delay="0"/>
                                          </p:stCondLst>
                                        </p:cTn>
                                        <p:tgtEl>
                                          <p:spTgt spid="10299"/>
                                        </p:tgtEl>
                                        <p:attrNameLst>
                                          <p:attrName>style.visibility</p:attrName>
                                        </p:attrNameLst>
                                      </p:cBhvr>
                                      <p:to>
                                        <p:strVal val="hidden"/>
                                      </p:to>
                                    </p:set>
                                  </p:childTnLst>
                                </p:cTn>
                              </p:par>
                              <p:par>
                                <p:cTn id="589" presetID="1" presetClass="entr" presetSubtype="0" fill="hold" grpId="0" nodeType="withEffect">
                                  <p:stCondLst>
                                    <p:cond delay="0"/>
                                  </p:stCondLst>
                                  <p:childTnLst>
                                    <p:set>
                                      <p:cBhvr>
                                        <p:cTn id="590" dur="1" fill="hold">
                                          <p:stCondLst>
                                            <p:cond delay="0"/>
                                          </p:stCondLst>
                                        </p:cTn>
                                        <p:tgtEl>
                                          <p:spTgt spid="10300"/>
                                        </p:tgtEl>
                                        <p:attrNameLst>
                                          <p:attrName>style.visibility</p:attrName>
                                        </p:attrNameLst>
                                      </p:cBhvr>
                                      <p:to>
                                        <p:strVal val="visible"/>
                                      </p:to>
                                    </p:set>
                                  </p:childTnLst>
                                </p:cTn>
                              </p:par>
                            </p:childTnLst>
                          </p:cTn>
                        </p:par>
                      </p:childTnLst>
                    </p:cTn>
                  </p:par>
                  <p:par>
                    <p:cTn id="591" fill="hold">
                      <p:stCondLst>
                        <p:cond delay="indefinite"/>
                      </p:stCondLst>
                      <p:childTnLst>
                        <p:par>
                          <p:cTn id="592" fill="hold">
                            <p:stCondLst>
                              <p:cond delay="0"/>
                            </p:stCondLst>
                            <p:childTnLst>
                              <p:par>
                                <p:cTn id="593" presetID="1" presetClass="exit" presetSubtype="0" fill="hold" grpId="1" nodeType="clickEffect">
                                  <p:stCondLst>
                                    <p:cond delay="0"/>
                                  </p:stCondLst>
                                  <p:childTnLst>
                                    <p:set>
                                      <p:cBhvr>
                                        <p:cTn id="594" dur="1" fill="hold">
                                          <p:stCondLst>
                                            <p:cond delay="0"/>
                                          </p:stCondLst>
                                        </p:cTn>
                                        <p:tgtEl>
                                          <p:spTgt spid="10300"/>
                                        </p:tgtEl>
                                        <p:attrNameLst>
                                          <p:attrName>style.visibility</p:attrName>
                                        </p:attrNameLst>
                                      </p:cBhvr>
                                      <p:to>
                                        <p:strVal val="hidden"/>
                                      </p:to>
                                    </p:set>
                                  </p:childTnLst>
                                </p:cTn>
                              </p:par>
                              <p:par>
                                <p:cTn id="595" presetID="1" presetClass="entr" presetSubtype="0" fill="hold" grpId="0" nodeType="withEffect">
                                  <p:stCondLst>
                                    <p:cond delay="0"/>
                                  </p:stCondLst>
                                  <p:childTnLst>
                                    <p:set>
                                      <p:cBhvr>
                                        <p:cTn id="596" dur="1" fill="hold">
                                          <p:stCondLst>
                                            <p:cond delay="0"/>
                                          </p:stCondLst>
                                        </p:cTn>
                                        <p:tgtEl>
                                          <p:spTgt spid="103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P spid="25" grpId="0"/>
      <p:bldP spid="25" grpId="1"/>
      <p:bldP spid="26" grpId="0"/>
      <p:bldP spid="26" grpId="1"/>
      <p:bldP spid="27" grpId="0"/>
      <p:bldP spid="27" grpId="1"/>
      <p:bldP spid="28" grpId="0"/>
      <p:bldP spid="28" grpId="1"/>
      <p:bldP spid="29" grpId="0"/>
      <p:bldP spid="29" grpId="1"/>
      <p:bldP spid="30" grpId="0"/>
      <p:bldP spid="30" grpId="1"/>
      <p:bldP spid="31" grpId="0"/>
      <p:bldP spid="31" grpId="1"/>
      <p:bldP spid="32" grpId="0"/>
      <p:bldP spid="32" grpId="1"/>
      <p:bldP spid="33" grpId="0"/>
      <p:bldP spid="33" grpId="1"/>
      <p:bldP spid="34" grpId="0"/>
      <p:bldP spid="34" grpId="1"/>
      <p:bldP spid="35" grpId="0"/>
      <p:bldP spid="35" grpId="1"/>
      <p:bldP spid="36" grpId="0"/>
      <p:bldP spid="36" grpId="1"/>
      <p:bldP spid="37" grpId="0"/>
      <p:bldP spid="37" grpId="1"/>
      <p:bldP spid="38" grpId="0"/>
      <p:bldP spid="38" grpId="1"/>
      <p:bldP spid="39" grpId="0"/>
      <p:bldP spid="39" grpId="1"/>
      <p:bldP spid="40" grpId="0"/>
      <p:bldP spid="40" grpId="1"/>
      <p:bldP spid="41" grpId="0"/>
      <p:bldP spid="41" grpId="1"/>
      <p:bldP spid="42" grpId="0"/>
      <p:bldP spid="42" grpId="1"/>
      <p:bldP spid="43" grpId="0"/>
      <p:bldP spid="43" grpId="1"/>
      <p:bldP spid="44" grpId="0"/>
      <p:bldP spid="44" grpId="1"/>
      <p:bldP spid="45" grpId="0"/>
      <p:bldP spid="45" grpId="1"/>
      <p:bldP spid="46" grpId="0"/>
      <p:bldP spid="46" grpId="1"/>
      <p:bldP spid="47" grpId="0"/>
      <p:bldP spid="47" grpId="1"/>
      <p:bldP spid="48" grpId="0"/>
      <p:bldP spid="48" grpId="1"/>
      <p:bldP spid="49" grpId="0"/>
      <p:bldP spid="49" grpId="1"/>
      <p:bldP spid="50" grpId="0"/>
      <p:bldP spid="50" grpId="1"/>
      <p:bldP spid="51" grpId="0"/>
      <p:bldP spid="51" grpId="1"/>
      <p:bldP spid="52" grpId="0"/>
      <p:bldP spid="52" grpId="1"/>
      <p:bldP spid="53" grpId="0"/>
      <p:bldP spid="53" grpId="1"/>
      <p:bldP spid="54" grpId="0"/>
      <p:bldP spid="54" grpId="1"/>
      <p:bldP spid="55" grpId="0"/>
      <p:bldP spid="55" grpId="1"/>
      <p:bldP spid="56" grpId="0"/>
      <p:bldP spid="56" grpId="1"/>
      <p:bldP spid="57" grpId="0"/>
      <p:bldP spid="57" grpId="1"/>
      <p:bldP spid="58" grpId="0"/>
      <p:bldP spid="58" grpId="1"/>
      <p:bldP spid="59" grpId="0"/>
      <p:bldP spid="59" grpId="1"/>
      <p:bldP spid="60" grpId="0"/>
      <p:bldP spid="60" grpId="1"/>
      <p:bldP spid="61" grpId="0"/>
      <p:bldP spid="61" grpId="1"/>
      <p:bldP spid="62" grpId="0"/>
      <p:bldP spid="62" grpId="1"/>
      <p:bldP spid="63" grpId="0"/>
      <p:bldP spid="63" grpId="1"/>
      <p:bldP spid="10240" grpId="0"/>
      <p:bldP spid="10240" grpId="1"/>
      <p:bldP spid="10241" grpId="0"/>
      <p:bldP spid="10241" grpId="1"/>
      <p:bldP spid="10242" grpId="0"/>
      <p:bldP spid="10242" grpId="1"/>
      <p:bldP spid="10243" grpId="0"/>
      <p:bldP spid="10243" grpId="1"/>
      <p:bldP spid="10244" grpId="0"/>
      <p:bldP spid="10244" grpId="1"/>
      <p:bldP spid="10245" grpId="0"/>
      <p:bldP spid="10245" grpId="1"/>
      <p:bldP spid="10246" grpId="0"/>
      <p:bldP spid="10246" grpId="1"/>
      <p:bldP spid="10247" grpId="0"/>
      <p:bldP spid="10247" grpId="1"/>
      <p:bldP spid="10249" grpId="0"/>
      <p:bldP spid="10249" grpId="1"/>
      <p:bldP spid="10250" grpId="0"/>
      <p:bldP spid="10250" grpId="1"/>
      <p:bldP spid="10251" grpId="0"/>
      <p:bldP spid="10251" grpId="1"/>
      <p:bldP spid="10252" grpId="0"/>
      <p:bldP spid="10252" grpId="1"/>
      <p:bldP spid="10253" grpId="0"/>
      <p:bldP spid="10253" grpId="1"/>
      <p:bldP spid="10254" grpId="0"/>
      <p:bldP spid="10254" grpId="1"/>
      <p:bldP spid="10255" grpId="0"/>
      <p:bldP spid="10255" grpId="1"/>
      <p:bldP spid="10256" grpId="0"/>
      <p:bldP spid="10256" grpId="1"/>
      <p:bldP spid="10257" grpId="0"/>
      <p:bldP spid="10257" grpId="1"/>
      <p:bldP spid="10258" grpId="0"/>
      <p:bldP spid="10258" grpId="1"/>
      <p:bldP spid="10259" grpId="0"/>
      <p:bldP spid="10259" grpId="1"/>
      <p:bldP spid="10260" grpId="0"/>
      <p:bldP spid="10260" grpId="1"/>
      <p:bldP spid="10261" grpId="0"/>
      <p:bldP spid="10261" grpId="1"/>
      <p:bldP spid="10262" grpId="0"/>
      <p:bldP spid="10262" grpId="1"/>
      <p:bldP spid="10263" grpId="0"/>
      <p:bldP spid="10263" grpId="1"/>
      <p:bldP spid="10264" grpId="0"/>
      <p:bldP spid="10264"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P spid="10280" grpId="1"/>
      <p:bldP spid="10281" grpId="0"/>
      <p:bldP spid="10281" grpId="1"/>
      <p:bldP spid="10282" grpId="0"/>
      <p:bldP spid="10282" grpId="1"/>
      <p:bldP spid="10283" grpId="0"/>
      <p:bldP spid="10283" grpId="1"/>
      <p:bldP spid="10284" grpId="0"/>
      <p:bldP spid="10284" grpId="1"/>
      <p:bldP spid="10285" grpId="0"/>
      <p:bldP spid="10285" grpId="1"/>
      <p:bldP spid="10287" grpId="0"/>
      <p:bldP spid="10287" grpId="1"/>
      <p:bldP spid="10288" grpId="0"/>
      <p:bldP spid="10288" grpId="1"/>
      <p:bldP spid="10289" grpId="0"/>
      <p:bldP spid="10289" grpId="1"/>
      <p:bldP spid="10290" grpId="0"/>
      <p:bldP spid="10290" grpId="1"/>
      <p:bldP spid="10291" grpId="0"/>
      <p:bldP spid="10291" grpId="1"/>
      <p:bldP spid="10292" grpId="0"/>
      <p:bldP spid="10292" grpId="1"/>
      <p:bldP spid="10293" grpId="0"/>
      <p:bldP spid="10293" grpId="1"/>
      <p:bldP spid="10294" grpId="0"/>
      <p:bldP spid="10294" grpId="1"/>
      <p:bldP spid="10295" grpId="0"/>
      <p:bldP spid="10295" grpId="1"/>
      <p:bldP spid="10296" grpId="0"/>
      <p:bldP spid="10296" grpId="1"/>
      <p:bldP spid="10297" grpId="0"/>
      <p:bldP spid="10297" grpId="1"/>
      <p:bldP spid="10298" grpId="0"/>
      <p:bldP spid="10298" grpId="1"/>
      <p:bldP spid="10299" grpId="0"/>
      <p:bldP spid="10299" grpId="1"/>
      <p:bldP spid="10300" grpId="0"/>
      <p:bldP spid="10300" grpId="1"/>
      <p:bldP spid="10301"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ثُمّ خَلَقَ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 then created all things,</a:t>
            </a:r>
          </a:p>
        </p:txBody>
      </p:sp>
    </p:spTree>
    <p:extLst>
      <p:ext uri="{BB962C8B-B14F-4D97-AF65-F5344CB8AC3E}">
        <p14:creationId xmlns:p14="http://schemas.microsoft.com/office/powerpoint/2010/main" val="376165836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فَيَنَالَنِي مِنْهُ بِدَعْوَةٍ هِيَ أَسْمَعُ لَديْكَ مِن دُعَائِي، </a:t>
            </a:r>
            <a:endParaRPr lang="en-US" dirty="0"/>
          </a:p>
        </p:txBody>
      </p:sp>
      <p:sp>
        <p:nvSpPr>
          <p:cNvPr id="5" name="Subtitle 4"/>
          <p:cNvSpPr>
            <a:spLocks noGrp="1"/>
          </p:cNvSpPr>
          <p:nvPr>
            <p:ph type="body" sz="quarter" idx="10"/>
          </p:nvPr>
        </p:nvSpPr>
        <p:spPr/>
        <p:txBody>
          <a:bodyPr/>
          <a:lstStyle/>
          <a:p>
            <a:r>
              <a:rPr lang="en-US" dirty="0"/>
              <a:t>There may come from him for my sake a supplication to which You give ear more than to my supplication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أَوْشَفَاعَةٍ</a:t>
            </a:r>
            <a:r>
              <a:rPr lang="ar-SA" dirty="0"/>
              <a:t> أَوْكَدُ عِندَكَ مِن شَفَاعَتِي، </a:t>
            </a:r>
            <a:endParaRPr lang="en-US" dirty="0"/>
          </a:p>
        </p:txBody>
      </p:sp>
      <p:sp>
        <p:nvSpPr>
          <p:cNvPr id="5" name="Subtitle 4"/>
          <p:cNvSpPr>
            <a:spLocks noGrp="1"/>
          </p:cNvSpPr>
          <p:nvPr>
            <p:ph type="body" sz="quarter" idx="10"/>
          </p:nvPr>
        </p:nvSpPr>
        <p:spPr/>
        <p:txBody>
          <a:bodyPr/>
          <a:lstStyle/>
          <a:p>
            <a:r>
              <a:rPr lang="en-US" dirty="0"/>
              <a:t>or an intercession surer with You than my intercession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تَكُونُ بِهَا نَجَاتِي مِنْ غَضَبِكَ،</a:t>
            </a:r>
            <a:endParaRPr lang="en-US" dirty="0"/>
          </a:p>
        </p:txBody>
      </p:sp>
      <p:sp>
        <p:nvSpPr>
          <p:cNvPr id="5" name="Subtitle 4"/>
          <p:cNvSpPr>
            <a:spLocks noGrp="1"/>
          </p:cNvSpPr>
          <p:nvPr>
            <p:ph type="body" sz="quarter" idx="10"/>
          </p:nvPr>
        </p:nvSpPr>
        <p:spPr/>
        <p:txBody>
          <a:bodyPr/>
          <a:lstStyle/>
          <a:p>
            <a:r>
              <a:rPr lang="en-US" dirty="0"/>
              <a:t>through which I may be delivered from Your wrath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وَفَوْزِي بِرِضَاكَ</a:t>
            </a:r>
            <a:endParaRPr lang="en-US" dirty="0"/>
          </a:p>
        </p:txBody>
      </p:sp>
      <p:sp>
        <p:nvSpPr>
          <p:cNvPr id="5" name="Subtitle 4"/>
          <p:cNvSpPr>
            <a:spLocks noGrp="1"/>
          </p:cNvSpPr>
          <p:nvPr>
            <p:ph type="body" sz="quarter" idx="10"/>
          </p:nvPr>
        </p:nvSpPr>
        <p:spPr/>
        <p:txBody>
          <a:bodyPr/>
          <a:lstStyle/>
          <a:p>
            <a:r>
              <a:rPr lang="en-US" dirty="0"/>
              <a:t>and attain to Your good pleasure!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 يَّكُنِ النَّدَمُ تَوْبَةً إِلَيْكَ فَأَنَا أَندَمُ النَّادِمِينَ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if remorse is a repentance toward You, then I am the most remorseful of the remorseful!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يَّكُنِ التَّرْكُ لِمَعْصِيَتِكَ إِنَابَةً فَأَنَا أَوَّلُ الْمُنِيبِينَ</a:t>
            </a:r>
            <a:endParaRPr lang="en-US" dirty="0"/>
          </a:p>
        </p:txBody>
      </p:sp>
      <p:sp>
        <p:nvSpPr>
          <p:cNvPr id="5" name="Subtitle 4"/>
          <p:cNvSpPr>
            <a:spLocks noGrp="1"/>
          </p:cNvSpPr>
          <p:nvPr>
            <p:ph type="body" sz="quarter" idx="10"/>
          </p:nvPr>
        </p:nvSpPr>
        <p:spPr/>
        <p:txBody>
          <a:bodyPr/>
          <a:lstStyle/>
          <a:p>
            <a:r>
              <a:rPr lang="en-US" dirty="0"/>
              <a:t>If refraining from disobedience is a turning back to You, then I am the first of those who turn back!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يَّكُنِ </a:t>
            </a:r>
            <a:r>
              <a:rPr lang="ar-SA" dirty="0" err="1"/>
              <a:t>الإسْتِغْفَارُ</a:t>
            </a:r>
            <a:r>
              <a:rPr lang="ar-SA" dirty="0"/>
              <a:t> حِطَّةً لِّلذُّنُوبِ فَإِنِّي لَكَ مِنَ الْمُسْتَغْفِرِينَ</a:t>
            </a:r>
            <a:endParaRPr lang="en-US" dirty="0"/>
          </a:p>
        </p:txBody>
      </p:sp>
      <p:sp>
        <p:nvSpPr>
          <p:cNvPr id="5" name="Subtitle 4"/>
          <p:cNvSpPr>
            <a:spLocks noGrp="1"/>
          </p:cNvSpPr>
          <p:nvPr>
            <p:ph type="body" sz="quarter" idx="10"/>
          </p:nvPr>
        </p:nvSpPr>
        <p:spPr/>
        <p:txBody>
          <a:bodyPr/>
          <a:lstStyle/>
          <a:p>
            <a:r>
              <a:rPr lang="en-US" dirty="0"/>
              <a:t>If praying for forgiveness alleviates sins, surely I am one of those who pray for Your forgiveness!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فَكَمَا أَمَرْتَ بِالتَّوْبَةِ وَضَمِنتَ الْقَبُولَ</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as You have commanded repentance and guaranteed acceptance,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وَحَثَثْتَ عَلىَ الدُّعَاءِ وَوَعَدتَّ الإِجَابَةَ</a:t>
            </a:r>
            <a:endParaRPr lang="en-US" dirty="0"/>
          </a:p>
        </p:txBody>
      </p:sp>
      <p:sp>
        <p:nvSpPr>
          <p:cNvPr id="5" name="Subtitle 4"/>
          <p:cNvSpPr>
            <a:spLocks noGrp="1"/>
          </p:cNvSpPr>
          <p:nvPr>
            <p:ph type="body" sz="quarter" idx="10"/>
          </p:nvPr>
        </p:nvSpPr>
        <p:spPr/>
        <p:txBody>
          <a:bodyPr/>
          <a:lstStyle/>
          <a:p>
            <a:r>
              <a:rPr lang="en-US" dirty="0"/>
              <a:t>as You have urged supplication, and promised to respond,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فَصَلِّ عَلَى مُحَمَّدٍ وَّآلِ مُحَمَّدٍ</a:t>
            </a:r>
            <a:endParaRPr lang="en-US" dirty="0"/>
          </a:p>
        </p:txBody>
      </p:sp>
      <p:sp>
        <p:nvSpPr>
          <p:cNvPr id="5" name="Subtitle 4"/>
          <p:cNvSpPr>
            <a:spLocks noGrp="1"/>
          </p:cNvSpPr>
          <p:nvPr>
            <p:ph type="body" sz="quarter" idx="10"/>
          </p:nvPr>
        </p:nvSpPr>
        <p:spPr/>
        <p:txBody>
          <a:bodyPr/>
          <a:lstStyle/>
          <a:p>
            <a:r>
              <a:rPr lang="en-US" dirty="0"/>
              <a:t>so also bless Muhammad and his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ثُمّ يَبْقَى وَيَفْنَى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 then stays while all things vanish.</a:t>
            </a:r>
          </a:p>
        </p:txBody>
      </p:sp>
    </p:spTree>
    <p:extLst>
      <p:ext uri="{BB962C8B-B14F-4D97-AF65-F5344CB8AC3E}">
        <p14:creationId xmlns:p14="http://schemas.microsoft.com/office/powerpoint/2010/main" val="4966751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وَاقْبَلْ تَوْبَتِي وَلا تَرْجِعْنِي مَرْجِعَ الْخَيْبَةِ مِن رَّحْمَتِكَ</a:t>
            </a:r>
            <a:endParaRPr lang="en-US" dirty="0"/>
          </a:p>
        </p:txBody>
      </p:sp>
      <p:sp>
        <p:nvSpPr>
          <p:cNvPr id="5" name="Subtitle 4"/>
          <p:cNvSpPr>
            <a:spLocks noGrp="1"/>
          </p:cNvSpPr>
          <p:nvPr>
            <p:ph type="body" sz="quarter" idx="10"/>
          </p:nvPr>
        </p:nvSpPr>
        <p:spPr/>
        <p:txBody>
          <a:bodyPr/>
          <a:lstStyle/>
          <a:p>
            <a:r>
              <a:rPr lang="en-US" dirty="0"/>
              <a:t>accept my repentance, and return me not to the returning place of disappointment in Your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أَنتَ التَّوَّابُ عَلىَ الْمُذْنِبِينَ،</a:t>
            </a:r>
            <a:endParaRPr lang="en-US" dirty="0"/>
          </a:p>
        </p:txBody>
      </p:sp>
      <p:sp>
        <p:nvSpPr>
          <p:cNvPr id="5" name="Subtitle 4"/>
          <p:cNvSpPr>
            <a:spLocks noGrp="1"/>
          </p:cNvSpPr>
          <p:nvPr>
            <p:ph type="body" sz="quarter" idx="10"/>
          </p:nvPr>
        </p:nvSpPr>
        <p:spPr/>
        <p:txBody>
          <a:bodyPr/>
          <a:lstStyle/>
          <a:p>
            <a:r>
              <a:rPr lang="en-US" dirty="0"/>
              <a:t>Surely, You are Ever-turning toward the sinners,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وَالرَّحِيمُ لِلْخَاطِئِينَ الْمُنِيبِينَ</a:t>
            </a:r>
            <a:endParaRPr lang="en-US" dirty="0"/>
          </a:p>
        </p:txBody>
      </p:sp>
      <p:sp>
        <p:nvSpPr>
          <p:cNvPr id="5" name="Subtitle 4"/>
          <p:cNvSpPr>
            <a:spLocks noGrp="1"/>
          </p:cNvSpPr>
          <p:nvPr>
            <p:ph type="body" sz="quarter" idx="10"/>
          </p:nvPr>
        </p:nvSpPr>
        <p:spPr/>
        <p:txBody>
          <a:bodyPr/>
          <a:lstStyle/>
          <a:p>
            <a:r>
              <a:rPr lang="en-US" dirty="0"/>
              <a:t>All-compassionate toward the offenders who turn back!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وَّآلِ مُحَمَّدٍ كَمَا هَديْتَنَا بِهِ</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bless Muhammad and his Household just as You have guided us by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وَصَلِّ عَلَى مُحَمَّدٍ </a:t>
            </a:r>
            <a:r>
              <a:rPr lang="ar-SA" dirty="0" err="1"/>
              <a:t>وَّآلِهِ</a:t>
            </a:r>
            <a:r>
              <a:rPr lang="ar-SA" dirty="0"/>
              <a:t> كَمَا </a:t>
            </a:r>
            <a:r>
              <a:rPr lang="ar-SA" dirty="0" err="1"/>
              <a:t>اسْتَنقَذْتنَا</a:t>
            </a:r>
            <a:r>
              <a:rPr lang="ar-SA" dirty="0"/>
              <a:t> بِهِ</a:t>
            </a:r>
            <a:endParaRPr lang="en-US" dirty="0"/>
          </a:p>
        </p:txBody>
      </p:sp>
      <p:sp>
        <p:nvSpPr>
          <p:cNvPr id="5" name="Subtitle 4"/>
          <p:cNvSpPr>
            <a:spLocks noGrp="1"/>
          </p:cNvSpPr>
          <p:nvPr>
            <p:ph type="body" sz="quarter" idx="10"/>
          </p:nvPr>
        </p:nvSpPr>
        <p:spPr/>
        <p:txBody>
          <a:bodyPr/>
          <a:lstStyle/>
          <a:p>
            <a:r>
              <a:rPr lang="en-US" dirty="0"/>
              <a:t>Bless Muhammad and his Household just as You have rescued us through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وَصَلِّ عَلَى مُحَمَّدٍ وَّآلِ مُحَمَّدٍ صَلاَةً تَشْفَعُ لَنَا يَوْمَ الْقِيَامَةِ وَيَوْمَ الْفَاقَةِ إِلَيْكَ</a:t>
            </a:r>
            <a:endParaRPr lang="en-US" dirty="0"/>
          </a:p>
        </p:txBody>
      </p:sp>
      <p:sp>
        <p:nvSpPr>
          <p:cNvPr id="5" name="Subtitle 4"/>
          <p:cNvSpPr>
            <a:spLocks noGrp="1"/>
          </p:cNvSpPr>
          <p:nvPr>
            <p:ph type="body" sz="quarter" idx="10"/>
          </p:nvPr>
        </p:nvSpPr>
        <p:spPr/>
        <p:txBody>
          <a:bodyPr/>
          <a:lstStyle/>
          <a:p>
            <a:r>
              <a:rPr lang="en-US" dirty="0"/>
              <a:t>Bless Muhammad and his Household with a blessing that will intercede for us on the Day of Resurrection, the day of neediness toward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عَلَى كُلِّ شَيْء قَدِيرٌ، وَهُوَ عَلَيْكَ يَسِيرٌ</a:t>
            </a:r>
            <a:endParaRPr lang="en-US" dirty="0"/>
          </a:p>
        </p:txBody>
      </p:sp>
      <p:sp>
        <p:nvSpPr>
          <p:cNvPr id="5" name="Subtitle 4"/>
          <p:cNvSpPr>
            <a:spLocks noGrp="1"/>
          </p:cNvSpPr>
          <p:nvPr>
            <p:ph type="body" sz="quarter" idx="10"/>
          </p:nvPr>
        </p:nvSpPr>
        <p:spPr/>
        <p:txBody>
          <a:bodyPr/>
          <a:lstStyle/>
          <a:p>
            <a:r>
              <a:rPr lang="en-US" dirty="0"/>
              <a:t>You are powerful over everything, and that is easy for </a:t>
            </a:r>
            <a:r>
              <a:rPr lang="en-US"/>
              <a:t>You!</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0067435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335362" y="2492896"/>
            <a:ext cx="1984839"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فرج</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419140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343250959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يَا ذَا الّذِي لَيْسَ كَمِثْلِهِ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Whose like in not found at all</a:t>
            </a:r>
          </a:p>
        </p:txBody>
      </p:sp>
    </p:spTree>
    <p:extLst>
      <p:ext uri="{BB962C8B-B14F-4D97-AF65-F5344CB8AC3E}">
        <p14:creationId xmlns:p14="http://schemas.microsoft.com/office/powerpoint/2010/main" val="27683507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262517687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إِلٰهِي</a:t>
            </a:r>
            <a:r>
              <a:rPr lang="ar-SA" dirty="0"/>
              <a:t> عَظُمَ </a:t>
            </a:r>
            <a:r>
              <a:rPr lang="ar-SA" dirty="0" err="1"/>
              <a:t>ٱلْبَلاَءُ</a:t>
            </a:r>
            <a:r>
              <a:rPr lang="en-US" dirty="0"/>
              <a:t> </a:t>
            </a:r>
            <a:r>
              <a:rPr lang="ar-SA" dirty="0"/>
              <a:t>وَبَرِحَ </a:t>
            </a:r>
            <a:r>
              <a:rPr lang="ar-SA" dirty="0" err="1"/>
              <a:t>ٱلْخَفَاءُ</a:t>
            </a:r>
            <a:endParaRPr lang="en-US" dirty="0"/>
          </a:p>
        </p:txBody>
      </p:sp>
      <p:sp>
        <p:nvSpPr>
          <p:cNvPr id="5" name="Subtitle 4"/>
          <p:cNvSpPr>
            <a:spLocks noGrp="1"/>
          </p:cNvSpPr>
          <p:nvPr>
            <p:ph type="body" sz="quarter" idx="10"/>
          </p:nvPr>
        </p:nvSpPr>
        <p:spPr/>
        <p:txBody>
          <a:bodyPr/>
          <a:lstStyle/>
          <a:p>
            <a:r>
              <a:rPr lang="en-US" dirty="0"/>
              <a:t>O my God, terrible was the calamity, and its evil consequences are visible,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انْكَشَفَ الْغِطَاءُ وَ انْقَطَعَ الرَّجَاءُ </a:t>
            </a:r>
            <a:endParaRPr lang="en-US" dirty="0"/>
          </a:p>
        </p:txBody>
      </p:sp>
      <p:sp>
        <p:nvSpPr>
          <p:cNvPr id="5" name="Subtitle 4"/>
          <p:cNvSpPr>
            <a:spLocks noGrp="1"/>
          </p:cNvSpPr>
          <p:nvPr>
            <p:ph type="body" sz="quarter" idx="10"/>
          </p:nvPr>
        </p:nvSpPr>
        <p:spPr/>
        <p:txBody>
          <a:bodyPr/>
          <a:lstStyle/>
          <a:p>
            <a:r>
              <a:rPr lang="en-US" dirty="0"/>
              <a:t>the covering has been removed, (all) hopes have been cut off,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ضَاقَتِ الْأَرْضُ وَ مُنِعَتِ السَّمَاءُ </a:t>
            </a:r>
            <a:endParaRPr lang="en-US" dirty="0"/>
          </a:p>
        </p:txBody>
      </p:sp>
      <p:sp>
        <p:nvSpPr>
          <p:cNvPr id="5" name="Subtitle 4"/>
          <p:cNvSpPr>
            <a:spLocks noGrp="1"/>
          </p:cNvSpPr>
          <p:nvPr>
            <p:ph type="body" sz="quarter" idx="10"/>
          </p:nvPr>
        </p:nvSpPr>
        <p:spPr/>
        <p:txBody>
          <a:bodyPr/>
          <a:lstStyle/>
          <a:p>
            <a:r>
              <a:rPr lang="en-US" dirty="0"/>
              <a:t>the (plentiful) earth has shrunk (with very little to spare) for us, the heavenly blessings have been withheld,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أَنْتَ الْمُسْتَعَانُ وَ إِلَيْكَ الْمُشْتَكَى </a:t>
            </a:r>
            <a:endParaRPr lang="en-US" dirty="0"/>
          </a:p>
        </p:txBody>
      </p:sp>
      <p:sp>
        <p:nvSpPr>
          <p:cNvPr id="5" name="Subtitle 4"/>
          <p:cNvSpPr>
            <a:spLocks noGrp="1"/>
          </p:cNvSpPr>
          <p:nvPr>
            <p:ph type="body" sz="quarter" idx="10"/>
          </p:nvPr>
        </p:nvSpPr>
        <p:spPr/>
        <p:txBody>
          <a:bodyPr/>
          <a:lstStyle/>
          <a:p>
            <a:r>
              <a:rPr lang="en-US" dirty="0"/>
              <a:t>You alone can help, we refer our grief and sorrow to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عَلَيْكَ الْمُعَوَّلُ فِي الشِّدَّةِ وَ الرَّخَاءِ </a:t>
            </a:r>
            <a:endParaRPr lang="en-US" dirty="0"/>
          </a:p>
        </p:txBody>
      </p:sp>
      <p:sp>
        <p:nvSpPr>
          <p:cNvPr id="5" name="Subtitle 4"/>
          <p:cNvSpPr>
            <a:spLocks noGrp="1"/>
          </p:cNvSpPr>
          <p:nvPr>
            <p:ph type="body" sz="quarter" idx="10"/>
          </p:nvPr>
        </p:nvSpPr>
        <p:spPr/>
        <p:txBody>
          <a:bodyPr/>
          <a:lstStyle/>
          <a:p>
            <a:r>
              <a:rPr lang="en-US" dirty="0"/>
              <a:t>we have full faith in You, in the time of distress, as well as in good fortune.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 آلِ مُحَمَّدٍ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send Your blessings on Muhammad</a:t>
            </a:r>
          </a:p>
          <a:p>
            <a:r>
              <a:rPr lang="en-US" dirty="0"/>
              <a:t>and the family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أُولِي الْأَمْرِ الَّذِينَ فَرَضْتَ عَلَيْنَا طَاعَتَهُمْ </a:t>
            </a:r>
            <a:endParaRPr lang="en-US" dirty="0"/>
          </a:p>
        </p:txBody>
      </p:sp>
      <p:sp>
        <p:nvSpPr>
          <p:cNvPr id="5" name="Subtitle 4"/>
          <p:cNvSpPr>
            <a:spLocks noGrp="1"/>
          </p:cNvSpPr>
          <p:nvPr>
            <p:ph type="body" sz="quarter" idx="10"/>
          </p:nvPr>
        </p:nvSpPr>
        <p:spPr/>
        <p:txBody>
          <a:bodyPr/>
          <a:lstStyle/>
          <a:p>
            <a:r>
              <a:rPr lang="en-US" dirty="0"/>
              <a:t>the "</a:t>
            </a:r>
            <a:r>
              <a:rPr lang="en-US" dirty="0" err="1"/>
              <a:t>Ulil</a:t>
            </a:r>
            <a:r>
              <a:rPr lang="en-US" dirty="0"/>
              <a:t> </a:t>
            </a:r>
            <a:r>
              <a:rPr lang="en-US" dirty="0" err="1"/>
              <a:t>Amr</a:t>
            </a:r>
            <a:r>
              <a:rPr lang="en-US" dirty="0"/>
              <a:t>" (authority), obedience to whom has been made obligatory,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عَرَّفْتَنَا بِذَلِكَ مَنْزِلَتَهُمْ </a:t>
            </a:r>
            <a:endParaRPr lang="en-US" dirty="0"/>
          </a:p>
        </p:txBody>
      </p:sp>
      <p:sp>
        <p:nvSpPr>
          <p:cNvPr id="5" name="Subtitle 4"/>
          <p:cNvSpPr>
            <a:spLocks noGrp="1"/>
          </p:cNvSpPr>
          <p:nvPr>
            <p:ph type="body" sz="quarter" idx="10"/>
          </p:nvPr>
        </p:nvSpPr>
        <p:spPr/>
        <p:txBody>
          <a:bodyPr/>
          <a:lstStyle/>
          <a:p>
            <a:r>
              <a:rPr lang="en-US" dirty="0"/>
              <a:t>through which their high status has been made known.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فَفَرِّجْ عَنَّا بِحَقِّهِمْ فَرَجاً عَاجِلاً قَرِيباً </a:t>
            </a:r>
            <a:endParaRPr lang="en-US" dirty="0"/>
          </a:p>
        </p:txBody>
      </p:sp>
      <p:sp>
        <p:nvSpPr>
          <p:cNvPr id="5" name="Subtitle 4"/>
          <p:cNvSpPr>
            <a:spLocks noGrp="1"/>
          </p:cNvSpPr>
          <p:nvPr>
            <p:ph type="body" sz="quarter" idx="10"/>
          </p:nvPr>
        </p:nvSpPr>
        <p:spPr/>
        <p:txBody>
          <a:bodyPr/>
          <a:lstStyle/>
          <a:p>
            <a:r>
              <a:rPr lang="en-US" dirty="0"/>
              <a:t>Therefore let there be joy after sorrow for us for their sake, right away,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وَيَا ذَا الّذِي لَيْسَ فِي السّمَاوَاتِ العُلَى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neither in the highest heavens,</a:t>
            </a:r>
          </a:p>
        </p:txBody>
      </p:sp>
    </p:spTree>
    <p:extLst>
      <p:ext uri="{BB962C8B-B14F-4D97-AF65-F5344CB8AC3E}">
        <p14:creationId xmlns:p14="http://schemas.microsoft.com/office/powerpoint/2010/main" val="35508331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كَلَمْحِ الْبَصَرِ أَوْ هُوَ أَقْرَبُ </a:t>
            </a:r>
            <a:endParaRPr lang="en-US" dirty="0"/>
          </a:p>
        </p:txBody>
      </p:sp>
      <p:sp>
        <p:nvSpPr>
          <p:cNvPr id="5" name="Subtitle 4"/>
          <p:cNvSpPr>
            <a:spLocks noGrp="1"/>
          </p:cNvSpPr>
          <p:nvPr>
            <p:ph type="body" sz="quarter" idx="10"/>
          </p:nvPr>
        </p:nvSpPr>
        <p:spPr/>
        <p:txBody>
          <a:bodyPr/>
          <a:lstStyle/>
          <a:p>
            <a:r>
              <a:rPr lang="en-US" dirty="0"/>
              <a:t>in the twinkle of an eye, more rapidly.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مُحَمَّدُ يَا عَلِيُّ</a:t>
            </a:r>
            <a:r>
              <a:rPr lang="en-US" dirty="0"/>
              <a:t> </a:t>
            </a:r>
            <a:r>
              <a:rPr lang="ar-SA" dirty="0"/>
              <a:t>يَا عَلِيُّ يَا مُحَمَّدُ</a:t>
            </a:r>
            <a:endParaRPr lang="en-US" dirty="0"/>
          </a:p>
        </p:txBody>
      </p:sp>
      <p:sp>
        <p:nvSpPr>
          <p:cNvPr id="5" name="Subtitle 4"/>
          <p:cNvSpPr>
            <a:spLocks noGrp="1"/>
          </p:cNvSpPr>
          <p:nvPr>
            <p:ph type="body" sz="quarter" idx="10"/>
          </p:nvPr>
        </p:nvSpPr>
        <p:spPr/>
        <p:txBody>
          <a:bodyPr/>
          <a:lstStyle/>
          <a:p>
            <a:r>
              <a:rPr lang="en-US" dirty="0"/>
              <a:t>O Muhammad! O `Ali! </a:t>
            </a:r>
          </a:p>
          <a:p>
            <a:r>
              <a:rPr lang="en-US" dirty="0"/>
              <a:t>O `Ali! O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اكْفِيَانِي</a:t>
            </a:r>
            <a:r>
              <a:rPr lang="ar-SA" dirty="0"/>
              <a:t> فَإِنَّكُمَا كَافِيَانِ </a:t>
            </a:r>
            <a:endParaRPr lang="en-US" dirty="0"/>
          </a:p>
        </p:txBody>
      </p:sp>
      <p:sp>
        <p:nvSpPr>
          <p:cNvPr id="5" name="Subtitle 4"/>
          <p:cNvSpPr>
            <a:spLocks noGrp="1"/>
          </p:cNvSpPr>
          <p:nvPr>
            <p:ph type="body" sz="quarter" idx="10"/>
          </p:nvPr>
        </p:nvSpPr>
        <p:spPr/>
        <p:txBody>
          <a:bodyPr/>
          <a:lstStyle/>
          <a:p>
            <a:r>
              <a:rPr lang="en-US" dirty="0"/>
              <a:t>(Please) Give me enough, because both of you provide sufficiently,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انْصُرَانِي فَإِنَّكُمَا نَاصِرَانِ </a:t>
            </a:r>
            <a:endParaRPr lang="en-US" dirty="0"/>
          </a:p>
        </p:txBody>
      </p:sp>
      <p:sp>
        <p:nvSpPr>
          <p:cNvPr id="5" name="Subtitle 4"/>
          <p:cNvSpPr>
            <a:spLocks noGrp="1"/>
          </p:cNvSpPr>
          <p:nvPr>
            <p:ph type="body" sz="quarter" idx="10"/>
          </p:nvPr>
        </p:nvSpPr>
        <p:spPr/>
        <p:txBody>
          <a:bodyPr/>
          <a:lstStyle/>
          <a:p>
            <a:r>
              <a:rPr lang="en-US" dirty="0"/>
              <a:t>and (please) help me, because both of you help and protect.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مَوْلاَنَا يَا صَاحِبَ الزَّمَانِ </a:t>
            </a:r>
            <a:endParaRPr lang="en-US" dirty="0"/>
          </a:p>
        </p:txBody>
      </p:sp>
      <p:sp>
        <p:nvSpPr>
          <p:cNvPr id="5" name="Subtitle 4"/>
          <p:cNvSpPr>
            <a:spLocks noGrp="1"/>
          </p:cNvSpPr>
          <p:nvPr>
            <p:ph type="body" sz="quarter" idx="10"/>
          </p:nvPr>
        </p:nvSpPr>
        <p:spPr/>
        <p:txBody>
          <a:bodyPr/>
          <a:lstStyle/>
          <a:p>
            <a:r>
              <a:rPr lang="en-US" dirty="0"/>
              <a:t>O my master! O the Authority of our times (</a:t>
            </a:r>
            <a:r>
              <a:rPr lang="en-US" dirty="0" err="1"/>
              <a:t>Saahibaz</a:t>
            </a:r>
            <a:r>
              <a:rPr lang="en-US" dirty="0"/>
              <a:t> </a:t>
            </a:r>
            <a:r>
              <a:rPr lang="en-US" dirty="0" err="1"/>
              <a:t>Zamaan</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ٱلْغَوْثَ</a:t>
            </a:r>
            <a:r>
              <a:rPr lang="ar-SA" dirty="0"/>
              <a:t> </a:t>
            </a:r>
            <a:r>
              <a:rPr lang="ar-SA" dirty="0" err="1"/>
              <a:t>ٱلْغَوْثَ</a:t>
            </a:r>
            <a:r>
              <a:rPr lang="ar-SA" dirty="0"/>
              <a:t> </a:t>
            </a:r>
            <a:r>
              <a:rPr lang="ar-SA" dirty="0" err="1"/>
              <a:t>ٱلْغَوْثَ</a:t>
            </a:r>
            <a:endParaRPr lang="en-US" dirty="0"/>
          </a:p>
        </p:txBody>
      </p:sp>
      <p:sp>
        <p:nvSpPr>
          <p:cNvPr id="5" name="Subtitle 4"/>
          <p:cNvSpPr>
            <a:spLocks noGrp="1"/>
          </p:cNvSpPr>
          <p:nvPr>
            <p:ph type="body" sz="quarter" idx="10"/>
          </p:nvPr>
        </p:nvSpPr>
        <p:spPr/>
        <p:txBody>
          <a:bodyPr/>
          <a:lstStyle/>
          <a:p>
            <a:r>
              <a:rPr lang="en-US" dirty="0"/>
              <a:t>(I beseech you for) relief! (I beseech you for) relief! (I beseech you for) relief!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ادْرِكْنِي </a:t>
            </a:r>
            <a:r>
              <a:rPr lang="ar-SA" dirty="0" err="1"/>
              <a:t>ادْرِكْنِي</a:t>
            </a:r>
            <a:r>
              <a:rPr lang="ar-SA" dirty="0"/>
              <a:t> </a:t>
            </a:r>
            <a:r>
              <a:rPr lang="ar-SA" dirty="0" err="1"/>
              <a:t>ادْرِكْنِي</a:t>
            </a:r>
            <a:endParaRPr lang="en-US" dirty="0"/>
          </a:p>
        </p:txBody>
      </p:sp>
      <p:sp>
        <p:nvSpPr>
          <p:cNvPr id="5" name="Subtitle 4"/>
          <p:cNvSpPr>
            <a:spLocks noGrp="1"/>
          </p:cNvSpPr>
          <p:nvPr>
            <p:ph type="body" sz="quarter" idx="10"/>
          </p:nvPr>
        </p:nvSpPr>
        <p:spPr/>
        <p:txBody>
          <a:bodyPr/>
          <a:lstStyle/>
          <a:p>
            <a:r>
              <a:rPr lang="en-US" dirty="0"/>
              <a:t>(Please do) come to my aid! (Please do) come to my aid! (Please do) come to my aid!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السَّاعَةَ </a:t>
            </a:r>
            <a:r>
              <a:rPr lang="ar-SA" dirty="0" err="1"/>
              <a:t>السَّاعَةَ</a:t>
            </a:r>
            <a:r>
              <a:rPr lang="ar-SA" dirty="0"/>
              <a:t> </a:t>
            </a:r>
            <a:r>
              <a:rPr lang="ar-SA" dirty="0" err="1"/>
              <a:t>السَّاعَةَ</a:t>
            </a:r>
            <a:r>
              <a:rPr lang="ar-SA" dirty="0"/>
              <a:t> </a:t>
            </a:r>
            <a:endParaRPr lang="en-US" dirty="0"/>
          </a:p>
        </p:txBody>
      </p:sp>
      <p:sp>
        <p:nvSpPr>
          <p:cNvPr id="5" name="Subtitle 4"/>
          <p:cNvSpPr>
            <a:spLocks noGrp="1"/>
          </p:cNvSpPr>
          <p:nvPr>
            <p:ph type="body" sz="quarter" idx="10"/>
          </p:nvPr>
        </p:nvSpPr>
        <p:spPr/>
        <p:txBody>
          <a:bodyPr/>
          <a:lstStyle/>
          <a:p>
            <a:r>
              <a:rPr lang="en-US" dirty="0"/>
              <a:t>Reach me! Reach me! Reach me!</a:t>
            </a:r>
          </a:p>
          <a:p>
            <a:r>
              <a:rPr lang="en-US" dirty="0"/>
              <a:t>At Once, in this Hour,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الْعَجَلَ </a:t>
            </a:r>
            <a:r>
              <a:rPr lang="ar-SA" dirty="0" err="1"/>
              <a:t>الْعَجَلَ</a:t>
            </a:r>
            <a:r>
              <a:rPr lang="ar-SA" dirty="0"/>
              <a:t> </a:t>
            </a:r>
            <a:r>
              <a:rPr lang="ar-SA" dirty="0" err="1"/>
              <a:t>الْعَجَلَ</a:t>
            </a:r>
            <a:r>
              <a:rPr lang="ar-SA" dirty="0"/>
              <a:t> </a:t>
            </a:r>
            <a:endParaRPr lang="en-US" dirty="0"/>
          </a:p>
        </p:txBody>
      </p:sp>
      <p:sp>
        <p:nvSpPr>
          <p:cNvPr id="5" name="Subtitle 4"/>
          <p:cNvSpPr>
            <a:spLocks noGrp="1"/>
          </p:cNvSpPr>
          <p:nvPr>
            <p:ph type="body" sz="quarter" idx="10"/>
          </p:nvPr>
        </p:nvSpPr>
        <p:spPr/>
        <p:txBody>
          <a:bodyPr/>
          <a:lstStyle/>
          <a:p>
            <a:r>
              <a:rPr lang="en-US" dirty="0"/>
              <a:t>Be Quick, Be Quick, Be Quick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الرَّاحِمِينَ</a:t>
            </a:r>
            <a:endParaRPr lang="en-US" dirty="0"/>
          </a:p>
        </p:txBody>
      </p:sp>
      <p:sp>
        <p:nvSpPr>
          <p:cNvPr id="5" name="Subtitle 4"/>
          <p:cNvSpPr>
            <a:spLocks noGrp="1"/>
          </p:cNvSpPr>
          <p:nvPr>
            <p:ph type="body" sz="quarter" idx="10"/>
          </p:nvPr>
        </p:nvSpPr>
        <p:spPr/>
        <p:txBody>
          <a:bodyPr/>
          <a:lstStyle/>
          <a:p>
            <a:r>
              <a:rPr lang="en-US" dirty="0"/>
              <a:t>O the Most Merciful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فِي الأَرَضِينَ السّفْلَى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in the lowest layers of the earth</a:t>
            </a:r>
          </a:p>
        </p:txBody>
      </p:sp>
    </p:spTree>
    <p:extLst>
      <p:ext uri="{BB962C8B-B14F-4D97-AF65-F5344CB8AC3E}">
        <p14:creationId xmlns:p14="http://schemas.microsoft.com/office/powerpoint/2010/main" val="264626922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بِحَقِّ مُحَمَّدٍ وَ </a:t>
            </a:r>
            <a:r>
              <a:rPr lang="ar-SA" dirty="0" err="1"/>
              <a:t>آلِهِ</a:t>
            </a:r>
            <a:r>
              <a:rPr lang="ar-SA" dirty="0"/>
              <a:t> الطَّاهِرِين </a:t>
            </a:r>
            <a:endParaRPr lang="en-US" dirty="0"/>
          </a:p>
        </p:txBody>
      </p:sp>
      <p:sp>
        <p:nvSpPr>
          <p:cNvPr id="5" name="Subtitle 4"/>
          <p:cNvSpPr>
            <a:spLocks noGrp="1"/>
          </p:cNvSpPr>
          <p:nvPr>
            <p:ph type="body" sz="quarter" idx="10"/>
          </p:nvPr>
        </p:nvSpPr>
        <p:spPr/>
        <p:txBody>
          <a:bodyPr/>
          <a:lstStyle/>
          <a:p>
            <a:r>
              <a:rPr lang="en-US" dirty="0"/>
              <a:t>For the sake of Muhammad and his Pure Progeny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57391923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أَمَّنْ يُجيبُ الْمُضْطَرَّ إِذا دَعاهُ وَ يَكْشِفُ السُّوءَ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Who listens to the distressed when he calls on Him, and Who relieves his suffering (27:62)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875027" y="2492896"/>
            <a:ext cx="490551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دُعَاؤُهُ فِي مَكَارِمِ الْأَخْلَاقِ</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4562537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a:t>
            </a:r>
            <a:r>
              <a:rPr lang="ar-SA" dirty="0" err="1"/>
              <a:t>وَآلِهِ</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8088551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وَبَلِّغْ بِـإِيْمَانِي أَكْمَلَ الْإِيْمَانِ،</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cause my faith to reach the most perfect faith,</a:t>
            </a:r>
          </a:p>
        </p:txBody>
      </p:sp>
    </p:spTree>
    <p:extLst>
      <p:ext uri="{BB962C8B-B14F-4D97-AF65-F5344CB8AC3E}">
        <p14:creationId xmlns:p14="http://schemas.microsoft.com/office/powerpoint/2010/main" val="41337674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يَقِينِي أَفْضَلَ الْيَقِينِ،</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my certainty the most excellent certainty,</a:t>
            </a:r>
          </a:p>
        </p:txBody>
      </p:sp>
    </p:spTree>
    <p:extLst>
      <p:ext uri="{BB962C8B-B14F-4D97-AF65-F5344CB8AC3E}">
        <p14:creationId xmlns:p14="http://schemas.microsoft.com/office/powerpoint/2010/main" val="7681369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فَوْقَهُنّ وَلا تَحْتَهُنّ وَلا بَيْنَهُنّ إلهٌ يُعْبَدُ غَيْرُهُ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above them, nor beneath them, nor there is between them any god that is worshipped save Him. </a:t>
            </a:r>
          </a:p>
        </p:txBody>
      </p:sp>
    </p:spTree>
    <p:extLst>
      <p:ext uri="{BB962C8B-B14F-4D97-AF65-F5344CB8AC3E}">
        <p14:creationId xmlns:p14="http://schemas.microsoft.com/office/powerpoint/2010/main" val="154656487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وَانْتَهِ بِنِيَّتِي إِلٰى أَحْسَنِ النِّيَّاتِ،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take my intention to the best of intentions</a:t>
            </a:r>
          </a:p>
        </p:txBody>
      </p:sp>
    </p:spTree>
    <p:extLst>
      <p:ext uri="{BB962C8B-B14F-4D97-AF65-F5344CB8AC3E}">
        <p14:creationId xmlns:p14="http://schemas.microsoft.com/office/powerpoint/2010/main" val="870612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وَبِعَمَلِي إِلٰى أَحْسَنِ الْأَعْمَالِ.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my works to the best of works!</a:t>
            </a:r>
          </a:p>
        </p:txBody>
      </p:sp>
    </p:spTree>
    <p:extLst>
      <p:ext uri="{BB962C8B-B14F-4D97-AF65-F5344CB8AC3E}">
        <p14:creationId xmlns:p14="http://schemas.microsoft.com/office/powerpoint/2010/main" val="6273113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وَفِّرْ بِلُطْفِكَ نِيَّتِي،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complete my intention through Thy gentleness,</a:t>
            </a:r>
          </a:p>
        </p:txBody>
      </p:sp>
    </p:spTree>
    <p:extLst>
      <p:ext uri="{BB962C8B-B14F-4D97-AF65-F5344CB8AC3E}">
        <p14:creationId xmlns:p14="http://schemas.microsoft.com/office/powerpoint/2010/main" val="24451751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وَصَحِّحْ بِمَا عِنْدَكَ يَقِينِي،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rectify my certainty through what is with Thee,</a:t>
            </a:r>
          </a:p>
        </p:txBody>
      </p:sp>
    </p:spTree>
    <p:extLst>
      <p:ext uri="{BB962C8B-B14F-4D97-AF65-F5344CB8AC3E}">
        <p14:creationId xmlns:p14="http://schemas.microsoft.com/office/powerpoint/2010/main" val="337966659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وَاسْتَصْلِحْ بِقُدْرَتِكَ مَا فَسَدَ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set right what is corrupt in me through Thy power!</a:t>
            </a:r>
          </a:p>
        </p:txBody>
      </p:sp>
    </p:spTree>
    <p:extLst>
      <p:ext uri="{BB962C8B-B14F-4D97-AF65-F5344CB8AC3E}">
        <p14:creationId xmlns:p14="http://schemas.microsoft.com/office/powerpoint/2010/main" val="387647175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59672629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وَاكْفِنِي مَا يَشْغَلُنِي </a:t>
            </a:r>
            <a:r>
              <a:rPr lang="ar-SA" dirty="0" err="1"/>
              <a:t>الْإِهْتِمَامُ</a:t>
            </a:r>
            <a:r>
              <a:rPr lang="ar-SA" dirty="0"/>
              <a:t> 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spare me the concerns which distract me,</a:t>
            </a:r>
          </a:p>
        </p:txBody>
      </p:sp>
    </p:spTree>
    <p:extLst>
      <p:ext uri="{BB962C8B-B14F-4D97-AF65-F5344CB8AC3E}">
        <p14:creationId xmlns:p14="http://schemas.microsoft.com/office/powerpoint/2010/main" val="40799805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بِمَا تَسْأَلُنِي غَدًا عَنْهُ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employ me in that about which Thou wilt ask me tomorrow,</a:t>
            </a:r>
          </a:p>
        </p:txBody>
      </p:sp>
    </p:spTree>
    <p:extLst>
      <p:ext uri="{BB962C8B-B14F-4D97-AF65-F5344CB8AC3E}">
        <p14:creationId xmlns:p14="http://schemas.microsoft.com/office/powerpoint/2010/main" val="35041591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وَاسْتَفْرِغْ أَيَّامِي فِيمَا خَلَقْتَنِي 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let me pass my days in that for which Thou hast created me!</a:t>
            </a:r>
          </a:p>
        </p:txBody>
      </p:sp>
    </p:spTree>
    <p:extLst>
      <p:ext uri="{BB962C8B-B14F-4D97-AF65-F5344CB8AC3E}">
        <p14:creationId xmlns:p14="http://schemas.microsoft.com/office/powerpoint/2010/main" val="34811981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وَأَغْنِنِي وَأَوْسِعْ عَلَىَّ فِي رِزْقِكَ،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Free me from need, expand Thy provision toward me,</a:t>
            </a:r>
          </a:p>
        </p:txBody>
      </p:sp>
    </p:spTree>
    <p:extLst>
      <p:ext uri="{BB962C8B-B14F-4D97-AF65-F5344CB8AC3E}">
        <p14:creationId xmlns:p14="http://schemas.microsoft.com/office/powerpoint/2010/main" val="38408845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لَكَ الحَمْدُ حَمْداً لا يَقْوَى عَلَى إحْصَائِهِ إلاَّ أَنْتَ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To You be the praise that none can count save You,</a:t>
            </a:r>
          </a:p>
        </p:txBody>
      </p:sp>
    </p:spTree>
    <p:extLst>
      <p:ext uri="{BB962C8B-B14F-4D97-AF65-F5344CB8AC3E}">
        <p14:creationId xmlns:p14="http://schemas.microsoft.com/office/powerpoint/2010/main" val="195935987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تَفْتِنِّي بِالنَّظَرِ، وَأَعِزَّنِي وَلا تَبْتَلِيَنِّي بِالْكِبْرِ،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tempt me not with ingratitude! Exalt me and afflict me not with pride!</a:t>
            </a:r>
          </a:p>
        </p:txBody>
      </p:sp>
    </p:spTree>
    <p:extLst>
      <p:ext uri="{BB962C8B-B14F-4D97-AF65-F5344CB8AC3E}">
        <p14:creationId xmlns:p14="http://schemas.microsoft.com/office/powerpoint/2010/main" val="40021390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وَعَبِّدْنِي لَكَ وَلاَ تُفْسِدْ عِبَادَتِي بِالْعُجْبِ،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me worship Thee and corrupt not my worship with self-admiration!</a:t>
            </a:r>
          </a:p>
        </p:txBody>
      </p:sp>
    </p:spTree>
    <p:extLst>
      <p:ext uri="{BB962C8B-B14F-4D97-AF65-F5344CB8AC3E}">
        <p14:creationId xmlns:p14="http://schemas.microsoft.com/office/powerpoint/2010/main" val="243603709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وَأَجْرِ لِلنَّاسِ عَلٰى يَدِيَ الْخَيْرَ، وَلا تَمْحَقْهُ بِالْمَنِّ،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good flow out from my hands upon the people and efface it not by my making them feel obliged!</a:t>
            </a:r>
          </a:p>
        </p:txBody>
      </p:sp>
    </p:spTree>
    <p:extLst>
      <p:ext uri="{BB962C8B-B14F-4D97-AF65-F5344CB8AC3E}">
        <p14:creationId xmlns:p14="http://schemas.microsoft.com/office/powerpoint/2010/main" val="41736903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مَعَالِيَ الْأَخْلاَقِ،</a:t>
            </a:r>
            <a:br>
              <a:rPr lang="ar-SA" dirty="0"/>
            </a:br>
            <a:r>
              <a:rPr lang="ar-SA" dirty="0"/>
              <a:t>وَاعْصِمْنِي مِنَ الْفَخْرِ.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the highest moral traits and preserve me from vainglory!</a:t>
            </a:r>
          </a:p>
        </p:txBody>
      </p:sp>
    </p:spTree>
    <p:extLst>
      <p:ext uri="{BB962C8B-B14F-4D97-AF65-F5344CB8AC3E}">
        <p14:creationId xmlns:p14="http://schemas.microsoft.com/office/powerpoint/2010/main" val="13968772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4418340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تَرْفَعْنِي فِيْ النَّاسِ دَرَجَةً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raise me not a single degree before the people</a:t>
            </a:r>
          </a:p>
        </p:txBody>
      </p:sp>
    </p:spTree>
    <p:extLst>
      <p:ext uri="{BB962C8B-B14F-4D97-AF65-F5344CB8AC3E}">
        <p14:creationId xmlns:p14="http://schemas.microsoft.com/office/powerpoint/2010/main" val="27521066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إِلاَّ </a:t>
            </a:r>
            <a:r>
              <a:rPr lang="ar-SA" dirty="0" err="1"/>
              <a:t>حَطَطْتَنِي</a:t>
            </a:r>
            <a:r>
              <a:rPr lang="ar-SA" dirty="0"/>
              <a:t> عِنْدَ نَفْسِي مِثْلَهَا،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without lowering me </a:t>
            </a:r>
            <a:r>
              <a:rPr lang="en-US" dirty="0" err="1"/>
              <a:t>its</a:t>
            </a:r>
            <a:r>
              <a:rPr lang="en-US" dirty="0"/>
              <a:t> like in myself</a:t>
            </a:r>
          </a:p>
        </p:txBody>
      </p:sp>
    </p:spTree>
    <p:extLst>
      <p:ext uri="{BB962C8B-B14F-4D97-AF65-F5344CB8AC3E}">
        <p14:creationId xmlns:p14="http://schemas.microsoft.com/office/powerpoint/2010/main" val="385799678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تُحْدِثْ لِي عِزًّا ظَاهِرًا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bring about no outward exaltation for me</a:t>
            </a:r>
          </a:p>
        </p:txBody>
      </p:sp>
    </p:spTree>
    <p:extLst>
      <p:ext uri="{BB962C8B-B14F-4D97-AF65-F5344CB8AC3E}">
        <p14:creationId xmlns:p14="http://schemas.microsoft.com/office/powerpoint/2010/main" val="90631368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إِلاَّ أَحْدَثْتَ لِي ذِلَّةً بَاطِنَةً عِنْدَ نَفْسِي بِقَدَرِهَا.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without an inward abasement in myself to the same measure!</a:t>
            </a:r>
          </a:p>
        </p:txBody>
      </p:sp>
    </p:spTree>
    <p:extLst>
      <p:ext uri="{BB962C8B-B14F-4D97-AF65-F5344CB8AC3E}">
        <p14:creationId xmlns:p14="http://schemas.microsoft.com/office/powerpoint/2010/main" val="13361584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Muhammad's Household,</a:t>
            </a:r>
          </a:p>
        </p:txBody>
      </p:sp>
    </p:spTree>
    <p:extLst>
      <p:ext uri="{BB962C8B-B14F-4D97-AF65-F5344CB8AC3E}">
        <p14:creationId xmlns:p14="http://schemas.microsoft.com/office/powerpoint/2010/main" val="227458252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فَصَلّ عَلَى مُحَمّدٍ وَآلِ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bless Muhammad and the Household of Muhammad</a:t>
            </a:r>
          </a:p>
        </p:txBody>
      </p:sp>
    </p:spTree>
    <p:extLst>
      <p:ext uri="{BB962C8B-B14F-4D97-AF65-F5344CB8AC3E}">
        <p14:creationId xmlns:p14="http://schemas.microsoft.com/office/powerpoint/2010/main" val="103155608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وَمَتِّعْنِي بِهُدًى صَالِحٍ لا أَسْتَبْدِلُ 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enjoy a sound guidance which I seek not to replace,</a:t>
            </a:r>
          </a:p>
        </p:txBody>
      </p:sp>
    </p:spTree>
    <p:extLst>
      <p:ext uri="{BB962C8B-B14F-4D97-AF65-F5344CB8AC3E}">
        <p14:creationId xmlns:p14="http://schemas.microsoft.com/office/powerpoint/2010/main" val="376770820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وَطَرِيقَةِ حَقٍّ لا أَزِيْغُ عَنْهَا،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path of truth from which I swerve not,</a:t>
            </a:r>
          </a:p>
        </p:txBody>
      </p:sp>
    </p:spTree>
    <p:extLst>
      <p:ext uri="{BB962C8B-B14F-4D97-AF65-F5344CB8AC3E}">
        <p14:creationId xmlns:p14="http://schemas.microsoft.com/office/powerpoint/2010/main" val="15262205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وَنِيَّةِ رُشْدٍ لاَ أَشُكُّ فِيْهَا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an intention of right conduct in which I have no doubts!</a:t>
            </a:r>
          </a:p>
        </p:txBody>
      </p:sp>
    </p:spTree>
    <p:extLst>
      <p:ext uri="{BB962C8B-B14F-4D97-AF65-F5344CB8AC3E}">
        <p14:creationId xmlns:p14="http://schemas.microsoft.com/office/powerpoint/2010/main" val="12083257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وَعَمِّرْنِي مَا كَانَ عُمُرِيْ بِذْلَةً فِي طَاعَتِكَ،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live as long as my life is a free gift in obeying Thee,</a:t>
            </a:r>
          </a:p>
        </p:txBody>
      </p:sp>
    </p:spTree>
    <p:extLst>
      <p:ext uri="{BB962C8B-B14F-4D97-AF65-F5344CB8AC3E}">
        <p14:creationId xmlns:p14="http://schemas.microsoft.com/office/powerpoint/2010/main" val="42322807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فَإِذَا كَانَ عُمْرِي مَرْتَعَاً لِلشَّيْطَانِ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but if my life should become a pasture for Satan,</a:t>
            </a:r>
          </a:p>
        </p:txBody>
      </p:sp>
    </p:spTree>
    <p:extLst>
      <p:ext uri="{BB962C8B-B14F-4D97-AF65-F5344CB8AC3E}">
        <p14:creationId xmlns:p14="http://schemas.microsoft.com/office/powerpoint/2010/main" val="3922369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فَاقْبِضْنِي إِلَيْكَ قَبْلَ أَنْ يَسْبِقَ مَقْتُكَ إِلَيَّ،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seize me to Thyself before Thy hatred overtakes me</a:t>
            </a:r>
          </a:p>
        </p:txBody>
      </p:sp>
    </p:spTree>
    <p:extLst>
      <p:ext uri="{BB962C8B-B14F-4D97-AF65-F5344CB8AC3E}">
        <p14:creationId xmlns:p14="http://schemas.microsoft.com/office/powerpoint/2010/main" val="33298074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يَسْتَحْكِمَ غَضَبُكَ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or Thy wrath against me becomes firm!</a:t>
            </a:r>
          </a:p>
        </p:txBody>
      </p:sp>
    </p:spTree>
    <p:extLst>
      <p:ext uri="{BB962C8B-B14F-4D97-AF65-F5344CB8AC3E}">
        <p14:creationId xmlns:p14="http://schemas.microsoft.com/office/powerpoint/2010/main" val="5090315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لا تَدَعْ خَصْلَةً تُعَابُ مِنِّي إِلاَّ أَصْلَحْتَهَا،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deposit in me no quality for which I will be faulted, unless Thou </a:t>
            </a:r>
            <a:r>
              <a:rPr lang="en-US" dirty="0" err="1"/>
              <a:t>settest</a:t>
            </a:r>
            <a:r>
              <a:rPr lang="en-US" dirty="0"/>
              <a:t> it right,</a:t>
            </a:r>
          </a:p>
        </p:txBody>
      </p:sp>
    </p:spTree>
    <p:extLst>
      <p:ext uri="{BB962C8B-B14F-4D97-AF65-F5344CB8AC3E}">
        <p14:creationId xmlns:p14="http://schemas.microsoft.com/office/powerpoint/2010/main" val="70465803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عَائِبَةً أُوَنَّبُ بِهَا إِلاَّ حَسَّنْتَهَا،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 flaw for which I will be blamed, unless Thou </a:t>
            </a:r>
            <a:r>
              <a:rPr lang="en-US" dirty="0" err="1"/>
              <a:t>makest</a:t>
            </a:r>
            <a:r>
              <a:rPr lang="en-US" dirty="0"/>
              <a:t> it beautiful,</a:t>
            </a:r>
          </a:p>
        </p:txBody>
      </p:sp>
    </p:spTree>
    <p:extLst>
      <p:ext uri="{BB962C8B-B14F-4D97-AF65-F5344CB8AC3E}">
        <p14:creationId xmlns:p14="http://schemas.microsoft.com/office/powerpoint/2010/main" val="319920282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أُكْرُومَةً فِيَّ نَاقِصَةً إِلاَّ أَتْمَمْتَهَا.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 deficient noble trait, unless Thou completest it!</a:t>
            </a:r>
          </a:p>
        </p:txBody>
      </p:sp>
    </p:spTree>
    <p:extLst>
      <p:ext uri="{BB962C8B-B14F-4D97-AF65-F5344CB8AC3E}">
        <p14:creationId xmlns:p14="http://schemas.microsoft.com/office/powerpoint/2010/main" val="131208948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صَلاةً لا يَقْوَى عَلَى إحْصَائِهَا إلاَّ أَنْتَ.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with the blessings that none can count save You.</a:t>
            </a:r>
          </a:p>
        </p:txBody>
      </p:sp>
    </p:spTree>
    <p:extLst>
      <p:ext uri="{BB962C8B-B14F-4D97-AF65-F5344CB8AC3E}">
        <p14:creationId xmlns:p14="http://schemas.microsoft.com/office/powerpoint/2010/main" val="155670426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Muhammad's Household</a:t>
            </a:r>
          </a:p>
        </p:txBody>
      </p:sp>
    </p:spTree>
    <p:extLst>
      <p:ext uri="{BB962C8B-B14F-4D97-AF65-F5344CB8AC3E}">
        <p14:creationId xmlns:p14="http://schemas.microsoft.com/office/powerpoint/2010/main" val="291939810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وَأَبْدِلْنِي مِنْ بِغْضَةِ أَهْلِ الشَّنَآنِ الْمَحَبَّةَ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replace for me the animosity of the people of hatred with love,</a:t>
            </a:r>
          </a:p>
        </p:txBody>
      </p:sp>
    </p:spTree>
    <p:extLst>
      <p:ext uri="{BB962C8B-B14F-4D97-AF65-F5344CB8AC3E}">
        <p14:creationId xmlns:p14="http://schemas.microsoft.com/office/powerpoint/2010/main" val="35776314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حَسَدِ أَهْلِ الْبَغْيِ الْمَوَدَّةَ،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envy of the people of insolence with affection,</a:t>
            </a:r>
          </a:p>
        </p:txBody>
      </p:sp>
    </p:spTree>
    <p:extLst>
      <p:ext uri="{BB962C8B-B14F-4D97-AF65-F5344CB8AC3E}">
        <p14:creationId xmlns:p14="http://schemas.microsoft.com/office/powerpoint/2010/main" val="13612813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ظِنَّةِ أَهْلِ الصَّلاَحِ الثِّقَةَ،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suspicion of the people of righteousness with trust,</a:t>
            </a:r>
          </a:p>
        </p:txBody>
      </p:sp>
    </p:spTree>
    <p:extLst>
      <p:ext uri="{BB962C8B-B14F-4D97-AF65-F5344CB8AC3E}">
        <p14:creationId xmlns:p14="http://schemas.microsoft.com/office/powerpoint/2010/main" val="32852963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عَدَاوَةِ الأَدْنَيْنَ الْوَلايَةَ،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enmity of those close with friendship,</a:t>
            </a:r>
          </a:p>
        </p:txBody>
      </p:sp>
    </p:spTree>
    <p:extLst>
      <p:ext uri="{BB962C8B-B14F-4D97-AF65-F5344CB8AC3E}">
        <p14:creationId xmlns:p14="http://schemas.microsoft.com/office/powerpoint/2010/main" val="34144836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عُقُوقِ ذَوِي الْأَرْحَامِ الْمَبَرَّةَ،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disrespect of womb relatives with devotion,</a:t>
            </a:r>
          </a:p>
        </p:txBody>
      </p:sp>
    </p:spTree>
    <p:extLst>
      <p:ext uri="{BB962C8B-B14F-4D97-AF65-F5344CB8AC3E}">
        <p14:creationId xmlns:p14="http://schemas.microsoft.com/office/powerpoint/2010/main" val="395971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خِذْلانِ الْأَقْرَبِينَ النُّصْرَةَ،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abandonment of relatives with help,</a:t>
            </a:r>
          </a:p>
        </p:txBody>
      </p:sp>
    </p:spTree>
    <p:extLst>
      <p:ext uri="{BB962C8B-B14F-4D97-AF65-F5344CB8AC3E}">
        <p14:creationId xmlns:p14="http://schemas.microsoft.com/office/powerpoint/2010/main" val="184221681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حُبِّ الْمُدَارِينَ تَصْحِيحَ </a:t>
            </a:r>
            <a:r>
              <a:rPr lang="ar-SA" dirty="0" err="1"/>
              <a:t>الْمِقَةِ</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attachment of flatterers with love set right,</a:t>
            </a:r>
          </a:p>
        </p:txBody>
      </p:sp>
    </p:spTree>
    <p:extLst>
      <p:ext uri="{BB962C8B-B14F-4D97-AF65-F5344CB8AC3E}">
        <p14:creationId xmlns:p14="http://schemas.microsoft.com/office/powerpoint/2010/main" val="7865574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رَدِّ </a:t>
            </a:r>
            <a:r>
              <a:rPr lang="ar-SA" dirty="0" err="1"/>
              <a:t>الْمُلاَبِسِينَ</a:t>
            </a:r>
            <a:r>
              <a:rPr lang="ar-SA" dirty="0"/>
              <a:t> كَرَمَ الْعِشْرَةِ،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rejection of fellows with generous friendliness,</a:t>
            </a:r>
          </a:p>
        </p:txBody>
      </p:sp>
    </p:spTree>
    <p:extLst>
      <p:ext uri="{BB962C8B-B14F-4D97-AF65-F5344CB8AC3E}">
        <p14:creationId xmlns:p14="http://schemas.microsoft.com/office/powerpoint/2010/main" val="42920823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مَرَارَةِ خَوْفِ الظَّالِمِينَ حَلاَوَةَ الْأَمَنَةِ.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the bitterness of the fear of wrongdoers with the sweetness of security!</a:t>
            </a:r>
          </a:p>
        </p:txBody>
      </p:sp>
    </p:spTree>
    <p:extLst>
      <p:ext uri="{BB962C8B-B14F-4D97-AF65-F5344CB8AC3E}">
        <p14:creationId xmlns:p14="http://schemas.microsoft.com/office/powerpoint/2010/main" val="3660394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10446079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1368469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لِيْ يَدًا عَلٰى مَنْ ظَلَمَنِي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appoint for me a hand against him who wrongs me,</a:t>
            </a:r>
          </a:p>
        </p:txBody>
      </p:sp>
    </p:spTree>
    <p:extLst>
      <p:ext uri="{BB962C8B-B14F-4D97-AF65-F5344CB8AC3E}">
        <p14:creationId xmlns:p14="http://schemas.microsoft.com/office/powerpoint/2010/main" val="152715800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وَلِسَاناً عَلٰى مَنْ خَاصَمَنِي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tongue against him who disputes with me,</a:t>
            </a:r>
          </a:p>
        </p:txBody>
      </p:sp>
    </p:spTree>
    <p:extLst>
      <p:ext uri="{BB962C8B-B14F-4D97-AF65-F5344CB8AC3E}">
        <p14:creationId xmlns:p14="http://schemas.microsoft.com/office/powerpoint/2010/main" val="37997433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وَظَفَرًا بِمَنْ عَانَدَنِي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victory over him who stubbornly resists me!</a:t>
            </a:r>
          </a:p>
        </p:txBody>
      </p:sp>
    </p:spTree>
    <p:extLst>
      <p:ext uri="{BB962C8B-B14F-4D97-AF65-F5344CB8AC3E}">
        <p14:creationId xmlns:p14="http://schemas.microsoft.com/office/powerpoint/2010/main" val="1412066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مَكْرًا عَلٰى مَنْ كَايَدَنِي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guile against him who schemes against me,</a:t>
            </a:r>
          </a:p>
        </p:txBody>
      </p:sp>
    </p:spTree>
    <p:extLst>
      <p:ext uri="{BB962C8B-B14F-4D97-AF65-F5344CB8AC3E}">
        <p14:creationId xmlns:p14="http://schemas.microsoft.com/office/powerpoint/2010/main" val="5488763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وَقُدْرَةً عَلٰى مَنِ </a:t>
            </a:r>
            <a:r>
              <a:rPr lang="ar-SA" dirty="0" err="1"/>
              <a:t>اضْطَهَدَنِي</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power over him who oppresses me,</a:t>
            </a:r>
          </a:p>
        </p:txBody>
      </p:sp>
    </p:spTree>
    <p:extLst>
      <p:ext uri="{BB962C8B-B14F-4D97-AF65-F5344CB8AC3E}">
        <p14:creationId xmlns:p14="http://schemas.microsoft.com/office/powerpoint/2010/main" val="1273086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وَتَكْذِيباً لِمَنْ قَصَبَنِي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refutation of him who reviles me,</a:t>
            </a:r>
          </a:p>
        </p:txBody>
      </p:sp>
    </p:spTree>
    <p:extLst>
      <p:ext uri="{BB962C8B-B14F-4D97-AF65-F5344CB8AC3E}">
        <p14:creationId xmlns:p14="http://schemas.microsoft.com/office/powerpoint/2010/main" val="355888552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وَسَلاَمَةً مِمَّنْ تَوَعَّدَنِي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safety from him who threatens me!</a:t>
            </a:r>
          </a:p>
        </p:txBody>
      </p:sp>
    </p:spTree>
    <p:extLst>
      <p:ext uri="{BB962C8B-B14F-4D97-AF65-F5344CB8AC3E}">
        <p14:creationId xmlns:p14="http://schemas.microsoft.com/office/powerpoint/2010/main" val="23560205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وَوَفِّقْنِي لِطَاعَةِ مَنْ سَدَّدَنِي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Grant me success to obey him who points me straight</a:t>
            </a:r>
          </a:p>
        </p:txBody>
      </p:sp>
    </p:spTree>
    <p:extLst>
      <p:ext uri="{BB962C8B-B14F-4D97-AF65-F5344CB8AC3E}">
        <p14:creationId xmlns:p14="http://schemas.microsoft.com/office/powerpoint/2010/main" val="9996207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وَمُتَابَعَةِ مَنْ أَرْشَدَنِي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follow him who guides me right!</a:t>
            </a:r>
          </a:p>
        </p:txBody>
      </p:sp>
    </p:spTree>
    <p:extLst>
      <p:ext uri="{BB962C8B-B14F-4D97-AF65-F5344CB8AC3E}">
        <p14:creationId xmlns:p14="http://schemas.microsoft.com/office/powerpoint/2010/main" val="7280729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100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12192" y="1951149"/>
            <a:ext cx="12192000" cy="1143000"/>
          </a:xfrm>
        </p:spPr>
        <p:txBody>
          <a:bodyPr/>
          <a:lstStyle/>
          <a:p>
            <a:r>
              <a:rPr lang="ar-SA" dirty="0"/>
              <a:t>اَللّٰهُمَّ الْعَنْ قَتَلَةَ أَمِيرِ الْمُؤْمِنِينَ</a:t>
            </a:r>
            <a:br>
              <a:rPr lang="ar-SA" dirty="0"/>
            </a:br>
            <a:r>
              <a:rPr lang="ar-SA" dirty="0"/>
              <a:t> (عليه السلام)</a:t>
            </a:r>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O </a:t>
            </a:r>
            <a:r>
              <a:rPr lang="en-US" dirty="0" err="1"/>
              <a:t>Allāh</a:t>
            </a:r>
            <a:r>
              <a:rPr lang="en-US" dirty="0"/>
              <a:t>, (please do) remove your blessings from the killers of Amir al-</a:t>
            </a:r>
            <a:r>
              <a:rPr lang="en-US" dirty="0" err="1"/>
              <a:t>Mu'minin</a:t>
            </a:r>
            <a:r>
              <a:rPr lang="en-US" dirty="0"/>
              <a:t> (Peace be upon him).</a:t>
            </a:r>
          </a:p>
        </p:txBody>
      </p:sp>
      <p:sp>
        <p:nvSpPr>
          <p:cNvPr id="2" name="TextBox 1">
            <a:extLst>
              <a:ext uri="{FF2B5EF4-FFF2-40B4-BE49-F238E27FC236}">
                <a16:creationId xmlns:a16="http://schemas.microsoft.com/office/drawing/2014/main" id="{F2A7555F-5336-FFF8-DA48-B5AB24204D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3" name="TextBox 2">
            <a:extLst>
              <a:ext uri="{FF2B5EF4-FFF2-40B4-BE49-F238E27FC236}">
                <a16:creationId xmlns:a16="http://schemas.microsoft.com/office/drawing/2014/main" id="{AA71359D-9B39-236E-5F81-7D71EA81397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0B3E49E4-F3E6-F8DB-13F1-3AD63B17A11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07515AC3-C953-C151-F084-5B3A9007E7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455BB4D3-0C41-B138-4C9A-15ACC4E861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35D994DD-1D55-5F32-B8A9-CE0EBB08356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DA62416-A158-2381-F880-7B2B8D0677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ABE6CBFF-3A91-F438-E14E-63FE382B092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974765DE-1DA9-F362-51CA-A5452D0121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BFDF6B3C-4DA5-F145-2950-996F9D5AD8D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14" name="TextBox 13">
            <a:extLst>
              <a:ext uri="{FF2B5EF4-FFF2-40B4-BE49-F238E27FC236}">
                <a16:creationId xmlns:a16="http://schemas.microsoft.com/office/drawing/2014/main" id="{CF81FA9F-86AA-CD7B-D26A-3523385E3D6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15" name="TextBox 14">
            <a:extLst>
              <a:ext uri="{FF2B5EF4-FFF2-40B4-BE49-F238E27FC236}">
                <a16:creationId xmlns:a16="http://schemas.microsoft.com/office/drawing/2014/main" id="{7565BB49-4FB5-F8E7-2D3C-B20953E77F0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16" name="TextBox 15">
            <a:extLst>
              <a:ext uri="{FF2B5EF4-FFF2-40B4-BE49-F238E27FC236}">
                <a16:creationId xmlns:a16="http://schemas.microsoft.com/office/drawing/2014/main" id="{629336A6-E9B6-203A-A107-9F529F5F8CA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17" name="TextBox 16">
            <a:extLst>
              <a:ext uri="{FF2B5EF4-FFF2-40B4-BE49-F238E27FC236}">
                <a16:creationId xmlns:a16="http://schemas.microsoft.com/office/drawing/2014/main" id="{C3FC0AAF-3A10-23FE-3D0A-36D57F6883C5}"/>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18" name="TextBox 17">
            <a:extLst>
              <a:ext uri="{FF2B5EF4-FFF2-40B4-BE49-F238E27FC236}">
                <a16:creationId xmlns:a16="http://schemas.microsoft.com/office/drawing/2014/main" id="{7D8AD00B-90A0-51DF-5968-E245DFC0C2B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19" name="TextBox 18">
            <a:extLst>
              <a:ext uri="{FF2B5EF4-FFF2-40B4-BE49-F238E27FC236}">
                <a16:creationId xmlns:a16="http://schemas.microsoft.com/office/drawing/2014/main" id="{A710BF28-EB75-4705-EBBB-F88E0127B6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20" name="TextBox 19">
            <a:extLst>
              <a:ext uri="{FF2B5EF4-FFF2-40B4-BE49-F238E27FC236}">
                <a16:creationId xmlns:a16="http://schemas.microsoft.com/office/drawing/2014/main" id="{DE50D8B8-14BC-6A88-0FA0-A8EC8F0A13F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21" name="TextBox 20">
            <a:extLst>
              <a:ext uri="{FF2B5EF4-FFF2-40B4-BE49-F238E27FC236}">
                <a16:creationId xmlns:a16="http://schemas.microsoft.com/office/drawing/2014/main" id="{A7D286C7-C3B4-29D2-14EA-64FBC6B7A29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22" name="TextBox 21">
            <a:extLst>
              <a:ext uri="{FF2B5EF4-FFF2-40B4-BE49-F238E27FC236}">
                <a16:creationId xmlns:a16="http://schemas.microsoft.com/office/drawing/2014/main" id="{B7C392F2-6EA2-0DF6-03AF-CABC334501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23" name="TextBox 22">
            <a:extLst>
              <a:ext uri="{FF2B5EF4-FFF2-40B4-BE49-F238E27FC236}">
                <a16:creationId xmlns:a16="http://schemas.microsoft.com/office/drawing/2014/main" id="{C5A8FBD2-8814-D1BB-C93E-BDEEC43EBD6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24" name="TextBox 23">
            <a:extLst>
              <a:ext uri="{FF2B5EF4-FFF2-40B4-BE49-F238E27FC236}">
                <a16:creationId xmlns:a16="http://schemas.microsoft.com/office/drawing/2014/main" id="{0BE4CF5D-90E5-3577-B74F-BC1A8F3AA6F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25" name="TextBox 24">
            <a:extLst>
              <a:ext uri="{FF2B5EF4-FFF2-40B4-BE49-F238E27FC236}">
                <a16:creationId xmlns:a16="http://schemas.microsoft.com/office/drawing/2014/main" id="{0EDBA27D-3EFA-8730-58C8-52035225B1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26" name="TextBox 25">
            <a:extLst>
              <a:ext uri="{FF2B5EF4-FFF2-40B4-BE49-F238E27FC236}">
                <a16:creationId xmlns:a16="http://schemas.microsoft.com/office/drawing/2014/main" id="{46BFC086-8569-D1D2-D85A-45789E0023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27" name="TextBox 26">
            <a:extLst>
              <a:ext uri="{FF2B5EF4-FFF2-40B4-BE49-F238E27FC236}">
                <a16:creationId xmlns:a16="http://schemas.microsoft.com/office/drawing/2014/main" id="{03BA7416-11CC-AE2A-0F80-2448404905E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28" name="TextBox 27">
            <a:extLst>
              <a:ext uri="{FF2B5EF4-FFF2-40B4-BE49-F238E27FC236}">
                <a16:creationId xmlns:a16="http://schemas.microsoft.com/office/drawing/2014/main" id="{35F80E6B-4DCD-A63B-74C0-D3A656F6333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29" name="TextBox 28">
            <a:extLst>
              <a:ext uri="{FF2B5EF4-FFF2-40B4-BE49-F238E27FC236}">
                <a16:creationId xmlns:a16="http://schemas.microsoft.com/office/drawing/2014/main" id="{A847F8DE-AB52-EACA-DCE4-199524A053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30" name="TextBox 29">
            <a:extLst>
              <a:ext uri="{FF2B5EF4-FFF2-40B4-BE49-F238E27FC236}">
                <a16:creationId xmlns:a16="http://schemas.microsoft.com/office/drawing/2014/main" id="{F5FA796D-CF73-ED9A-0AA4-9A9BBCB76C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31" name="TextBox 30">
            <a:extLst>
              <a:ext uri="{FF2B5EF4-FFF2-40B4-BE49-F238E27FC236}">
                <a16:creationId xmlns:a16="http://schemas.microsoft.com/office/drawing/2014/main" id="{05857283-C5E4-BCB3-BF05-BE059E38404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32" name="TextBox 31">
            <a:extLst>
              <a:ext uri="{FF2B5EF4-FFF2-40B4-BE49-F238E27FC236}">
                <a16:creationId xmlns:a16="http://schemas.microsoft.com/office/drawing/2014/main" id="{986DF3A6-3A52-F1B5-2B0D-AC73929F29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33" name="TextBox 32">
            <a:extLst>
              <a:ext uri="{FF2B5EF4-FFF2-40B4-BE49-F238E27FC236}">
                <a16:creationId xmlns:a16="http://schemas.microsoft.com/office/drawing/2014/main" id="{4716724F-0566-539E-F1FB-EF8D075331C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34" name="TextBox 33">
            <a:extLst>
              <a:ext uri="{FF2B5EF4-FFF2-40B4-BE49-F238E27FC236}">
                <a16:creationId xmlns:a16="http://schemas.microsoft.com/office/drawing/2014/main" id="{8AF1A5DD-318E-BF8C-2716-A13FE0AF6F5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35" name="TextBox 34">
            <a:extLst>
              <a:ext uri="{FF2B5EF4-FFF2-40B4-BE49-F238E27FC236}">
                <a16:creationId xmlns:a16="http://schemas.microsoft.com/office/drawing/2014/main" id="{377331B2-9E9A-98A7-7609-ED52DCC4C9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36" name="TextBox 35">
            <a:extLst>
              <a:ext uri="{FF2B5EF4-FFF2-40B4-BE49-F238E27FC236}">
                <a16:creationId xmlns:a16="http://schemas.microsoft.com/office/drawing/2014/main" id="{8B4AA080-163E-BE80-9771-1387CD2713F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37" name="TextBox 36">
            <a:extLst>
              <a:ext uri="{FF2B5EF4-FFF2-40B4-BE49-F238E27FC236}">
                <a16:creationId xmlns:a16="http://schemas.microsoft.com/office/drawing/2014/main" id="{EF46EDFB-182A-AD00-6A3D-D8EA89AFF4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38" name="TextBox 37">
            <a:extLst>
              <a:ext uri="{FF2B5EF4-FFF2-40B4-BE49-F238E27FC236}">
                <a16:creationId xmlns:a16="http://schemas.microsoft.com/office/drawing/2014/main" id="{8AEA6CCC-55B6-350C-C3B4-79EB1118299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39" name="TextBox 38">
            <a:extLst>
              <a:ext uri="{FF2B5EF4-FFF2-40B4-BE49-F238E27FC236}">
                <a16:creationId xmlns:a16="http://schemas.microsoft.com/office/drawing/2014/main" id="{860D6D2D-2117-8C15-0066-9426FE994C8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40" name="TextBox 39">
            <a:extLst>
              <a:ext uri="{FF2B5EF4-FFF2-40B4-BE49-F238E27FC236}">
                <a16:creationId xmlns:a16="http://schemas.microsoft.com/office/drawing/2014/main" id="{0D9D3FC3-12AD-7B7B-CA5E-5A43654350F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41" name="TextBox 40">
            <a:extLst>
              <a:ext uri="{FF2B5EF4-FFF2-40B4-BE49-F238E27FC236}">
                <a16:creationId xmlns:a16="http://schemas.microsoft.com/office/drawing/2014/main" id="{DC49C05D-8844-B3B7-F62C-D5A0536E3CD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42" name="TextBox 41">
            <a:extLst>
              <a:ext uri="{FF2B5EF4-FFF2-40B4-BE49-F238E27FC236}">
                <a16:creationId xmlns:a16="http://schemas.microsoft.com/office/drawing/2014/main" id="{3B1F163A-15F0-22CB-E77E-91567C0657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43" name="TextBox 42">
            <a:extLst>
              <a:ext uri="{FF2B5EF4-FFF2-40B4-BE49-F238E27FC236}">
                <a16:creationId xmlns:a16="http://schemas.microsoft.com/office/drawing/2014/main" id="{D857592E-EBE3-3188-46D8-DF561B1447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44" name="TextBox 43">
            <a:extLst>
              <a:ext uri="{FF2B5EF4-FFF2-40B4-BE49-F238E27FC236}">
                <a16:creationId xmlns:a16="http://schemas.microsoft.com/office/drawing/2014/main" id="{814C6ABC-2990-4FE2-1A0A-1745E044EB9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45" name="TextBox 44">
            <a:extLst>
              <a:ext uri="{FF2B5EF4-FFF2-40B4-BE49-F238E27FC236}">
                <a16:creationId xmlns:a16="http://schemas.microsoft.com/office/drawing/2014/main" id="{E91A05E2-25F9-25E9-2B0A-0BDD24F01AD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46" name="TextBox 45">
            <a:extLst>
              <a:ext uri="{FF2B5EF4-FFF2-40B4-BE49-F238E27FC236}">
                <a16:creationId xmlns:a16="http://schemas.microsoft.com/office/drawing/2014/main" id="{581BA715-97DF-41B0-9F48-097A07130CA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47" name="TextBox 46">
            <a:extLst>
              <a:ext uri="{FF2B5EF4-FFF2-40B4-BE49-F238E27FC236}">
                <a16:creationId xmlns:a16="http://schemas.microsoft.com/office/drawing/2014/main" id="{28AF2B88-37BB-7A61-8C3E-31FF923F776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48" name="TextBox 47">
            <a:extLst>
              <a:ext uri="{FF2B5EF4-FFF2-40B4-BE49-F238E27FC236}">
                <a16:creationId xmlns:a16="http://schemas.microsoft.com/office/drawing/2014/main" id="{E4FD69A1-6B0D-9398-21AE-0FAAFEFCA4E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49" name="TextBox 48">
            <a:extLst>
              <a:ext uri="{FF2B5EF4-FFF2-40B4-BE49-F238E27FC236}">
                <a16:creationId xmlns:a16="http://schemas.microsoft.com/office/drawing/2014/main" id="{54ABFE93-077D-1231-2962-143A9BDDF17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50" name="TextBox 49">
            <a:extLst>
              <a:ext uri="{FF2B5EF4-FFF2-40B4-BE49-F238E27FC236}">
                <a16:creationId xmlns:a16="http://schemas.microsoft.com/office/drawing/2014/main" id="{6EC797EF-8E7D-0B7C-E1F9-B21D7FD038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51" name="TextBox 50">
            <a:extLst>
              <a:ext uri="{FF2B5EF4-FFF2-40B4-BE49-F238E27FC236}">
                <a16:creationId xmlns:a16="http://schemas.microsoft.com/office/drawing/2014/main" id="{A5B3479E-685D-4CAC-38F9-B7A6E1D5ABE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52" name="TextBox 51">
            <a:extLst>
              <a:ext uri="{FF2B5EF4-FFF2-40B4-BE49-F238E27FC236}">
                <a16:creationId xmlns:a16="http://schemas.microsoft.com/office/drawing/2014/main" id="{0C285E38-BF37-4E18-15FD-A6E568E57AB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53" name="TextBox 52">
            <a:extLst>
              <a:ext uri="{FF2B5EF4-FFF2-40B4-BE49-F238E27FC236}">
                <a16:creationId xmlns:a16="http://schemas.microsoft.com/office/drawing/2014/main" id="{72A09B11-40DF-8D31-DD63-919D19E6F8D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54" name="TextBox 53">
            <a:extLst>
              <a:ext uri="{FF2B5EF4-FFF2-40B4-BE49-F238E27FC236}">
                <a16:creationId xmlns:a16="http://schemas.microsoft.com/office/drawing/2014/main" id="{9C9C1464-F3B2-14AC-66D0-35C9EBB3C05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55" name="TextBox 54">
            <a:extLst>
              <a:ext uri="{FF2B5EF4-FFF2-40B4-BE49-F238E27FC236}">
                <a16:creationId xmlns:a16="http://schemas.microsoft.com/office/drawing/2014/main" id="{5C4AE5D7-A4FB-F849-BBE2-48C3B5A59E6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56" name="TextBox 55">
            <a:extLst>
              <a:ext uri="{FF2B5EF4-FFF2-40B4-BE49-F238E27FC236}">
                <a16:creationId xmlns:a16="http://schemas.microsoft.com/office/drawing/2014/main" id="{84352DD2-D569-1793-542B-3976163C586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57" name="TextBox 56">
            <a:extLst>
              <a:ext uri="{FF2B5EF4-FFF2-40B4-BE49-F238E27FC236}">
                <a16:creationId xmlns:a16="http://schemas.microsoft.com/office/drawing/2014/main" id="{687C492F-ADAF-B4C9-1B87-821EE4485D9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58" name="TextBox 57">
            <a:extLst>
              <a:ext uri="{FF2B5EF4-FFF2-40B4-BE49-F238E27FC236}">
                <a16:creationId xmlns:a16="http://schemas.microsoft.com/office/drawing/2014/main" id="{E692DBD5-FD63-FC9B-98A0-D7EFCFE8A42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59" name="TextBox 58">
            <a:extLst>
              <a:ext uri="{FF2B5EF4-FFF2-40B4-BE49-F238E27FC236}">
                <a16:creationId xmlns:a16="http://schemas.microsoft.com/office/drawing/2014/main" id="{55D2484C-FC9D-6A71-E382-E6461E8F9ED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60" name="TextBox 59">
            <a:extLst>
              <a:ext uri="{FF2B5EF4-FFF2-40B4-BE49-F238E27FC236}">
                <a16:creationId xmlns:a16="http://schemas.microsoft.com/office/drawing/2014/main" id="{7E2AD112-B3FC-6D00-695A-CA69FA57E97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61" name="TextBox 60">
            <a:extLst>
              <a:ext uri="{FF2B5EF4-FFF2-40B4-BE49-F238E27FC236}">
                <a16:creationId xmlns:a16="http://schemas.microsoft.com/office/drawing/2014/main" id="{A6160C4A-565D-DCBC-8858-C5FD81B665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62" name="TextBox 61">
            <a:extLst>
              <a:ext uri="{FF2B5EF4-FFF2-40B4-BE49-F238E27FC236}">
                <a16:creationId xmlns:a16="http://schemas.microsoft.com/office/drawing/2014/main" id="{7419CC8B-690D-A6D4-FB4A-96479C6D7E3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63" name="TextBox 62">
            <a:extLst>
              <a:ext uri="{FF2B5EF4-FFF2-40B4-BE49-F238E27FC236}">
                <a16:creationId xmlns:a16="http://schemas.microsoft.com/office/drawing/2014/main" id="{5451B390-2595-17DA-6E9F-5636BCDF74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240" name="TextBox 10239">
            <a:extLst>
              <a:ext uri="{FF2B5EF4-FFF2-40B4-BE49-F238E27FC236}">
                <a16:creationId xmlns:a16="http://schemas.microsoft.com/office/drawing/2014/main" id="{3AECC492-A6E2-0A87-BBBA-56761C1DA41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241" name="TextBox 10240">
            <a:extLst>
              <a:ext uri="{FF2B5EF4-FFF2-40B4-BE49-F238E27FC236}">
                <a16:creationId xmlns:a16="http://schemas.microsoft.com/office/drawing/2014/main" id="{DCF63A0A-8F62-65A4-3716-A10A3181B70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242" name="TextBox 10241">
            <a:extLst>
              <a:ext uri="{FF2B5EF4-FFF2-40B4-BE49-F238E27FC236}">
                <a16:creationId xmlns:a16="http://schemas.microsoft.com/office/drawing/2014/main" id="{14439F98-7006-73A6-6016-506D315ACA1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243" name="TextBox 10242">
            <a:extLst>
              <a:ext uri="{FF2B5EF4-FFF2-40B4-BE49-F238E27FC236}">
                <a16:creationId xmlns:a16="http://schemas.microsoft.com/office/drawing/2014/main" id="{908FEC6B-CB3F-7735-050A-00BEB8A135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244" name="TextBox 10243">
            <a:extLst>
              <a:ext uri="{FF2B5EF4-FFF2-40B4-BE49-F238E27FC236}">
                <a16:creationId xmlns:a16="http://schemas.microsoft.com/office/drawing/2014/main" id="{0EAE4A8C-2829-63BE-FFCE-50F2BB03A68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245" name="TextBox 10244">
            <a:extLst>
              <a:ext uri="{FF2B5EF4-FFF2-40B4-BE49-F238E27FC236}">
                <a16:creationId xmlns:a16="http://schemas.microsoft.com/office/drawing/2014/main" id="{B4EE8B90-80FD-FE6D-27E7-D1533B9900C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246" name="TextBox 10245">
            <a:extLst>
              <a:ext uri="{FF2B5EF4-FFF2-40B4-BE49-F238E27FC236}">
                <a16:creationId xmlns:a16="http://schemas.microsoft.com/office/drawing/2014/main" id="{83A0594A-2D4F-B934-E282-5F4674A759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247" name="TextBox 10246">
            <a:extLst>
              <a:ext uri="{FF2B5EF4-FFF2-40B4-BE49-F238E27FC236}">
                <a16:creationId xmlns:a16="http://schemas.microsoft.com/office/drawing/2014/main" id="{D5A28868-7B92-48C3-F860-D38598E0053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249" name="TextBox 10248">
            <a:extLst>
              <a:ext uri="{FF2B5EF4-FFF2-40B4-BE49-F238E27FC236}">
                <a16:creationId xmlns:a16="http://schemas.microsoft.com/office/drawing/2014/main" id="{4952B181-CDC5-133E-C837-0961ED1862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250" name="TextBox 10249">
            <a:extLst>
              <a:ext uri="{FF2B5EF4-FFF2-40B4-BE49-F238E27FC236}">
                <a16:creationId xmlns:a16="http://schemas.microsoft.com/office/drawing/2014/main" id="{3327F85D-C76E-488D-F30A-9A76EAC51E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
        <p:nvSpPr>
          <p:cNvPr id="10251" name="TextBox 10250">
            <a:extLst>
              <a:ext uri="{FF2B5EF4-FFF2-40B4-BE49-F238E27FC236}">
                <a16:creationId xmlns:a16="http://schemas.microsoft.com/office/drawing/2014/main" id="{0C6281B5-CEB8-5AE5-03B9-C4DF368DB6F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endParaRPr lang="en-CA" dirty="0"/>
          </a:p>
        </p:txBody>
      </p:sp>
      <p:sp>
        <p:nvSpPr>
          <p:cNvPr id="10252" name="TextBox 10251">
            <a:extLst>
              <a:ext uri="{FF2B5EF4-FFF2-40B4-BE49-F238E27FC236}">
                <a16:creationId xmlns:a16="http://schemas.microsoft.com/office/drawing/2014/main" id="{7D696719-7840-04CC-E106-860174E08A9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endParaRPr lang="en-CA" dirty="0"/>
          </a:p>
        </p:txBody>
      </p:sp>
      <p:sp>
        <p:nvSpPr>
          <p:cNvPr id="10253" name="TextBox 10252">
            <a:extLst>
              <a:ext uri="{FF2B5EF4-FFF2-40B4-BE49-F238E27FC236}">
                <a16:creationId xmlns:a16="http://schemas.microsoft.com/office/drawing/2014/main" id="{F1BD8D4B-8565-C3FB-A808-951DC07B5F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endParaRPr lang="en-CA" dirty="0"/>
          </a:p>
        </p:txBody>
      </p:sp>
      <p:sp>
        <p:nvSpPr>
          <p:cNvPr id="10254" name="TextBox 10253">
            <a:extLst>
              <a:ext uri="{FF2B5EF4-FFF2-40B4-BE49-F238E27FC236}">
                <a16:creationId xmlns:a16="http://schemas.microsoft.com/office/drawing/2014/main" id="{C1648E73-BCCB-30D0-B11C-968C94919C7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endParaRPr lang="en-CA" dirty="0"/>
          </a:p>
        </p:txBody>
      </p:sp>
      <p:sp>
        <p:nvSpPr>
          <p:cNvPr id="10255" name="TextBox 10254">
            <a:extLst>
              <a:ext uri="{FF2B5EF4-FFF2-40B4-BE49-F238E27FC236}">
                <a16:creationId xmlns:a16="http://schemas.microsoft.com/office/drawing/2014/main" id="{FA440CD9-7BAF-DF46-9F65-F1B1356BA7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endParaRPr lang="en-CA" dirty="0"/>
          </a:p>
        </p:txBody>
      </p:sp>
      <p:sp>
        <p:nvSpPr>
          <p:cNvPr id="10256" name="TextBox 10255">
            <a:extLst>
              <a:ext uri="{FF2B5EF4-FFF2-40B4-BE49-F238E27FC236}">
                <a16:creationId xmlns:a16="http://schemas.microsoft.com/office/drawing/2014/main" id="{C420F592-31DE-89A7-07D0-5408F2762D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endParaRPr lang="en-CA" dirty="0"/>
          </a:p>
        </p:txBody>
      </p:sp>
      <p:sp>
        <p:nvSpPr>
          <p:cNvPr id="10257" name="TextBox 10256">
            <a:extLst>
              <a:ext uri="{FF2B5EF4-FFF2-40B4-BE49-F238E27FC236}">
                <a16:creationId xmlns:a16="http://schemas.microsoft.com/office/drawing/2014/main" id="{49472C90-EAD4-BD25-CFF7-765F7B80A94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endParaRPr lang="en-CA" dirty="0"/>
          </a:p>
        </p:txBody>
      </p:sp>
      <p:sp>
        <p:nvSpPr>
          <p:cNvPr id="10258" name="TextBox 10257">
            <a:extLst>
              <a:ext uri="{FF2B5EF4-FFF2-40B4-BE49-F238E27FC236}">
                <a16:creationId xmlns:a16="http://schemas.microsoft.com/office/drawing/2014/main" id="{7FABA4CB-5B24-93A1-720F-5F0D6C0883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endParaRPr lang="en-CA" dirty="0"/>
          </a:p>
        </p:txBody>
      </p:sp>
      <p:sp>
        <p:nvSpPr>
          <p:cNvPr id="10259" name="TextBox 10258">
            <a:extLst>
              <a:ext uri="{FF2B5EF4-FFF2-40B4-BE49-F238E27FC236}">
                <a16:creationId xmlns:a16="http://schemas.microsoft.com/office/drawing/2014/main" id="{5ED473A3-2546-4F56-DE84-A03A7702729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endParaRPr lang="en-CA" dirty="0"/>
          </a:p>
        </p:txBody>
      </p:sp>
      <p:sp>
        <p:nvSpPr>
          <p:cNvPr id="10260" name="TextBox 10259">
            <a:extLst>
              <a:ext uri="{FF2B5EF4-FFF2-40B4-BE49-F238E27FC236}">
                <a16:creationId xmlns:a16="http://schemas.microsoft.com/office/drawing/2014/main" id="{3CCE12FD-91AA-28B3-DC52-CFA482B93A29}"/>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80</a:t>
            </a:r>
            <a:endParaRPr lang="en-CA" dirty="0"/>
          </a:p>
        </p:txBody>
      </p:sp>
      <p:sp>
        <p:nvSpPr>
          <p:cNvPr id="10261" name="TextBox 10260">
            <a:extLst>
              <a:ext uri="{FF2B5EF4-FFF2-40B4-BE49-F238E27FC236}">
                <a16:creationId xmlns:a16="http://schemas.microsoft.com/office/drawing/2014/main" id="{3BD6E27D-C194-AC7B-84C0-AA5BF86093E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endParaRPr lang="en-CA" dirty="0"/>
          </a:p>
        </p:txBody>
      </p:sp>
      <p:sp>
        <p:nvSpPr>
          <p:cNvPr id="10262" name="TextBox 10261">
            <a:extLst>
              <a:ext uri="{FF2B5EF4-FFF2-40B4-BE49-F238E27FC236}">
                <a16:creationId xmlns:a16="http://schemas.microsoft.com/office/drawing/2014/main" id="{E3ED9B0B-DBCA-E1D6-195C-8D8664A82C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endParaRPr lang="en-CA" dirty="0"/>
          </a:p>
        </p:txBody>
      </p:sp>
      <p:sp>
        <p:nvSpPr>
          <p:cNvPr id="10263" name="TextBox 10262">
            <a:extLst>
              <a:ext uri="{FF2B5EF4-FFF2-40B4-BE49-F238E27FC236}">
                <a16:creationId xmlns:a16="http://schemas.microsoft.com/office/drawing/2014/main" id="{B5C9B1E0-205E-5A1F-AA9C-28EDD8FA8F1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endParaRPr lang="en-CA" dirty="0"/>
          </a:p>
        </p:txBody>
      </p:sp>
      <p:sp>
        <p:nvSpPr>
          <p:cNvPr id="10264" name="TextBox 10263">
            <a:extLst>
              <a:ext uri="{FF2B5EF4-FFF2-40B4-BE49-F238E27FC236}">
                <a16:creationId xmlns:a16="http://schemas.microsoft.com/office/drawing/2014/main" id="{44BE0255-2420-7C29-1DD9-C58D3226DEB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endParaRPr lang="en-CA" dirty="0"/>
          </a:p>
        </p:txBody>
      </p:sp>
      <p:sp>
        <p:nvSpPr>
          <p:cNvPr id="10265" name="TextBox 10264">
            <a:extLst>
              <a:ext uri="{FF2B5EF4-FFF2-40B4-BE49-F238E27FC236}">
                <a16:creationId xmlns:a16="http://schemas.microsoft.com/office/drawing/2014/main" id="{F0AFD18F-7953-1729-9971-89E4F51C190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endParaRPr lang="en-CA" dirty="0"/>
          </a:p>
        </p:txBody>
      </p:sp>
      <p:sp>
        <p:nvSpPr>
          <p:cNvPr id="10266" name="TextBox 10265">
            <a:extLst>
              <a:ext uri="{FF2B5EF4-FFF2-40B4-BE49-F238E27FC236}">
                <a16:creationId xmlns:a16="http://schemas.microsoft.com/office/drawing/2014/main" id="{A4CA57B7-5222-A8FF-CDC1-C602C16642C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endParaRPr lang="en-CA" dirty="0"/>
          </a:p>
        </p:txBody>
      </p:sp>
      <p:sp>
        <p:nvSpPr>
          <p:cNvPr id="10267" name="TextBox 10266">
            <a:extLst>
              <a:ext uri="{FF2B5EF4-FFF2-40B4-BE49-F238E27FC236}">
                <a16:creationId xmlns:a16="http://schemas.microsoft.com/office/drawing/2014/main" id="{B2E934BD-9C69-991C-B384-407C0577F9F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endParaRPr lang="en-CA" dirty="0"/>
          </a:p>
        </p:txBody>
      </p:sp>
      <p:sp>
        <p:nvSpPr>
          <p:cNvPr id="10268" name="TextBox 10267">
            <a:extLst>
              <a:ext uri="{FF2B5EF4-FFF2-40B4-BE49-F238E27FC236}">
                <a16:creationId xmlns:a16="http://schemas.microsoft.com/office/drawing/2014/main" id="{2C3BE571-D9D8-130B-9012-7ACE13D4FB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endParaRPr lang="en-CA" dirty="0"/>
          </a:p>
        </p:txBody>
      </p:sp>
      <p:sp>
        <p:nvSpPr>
          <p:cNvPr id="10269" name="TextBox 10268">
            <a:extLst>
              <a:ext uri="{FF2B5EF4-FFF2-40B4-BE49-F238E27FC236}">
                <a16:creationId xmlns:a16="http://schemas.microsoft.com/office/drawing/2014/main" id="{1CF521DB-81C2-2134-7CA2-D5D495FF842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endParaRPr lang="en-CA" dirty="0"/>
          </a:p>
        </p:txBody>
      </p:sp>
      <p:sp>
        <p:nvSpPr>
          <p:cNvPr id="10270" name="TextBox 10269">
            <a:extLst>
              <a:ext uri="{FF2B5EF4-FFF2-40B4-BE49-F238E27FC236}">
                <a16:creationId xmlns:a16="http://schemas.microsoft.com/office/drawing/2014/main" id="{C92B53E9-F898-654B-026D-8BA50AD8C01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
        <p:nvSpPr>
          <p:cNvPr id="10271" name="TextBox 10270">
            <a:extLst>
              <a:ext uri="{FF2B5EF4-FFF2-40B4-BE49-F238E27FC236}">
                <a16:creationId xmlns:a16="http://schemas.microsoft.com/office/drawing/2014/main" id="{CBFE2CEF-0BC2-2228-DD54-CD1FB0BB2AB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
        <p:nvSpPr>
          <p:cNvPr id="10272" name="TextBox 10271">
            <a:extLst>
              <a:ext uri="{FF2B5EF4-FFF2-40B4-BE49-F238E27FC236}">
                <a16:creationId xmlns:a16="http://schemas.microsoft.com/office/drawing/2014/main" id="{E988D695-3BC5-ECED-5AC7-C2A390DB2FC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
        <p:nvSpPr>
          <p:cNvPr id="10273" name="TextBox 10272">
            <a:extLst>
              <a:ext uri="{FF2B5EF4-FFF2-40B4-BE49-F238E27FC236}">
                <a16:creationId xmlns:a16="http://schemas.microsoft.com/office/drawing/2014/main" id="{7A2C0A67-1A33-5B50-8F67-8C0B7F0F9E9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
        <p:nvSpPr>
          <p:cNvPr id="10274" name="TextBox 10273">
            <a:extLst>
              <a:ext uri="{FF2B5EF4-FFF2-40B4-BE49-F238E27FC236}">
                <a16:creationId xmlns:a16="http://schemas.microsoft.com/office/drawing/2014/main" id="{1DEC96B4-D532-3725-42A4-5130FC1B01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
        <p:nvSpPr>
          <p:cNvPr id="10275" name="TextBox 10274">
            <a:extLst>
              <a:ext uri="{FF2B5EF4-FFF2-40B4-BE49-F238E27FC236}">
                <a16:creationId xmlns:a16="http://schemas.microsoft.com/office/drawing/2014/main" id="{A1979CA2-ABF5-2ABC-6714-FD3211ECF25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
        <p:nvSpPr>
          <p:cNvPr id="10276" name="TextBox 10275">
            <a:extLst>
              <a:ext uri="{FF2B5EF4-FFF2-40B4-BE49-F238E27FC236}">
                <a16:creationId xmlns:a16="http://schemas.microsoft.com/office/drawing/2014/main" id="{0F7F7339-926F-4025-5D90-26FD63D7DBB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
        <p:nvSpPr>
          <p:cNvPr id="10277" name="TextBox 10276">
            <a:extLst>
              <a:ext uri="{FF2B5EF4-FFF2-40B4-BE49-F238E27FC236}">
                <a16:creationId xmlns:a16="http://schemas.microsoft.com/office/drawing/2014/main" id="{80579551-D5CA-7059-E77C-09E6AC4157B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
        <p:nvSpPr>
          <p:cNvPr id="10278" name="TextBox 10277">
            <a:extLst>
              <a:ext uri="{FF2B5EF4-FFF2-40B4-BE49-F238E27FC236}">
                <a16:creationId xmlns:a16="http://schemas.microsoft.com/office/drawing/2014/main" id="{43168391-9C55-5E1A-E599-59DB11A916C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
        <p:nvSpPr>
          <p:cNvPr id="10279" name="TextBox 10278">
            <a:extLst>
              <a:ext uri="{FF2B5EF4-FFF2-40B4-BE49-F238E27FC236}">
                <a16:creationId xmlns:a16="http://schemas.microsoft.com/office/drawing/2014/main" id="{EE9B044C-157A-B2EC-BE9E-51DE08B7805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
        <p:nvSpPr>
          <p:cNvPr id="10280" name="TextBox 10279">
            <a:extLst>
              <a:ext uri="{FF2B5EF4-FFF2-40B4-BE49-F238E27FC236}">
                <a16:creationId xmlns:a16="http://schemas.microsoft.com/office/drawing/2014/main" id="{A44C3F1F-A5C1-2411-822E-89133FA0F2E8}"/>
              </a:ext>
            </a:extLst>
          </p:cNvPr>
          <p:cNvSpPr txBox="1"/>
          <p:nvPr/>
        </p:nvSpPr>
        <p:spPr>
          <a:xfrm>
            <a:off x="5760000" y="5760000"/>
            <a:ext cx="83820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extLst>
      <p:ext uri="{BB962C8B-B14F-4D97-AF65-F5344CB8AC3E}">
        <p14:creationId xmlns:p14="http://schemas.microsoft.com/office/powerpoint/2010/main" val="8519854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3"/>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13"/>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14"/>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14"/>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15"/>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15"/>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16"/>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16"/>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17"/>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18"/>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8"/>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19"/>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19"/>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20"/>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20"/>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21"/>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21"/>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2"/>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22"/>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23"/>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23"/>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24"/>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24"/>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25"/>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25"/>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26"/>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26"/>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27"/>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27"/>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28"/>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28"/>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29"/>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29"/>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30"/>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30"/>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31"/>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31"/>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32"/>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32"/>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33"/>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33"/>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34"/>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34"/>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35"/>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35"/>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36"/>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36"/>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37"/>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37"/>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38"/>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38"/>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39"/>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39"/>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40"/>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40"/>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41"/>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41"/>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42"/>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42"/>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43"/>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43"/>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44"/>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44"/>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45"/>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45"/>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46"/>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46"/>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47"/>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47"/>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48"/>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48"/>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49"/>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49"/>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50"/>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50"/>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51"/>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51"/>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52"/>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52"/>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53"/>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53"/>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54"/>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54"/>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55"/>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55"/>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56"/>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56"/>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57"/>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57"/>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58"/>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58"/>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59"/>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59"/>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60"/>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60"/>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61"/>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61"/>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62"/>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62"/>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63"/>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63"/>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240"/>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240"/>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241"/>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241"/>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242"/>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242"/>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243"/>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243"/>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244"/>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244"/>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245"/>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245"/>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246"/>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246"/>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247"/>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247"/>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249"/>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249"/>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250"/>
                                        </p:tgtEl>
                                        <p:attrNameLst>
                                          <p:attrName>style.visibility</p:attrName>
                                        </p:attrNameLst>
                                      </p:cBhvr>
                                      <p:to>
                                        <p:strVal val="visible"/>
                                      </p:to>
                                    </p:set>
                                  </p:childTnLst>
                                </p:cTn>
                              </p:par>
                            </p:childTnLst>
                          </p:cTn>
                        </p:par>
                      </p:childTnLst>
                    </p:cTn>
                  </p:par>
                  <p:par>
                    <p:cTn id="417" fill="hold">
                      <p:stCondLst>
                        <p:cond delay="indefinite"/>
                      </p:stCondLst>
                      <p:childTnLst>
                        <p:par>
                          <p:cTn id="418" fill="hold">
                            <p:stCondLst>
                              <p:cond delay="0"/>
                            </p:stCondLst>
                            <p:childTnLst>
                              <p:par>
                                <p:cTn id="419" presetID="1" presetClass="exit" presetSubtype="0" fill="hold" grpId="1" nodeType="clickEffect">
                                  <p:stCondLst>
                                    <p:cond delay="0"/>
                                  </p:stCondLst>
                                  <p:childTnLst>
                                    <p:set>
                                      <p:cBhvr>
                                        <p:cTn id="420" dur="1" fill="hold">
                                          <p:stCondLst>
                                            <p:cond delay="0"/>
                                          </p:stCondLst>
                                        </p:cTn>
                                        <p:tgtEl>
                                          <p:spTgt spid="10250"/>
                                        </p:tgtEl>
                                        <p:attrNameLst>
                                          <p:attrName>style.visibility</p:attrName>
                                        </p:attrNameLst>
                                      </p:cBhvr>
                                      <p:to>
                                        <p:strVal val="hidden"/>
                                      </p:to>
                                    </p:set>
                                  </p:childTnLst>
                                </p:cTn>
                              </p:par>
                              <p:par>
                                <p:cTn id="421" presetID="1" presetClass="entr" presetSubtype="0" fill="hold" grpId="0" nodeType="withEffect">
                                  <p:stCondLst>
                                    <p:cond delay="0"/>
                                  </p:stCondLst>
                                  <p:childTnLst>
                                    <p:set>
                                      <p:cBhvr>
                                        <p:cTn id="422" dur="1" fill="hold">
                                          <p:stCondLst>
                                            <p:cond delay="0"/>
                                          </p:stCondLst>
                                        </p:cTn>
                                        <p:tgtEl>
                                          <p:spTgt spid="10251"/>
                                        </p:tgtEl>
                                        <p:attrNameLst>
                                          <p:attrName>style.visibility</p:attrName>
                                        </p:attrNameLst>
                                      </p:cBhvr>
                                      <p:to>
                                        <p:strVal val="visible"/>
                                      </p:to>
                                    </p:set>
                                  </p:childTnLst>
                                </p:cTn>
                              </p:par>
                            </p:childTnLst>
                          </p:cTn>
                        </p:par>
                      </p:childTnLst>
                    </p:cTn>
                  </p:par>
                  <p:par>
                    <p:cTn id="423" fill="hold">
                      <p:stCondLst>
                        <p:cond delay="indefinite"/>
                      </p:stCondLst>
                      <p:childTnLst>
                        <p:par>
                          <p:cTn id="424" fill="hold">
                            <p:stCondLst>
                              <p:cond delay="0"/>
                            </p:stCondLst>
                            <p:childTnLst>
                              <p:par>
                                <p:cTn id="425" presetID="1" presetClass="exit" presetSubtype="0" fill="hold" grpId="1" nodeType="clickEffect">
                                  <p:stCondLst>
                                    <p:cond delay="0"/>
                                  </p:stCondLst>
                                  <p:childTnLst>
                                    <p:set>
                                      <p:cBhvr>
                                        <p:cTn id="426" dur="1" fill="hold">
                                          <p:stCondLst>
                                            <p:cond delay="0"/>
                                          </p:stCondLst>
                                        </p:cTn>
                                        <p:tgtEl>
                                          <p:spTgt spid="10251"/>
                                        </p:tgtEl>
                                        <p:attrNameLst>
                                          <p:attrName>style.visibility</p:attrName>
                                        </p:attrNameLst>
                                      </p:cBhvr>
                                      <p:to>
                                        <p:strVal val="hidden"/>
                                      </p:to>
                                    </p:set>
                                  </p:childTnLst>
                                </p:cTn>
                              </p:par>
                              <p:par>
                                <p:cTn id="427" presetID="1" presetClass="entr" presetSubtype="0" fill="hold" grpId="0" nodeType="withEffect">
                                  <p:stCondLst>
                                    <p:cond delay="0"/>
                                  </p:stCondLst>
                                  <p:childTnLst>
                                    <p:set>
                                      <p:cBhvr>
                                        <p:cTn id="428" dur="1" fill="hold">
                                          <p:stCondLst>
                                            <p:cond delay="0"/>
                                          </p:stCondLst>
                                        </p:cTn>
                                        <p:tgtEl>
                                          <p:spTgt spid="10252"/>
                                        </p:tgtEl>
                                        <p:attrNameLst>
                                          <p:attrName>style.visibility</p:attrName>
                                        </p:attrNameLst>
                                      </p:cBhvr>
                                      <p:to>
                                        <p:strVal val="visible"/>
                                      </p:to>
                                    </p:set>
                                  </p:childTnLst>
                                </p:cTn>
                              </p:par>
                            </p:childTnLst>
                          </p:cTn>
                        </p:par>
                      </p:childTnLst>
                    </p:cTn>
                  </p:par>
                  <p:par>
                    <p:cTn id="429" fill="hold">
                      <p:stCondLst>
                        <p:cond delay="indefinite"/>
                      </p:stCondLst>
                      <p:childTnLst>
                        <p:par>
                          <p:cTn id="430" fill="hold">
                            <p:stCondLst>
                              <p:cond delay="0"/>
                            </p:stCondLst>
                            <p:childTnLst>
                              <p:par>
                                <p:cTn id="431" presetID="1" presetClass="exit" presetSubtype="0" fill="hold" grpId="1" nodeType="clickEffect">
                                  <p:stCondLst>
                                    <p:cond delay="0"/>
                                  </p:stCondLst>
                                  <p:childTnLst>
                                    <p:set>
                                      <p:cBhvr>
                                        <p:cTn id="432" dur="1" fill="hold">
                                          <p:stCondLst>
                                            <p:cond delay="0"/>
                                          </p:stCondLst>
                                        </p:cTn>
                                        <p:tgtEl>
                                          <p:spTgt spid="10252"/>
                                        </p:tgtEl>
                                        <p:attrNameLst>
                                          <p:attrName>style.visibility</p:attrName>
                                        </p:attrNameLst>
                                      </p:cBhvr>
                                      <p:to>
                                        <p:strVal val="hidden"/>
                                      </p:to>
                                    </p:set>
                                  </p:childTnLst>
                                </p:cTn>
                              </p:par>
                              <p:par>
                                <p:cTn id="433" presetID="1" presetClass="entr" presetSubtype="0" fill="hold" grpId="0" nodeType="withEffect">
                                  <p:stCondLst>
                                    <p:cond delay="0"/>
                                  </p:stCondLst>
                                  <p:childTnLst>
                                    <p:set>
                                      <p:cBhvr>
                                        <p:cTn id="434" dur="1" fill="hold">
                                          <p:stCondLst>
                                            <p:cond delay="0"/>
                                          </p:stCondLst>
                                        </p:cTn>
                                        <p:tgtEl>
                                          <p:spTgt spid="10253"/>
                                        </p:tgtEl>
                                        <p:attrNameLst>
                                          <p:attrName>style.visibility</p:attrName>
                                        </p:attrNameLst>
                                      </p:cBhvr>
                                      <p:to>
                                        <p:strVal val="visible"/>
                                      </p:to>
                                    </p:set>
                                  </p:childTnLst>
                                </p:cTn>
                              </p:par>
                            </p:childTnLst>
                          </p:cTn>
                        </p:par>
                      </p:childTnLst>
                    </p:cTn>
                  </p:par>
                  <p:par>
                    <p:cTn id="435" fill="hold">
                      <p:stCondLst>
                        <p:cond delay="indefinite"/>
                      </p:stCondLst>
                      <p:childTnLst>
                        <p:par>
                          <p:cTn id="436" fill="hold">
                            <p:stCondLst>
                              <p:cond delay="0"/>
                            </p:stCondLst>
                            <p:childTnLst>
                              <p:par>
                                <p:cTn id="437" presetID="1" presetClass="exit" presetSubtype="0" fill="hold" grpId="1" nodeType="clickEffect">
                                  <p:stCondLst>
                                    <p:cond delay="0"/>
                                  </p:stCondLst>
                                  <p:childTnLst>
                                    <p:set>
                                      <p:cBhvr>
                                        <p:cTn id="438" dur="1" fill="hold">
                                          <p:stCondLst>
                                            <p:cond delay="0"/>
                                          </p:stCondLst>
                                        </p:cTn>
                                        <p:tgtEl>
                                          <p:spTgt spid="10253"/>
                                        </p:tgtEl>
                                        <p:attrNameLst>
                                          <p:attrName>style.visibility</p:attrName>
                                        </p:attrNameLst>
                                      </p:cBhvr>
                                      <p:to>
                                        <p:strVal val="hidden"/>
                                      </p:to>
                                    </p:set>
                                  </p:childTnLst>
                                </p:cTn>
                              </p:par>
                              <p:par>
                                <p:cTn id="439" presetID="1" presetClass="entr" presetSubtype="0" fill="hold" grpId="0" nodeType="withEffect">
                                  <p:stCondLst>
                                    <p:cond delay="0"/>
                                  </p:stCondLst>
                                  <p:childTnLst>
                                    <p:set>
                                      <p:cBhvr>
                                        <p:cTn id="440" dur="1" fill="hold">
                                          <p:stCondLst>
                                            <p:cond delay="0"/>
                                          </p:stCondLst>
                                        </p:cTn>
                                        <p:tgtEl>
                                          <p:spTgt spid="10254"/>
                                        </p:tgtEl>
                                        <p:attrNameLst>
                                          <p:attrName>style.visibility</p:attrName>
                                        </p:attrNameLst>
                                      </p:cBhvr>
                                      <p:to>
                                        <p:strVal val="visible"/>
                                      </p:to>
                                    </p:set>
                                  </p:childTnLst>
                                </p:cTn>
                              </p:par>
                            </p:childTnLst>
                          </p:cTn>
                        </p:par>
                      </p:childTnLst>
                    </p:cTn>
                  </p:par>
                  <p:par>
                    <p:cTn id="441" fill="hold">
                      <p:stCondLst>
                        <p:cond delay="indefinite"/>
                      </p:stCondLst>
                      <p:childTnLst>
                        <p:par>
                          <p:cTn id="442" fill="hold">
                            <p:stCondLst>
                              <p:cond delay="0"/>
                            </p:stCondLst>
                            <p:childTnLst>
                              <p:par>
                                <p:cTn id="443" presetID="1" presetClass="exit" presetSubtype="0" fill="hold" grpId="1" nodeType="clickEffect">
                                  <p:stCondLst>
                                    <p:cond delay="0"/>
                                  </p:stCondLst>
                                  <p:childTnLst>
                                    <p:set>
                                      <p:cBhvr>
                                        <p:cTn id="444" dur="1" fill="hold">
                                          <p:stCondLst>
                                            <p:cond delay="0"/>
                                          </p:stCondLst>
                                        </p:cTn>
                                        <p:tgtEl>
                                          <p:spTgt spid="10254"/>
                                        </p:tgtEl>
                                        <p:attrNameLst>
                                          <p:attrName>style.visibility</p:attrName>
                                        </p:attrNameLst>
                                      </p:cBhvr>
                                      <p:to>
                                        <p:strVal val="hidden"/>
                                      </p:to>
                                    </p:set>
                                  </p:childTnLst>
                                </p:cTn>
                              </p:par>
                              <p:par>
                                <p:cTn id="445" presetID="1" presetClass="entr" presetSubtype="0" fill="hold" grpId="0" nodeType="withEffect">
                                  <p:stCondLst>
                                    <p:cond delay="0"/>
                                  </p:stCondLst>
                                  <p:childTnLst>
                                    <p:set>
                                      <p:cBhvr>
                                        <p:cTn id="446" dur="1" fill="hold">
                                          <p:stCondLst>
                                            <p:cond delay="0"/>
                                          </p:stCondLst>
                                        </p:cTn>
                                        <p:tgtEl>
                                          <p:spTgt spid="10255"/>
                                        </p:tgtEl>
                                        <p:attrNameLst>
                                          <p:attrName>style.visibility</p:attrName>
                                        </p:attrNameLst>
                                      </p:cBhvr>
                                      <p:to>
                                        <p:strVal val="visible"/>
                                      </p:to>
                                    </p:set>
                                  </p:childTnLst>
                                </p:cTn>
                              </p:par>
                            </p:childTnLst>
                          </p:cTn>
                        </p:par>
                      </p:childTnLst>
                    </p:cTn>
                  </p:par>
                  <p:par>
                    <p:cTn id="447" fill="hold">
                      <p:stCondLst>
                        <p:cond delay="indefinite"/>
                      </p:stCondLst>
                      <p:childTnLst>
                        <p:par>
                          <p:cTn id="448" fill="hold">
                            <p:stCondLst>
                              <p:cond delay="0"/>
                            </p:stCondLst>
                            <p:childTnLst>
                              <p:par>
                                <p:cTn id="449" presetID="1" presetClass="exit" presetSubtype="0" fill="hold" grpId="1" nodeType="clickEffect">
                                  <p:stCondLst>
                                    <p:cond delay="0"/>
                                  </p:stCondLst>
                                  <p:childTnLst>
                                    <p:set>
                                      <p:cBhvr>
                                        <p:cTn id="450" dur="1" fill="hold">
                                          <p:stCondLst>
                                            <p:cond delay="0"/>
                                          </p:stCondLst>
                                        </p:cTn>
                                        <p:tgtEl>
                                          <p:spTgt spid="10255"/>
                                        </p:tgtEl>
                                        <p:attrNameLst>
                                          <p:attrName>style.visibility</p:attrName>
                                        </p:attrNameLst>
                                      </p:cBhvr>
                                      <p:to>
                                        <p:strVal val="hidden"/>
                                      </p:to>
                                    </p:set>
                                  </p:childTnLst>
                                </p:cTn>
                              </p:par>
                              <p:par>
                                <p:cTn id="451" presetID="1" presetClass="entr" presetSubtype="0" fill="hold" grpId="0" nodeType="withEffect">
                                  <p:stCondLst>
                                    <p:cond delay="0"/>
                                  </p:stCondLst>
                                  <p:childTnLst>
                                    <p:set>
                                      <p:cBhvr>
                                        <p:cTn id="452" dur="1" fill="hold">
                                          <p:stCondLst>
                                            <p:cond delay="0"/>
                                          </p:stCondLst>
                                        </p:cTn>
                                        <p:tgtEl>
                                          <p:spTgt spid="10256"/>
                                        </p:tgtEl>
                                        <p:attrNameLst>
                                          <p:attrName>style.visibility</p:attrName>
                                        </p:attrNameLst>
                                      </p:cBhvr>
                                      <p:to>
                                        <p:strVal val="visible"/>
                                      </p:to>
                                    </p:set>
                                  </p:childTnLst>
                                </p:cTn>
                              </p:par>
                            </p:childTnLst>
                          </p:cTn>
                        </p:par>
                      </p:childTnLst>
                    </p:cTn>
                  </p:par>
                  <p:par>
                    <p:cTn id="453" fill="hold">
                      <p:stCondLst>
                        <p:cond delay="indefinite"/>
                      </p:stCondLst>
                      <p:childTnLst>
                        <p:par>
                          <p:cTn id="454" fill="hold">
                            <p:stCondLst>
                              <p:cond delay="0"/>
                            </p:stCondLst>
                            <p:childTnLst>
                              <p:par>
                                <p:cTn id="455" presetID="1" presetClass="exit" presetSubtype="0" fill="hold" grpId="1" nodeType="clickEffect">
                                  <p:stCondLst>
                                    <p:cond delay="0"/>
                                  </p:stCondLst>
                                  <p:childTnLst>
                                    <p:set>
                                      <p:cBhvr>
                                        <p:cTn id="456" dur="1" fill="hold">
                                          <p:stCondLst>
                                            <p:cond delay="0"/>
                                          </p:stCondLst>
                                        </p:cTn>
                                        <p:tgtEl>
                                          <p:spTgt spid="10256"/>
                                        </p:tgtEl>
                                        <p:attrNameLst>
                                          <p:attrName>style.visibility</p:attrName>
                                        </p:attrNameLst>
                                      </p:cBhvr>
                                      <p:to>
                                        <p:strVal val="hidden"/>
                                      </p:to>
                                    </p:set>
                                  </p:childTnLst>
                                </p:cTn>
                              </p:par>
                              <p:par>
                                <p:cTn id="457" presetID="1" presetClass="entr" presetSubtype="0" fill="hold" grpId="0" nodeType="withEffect">
                                  <p:stCondLst>
                                    <p:cond delay="0"/>
                                  </p:stCondLst>
                                  <p:childTnLst>
                                    <p:set>
                                      <p:cBhvr>
                                        <p:cTn id="458" dur="1" fill="hold">
                                          <p:stCondLst>
                                            <p:cond delay="0"/>
                                          </p:stCondLst>
                                        </p:cTn>
                                        <p:tgtEl>
                                          <p:spTgt spid="10257"/>
                                        </p:tgtEl>
                                        <p:attrNameLst>
                                          <p:attrName>style.visibility</p:attrName>
                                        </p:attrNameLst>
                                      </p:cBhvr>
                                      <p:to>
                                        <p:strVal val="visible"/>
                                      </p:to>
                                    </p:set>
                                  </p:childTnLst>
                                </p:cTn>
                              </p:par>
                            </p:childTnLst>
                          </p:cTn>
                        </p:par>
                      </p:childTnLst>
                    </p:cTn>
                  </p:par>
                  <p:par>
                    <p:cTn id="459" fill="hold">
                      <p:stCondLst>
                        <p:cond delay="indefinite"/>
                      </p:stCondLst>
                      <p:childTnLst>
                        <p:par>
                          <p:cTn id="460" fill="hold">
                            <p:stCondLst>
                              <p:cond delay="0"/>
                            </p:stCondLst>
                            <p:childTnLst>
                              <p:par>
                                <p:cTn id="461" presetID="1" presetClass="exit" presetSubtype="0" fill="hold" grpId="1" nodeType="clickEffect">
                                  <p:stCondLst>
                                    <p:cond delay="0"/>
                                  </p:stCondLst>
                                  <p:childTnLst>
                                    <p:set>
                                      <p:cBhvr>
                                        <p:cTn id="462" dur="1" fill="hold">
                                          <p:stCondLst>
                                            <p:cond delay="0"/>
                                          </p:stCondLst>
                                        </p:cTn>
                                        <p:tgtEl>
                                          <p:spTgt spid="10257"/>
                                        </p:tgtEl>
                                        <p:attrNameLst>
                                          <p:attrName>style.visibility</p:attrName>
                                        </p:attrNameLst>
                                      </p:cBhvr>
                                      <p:to>
                                        <p:strVal val="hidden"/>
                                      </p:to>
                                    </p:set>
                                  </p:childTnLst>
                                </p:cTn>
                              </p:par>
                              <p:par>
                                <p:cTn id="463" presetID="1" presetClass="entr" presetSubtype="0" fill="hold" grpId="0" nodeType="withEffect">
                                  <p:stCondLst>
                                    <p:cond delay="0"/>
                                  </p:stCondLst>
                                  <p:childTnLst>
                                    <p:set>
                                      <p:cBhvr>
                                        <p:cTn id="464" dur="1" fill="hold">
                                          <p:stCondLst>
                                            <p:cond delay="0"/>
                                          </p:stCondLst>
                                        </p:cTn>
                                        <p:tgtEl>
                                          <p:spTgt spid="10258"/>
                                        </p:tgtEl>
                                        <p:attrNameLst>
                                          <p:attrName>style.visibility</p:attrName>
                                        </p:attrNameLst>
                                      </p:cBhvr>
                                      <p:to>
                                        <p:strVal val="visible"/>
                                      </p:to>
                                    </p:set>
                                  </p:childTnLst>
                                </p:cTn>
                              </p:par>
                            </p:childTnLst>
                          </p:cTn>
                        </p:par>
                      </p:childTnLst>
                    </p:cTn>
                  </p:par>
                  <p:par>
                    <p:cTn id="465" fill="hold">
                      <p:stCondLst>
                        <p:cond delay="indefinite"/>
                      </p:stCondLst>
                      <p:childTnLst>
                        <p:par>
                          <p:cTn id="466" fill="hold">
                            <p:stCondLst>
                              <p:cond delay="0"/>
                            </p:stCondLst>
                            <p:childTnLst>
                              <p:par>
                                <p:cTn id="467" presetID="1" presetClass="exit" presetSubtype="0" fill="hold" grpId="1" nodeType="clickEffect">
                                  <p:stCondLst>
                                    <p:cond delay="0"/>
                                  </p:stCondLst>
                                  <p:childTnLst>
                                    <p:set>
                                      <p:cBhvr>
                                        <p:cTn id="468" dur="1" fill="hold">
                                          <p:stCondLst>
                                            <p:cond delay="0"/>
                                          </p:stCondLst>
                                        </p:cTn>
                                        <p:tgtEl>
                                          <p:spTgt spid="10258"/>
                                        </p:tgtEl>
                                        <p:attrNameLst>
                                          <p:attrName>style.visibility</p:attrName>
                                        </p:attrNameLst>
                                      </p:cBhvr>
                                      <p:to>
                                        <p:strVal val="hidden"/>
                                      </p:to>
                                    </p:set>
                                  </p:childTnLst>
                                </p:cTn>
                              </p:par>
                              <p:par>
                                <p:cTn id="469" presetID="1" presetClass="entr" presetSubtype="0" fill="hold" grpId="0" nodeType="withEffect">
                                  <p:stCondLst>
                                    <p:cond delay="0"/>
                                  </p:stCondLst>
                                  <p:childTnLst>
                                    <p:set>
                                      <p:cBhvr>
                                        <p:cTn id="470" dur="1" fill="hold">
                                          <p:stCondLst>
                                            <p:cond delay="0"/>
                                          </p:stCondLst>
                                        </p:cTn>
                                        <p:tgtEl>
                                          <p:spTgt spid="10259"/>
                                        </p:tgtEl>
                                        <p:attrNameLst>
                                          <p:attrName>style.visibility</p:attrName>
                                        </p:attrNameLst>
                                      </p:cBhvr>
                                      <p:to>
                                        <p:strVal val="visible"/>
                                      </p:to>
                                    </p:set>
                                  </p:childTnLst>
                                </p:cTn>
                              </p:par>
                            </p:childTnLst>
                          </p:cTn>
                        </p:par>
                      </p:childTnLst>
                    </p:cTn>
                  </p:par>
                  <p:par>
                    <p:cTn id="471" fill="hold">
                      <p:stCondLst>
                        <p:cond delay="indefinite"/>
                      </p:stCondLst>
                      <p:childTnLst>
                        <p:par>
                          <p:cTn id="472" fill="hold">
                            <p:stCondLst>
                              <p:cond delay="0"/>
                            </p:stCondLst>
                            <p:childTnLst>
                              <p:par>
                                <p:cTn id="473" presetID="1" presetClass="exit" presetSubtype="0" fill="hold" grpId="1" nodeType="clickEffect">
                                  <p:stCondLst>
                                    <p:cond delay="0"/>
                                  </p:stCondLst>
                                  <p:childTnLst>
                                    <p:set>
                                      <p:cBhvr>
                                        <p:cTn id="474" dur="1" fill="hold">
                                          <p:stCondLst>
                                            <p:cond delay="0"/>
                                          </p:stCondLst>
                                        </p:cTn>
                                        <p:tgtEl>
                                          <p:spTgt spid="10259"/>
                                        </p:tgtEl>
                                        <p:attrNameLst>
                                          <p:attrName>style.visibility</p:attrName>
                                        </p:attrNameLst>
                                      </p:cBhvr>
                                      <p:to>
                                        <p:strVal val="hidden"/>
                                      </p:to>
                                    </p:set>
                                  </p:childTnLst>
                                </p:cTn>
                              </p:par>
                              <p:par>
                                <p:cTn id="475" presetID="1" presetClass="entr" presetSubtype="0" fill="hold" grpId="0" nodeType="withEffect">
                                  <p:stCondLst>
                                    <p:cond delay="0"/>
                                  </p:stCondLst>
                                  <p:childTnLst>
                                    <p:set>
                                      <p:cBhvr>
                                        <p:cTn id="476" dur="1" fill="hold">
                                          <p:stCondLst>
                                            <p:cond delay="0"/>
                                          </p:stCondLst>
                                        </p:cTn>
                                        <p:tgtEl>
                                          <p:spTgt spid="10260"/>
                                        </p:tgtEl>
                                        <p:attrNameLst>
                                          <p:attrName>style.visibility</p:attrName>
                                        </p:attrNameLst>
                                      </p:cBhvr>
                                      <p:to>
                                        <p:strVal val="visible"/>
                                      </p:to>
                                    </p:set>
                                  </p:childTnLst>
                                </p:cTn>
                              </p:par>
                            </p:childTnLst>
                          </p:cTn>
                        </p:par>
                      </p:childTnLst>
                    </p:cTn>
                  </p:par>
                  <p:par>
                    <p:cTn id="477" fill="hold">
                      <p:stCondLst>
                        <p:cond delay="indefinite"/>
                      </p:stCondLst>
                      <p:childTnLst>
                        <p:par>
                          <p:cTn id="478" fill="hold">
                            <p:stCondLst>
                              <p:cond delay="0"/>
                            </p:stCondLst>
                            <p:childTnLst>
                              <p:par>
                                <p:cTn id="479" presetID="1" presetClass="exit" presetSubtype="0" fill="hold" grpId="1" nodeType="clickEffect">
                                  <p:stCondLst>
                                    <p:cond delay="0"/>
                                  </p:stCondLst>
                                  <p:childTnLst>
                                    <p:set>
                                      <p:cBhvr>
                                        <p:cTn id="480" dur="1" fill="hold">
                                          <p:stCondLst>
                                            <p:cond delay="0"/>
                                          </p:stCondLst>
                                        </p:cTn>
                                        <p:tgtEl>
                                          <p:spTgt spid="10260"/>
                                        </p:tgtEl>
                                        <p:attrNameLst>
                                          <p:attrName>style.visibility</p:attrName>
                                        </p:attrNameLst>
                                      </p:cBhvr>
                                      <p:to>
                                        <p:strVal val="hidden"/>
                                      </p:to>
                                    </p:set>
                                  </p:childTnLst>
                                </p:cTn>
                              </p:par>
                              <p:par>
                                <p:cTn id="481" presetID="1" presetClass="entr" presetSubtype="0" fill="hold" grpId="0" nodeType="withEffect">
                                  <p:stCondLst>
                                    <p:cond delay="0"/>
                                  </p:stCondLst>
                                  <p:childTnLst>
                                    <p:set>
                                      <p:cBhvr>
                                        <p:cTn id="482" dur="1" fill="hold">
                                          <p:stCondLst>
                                            <p:cond delay="0"/>
                                          </p:stCondLst>
                                        </p:cTn>
                                        <p:tgtEl>
                                          <p:spTgt spid="10261"/>
                                        </p:tgtEl>
                                        <p:attrNameLst>
                                          <p:attrName>style.visibility</p:attrName>
                                        </p:attrNameLst>
                                      </p:cBhvr>
                                      <p:to>
                                        <p:strVal val="visible"/>
                                      </p:to>
                                    </p:set>
                                  </p:childTnLst>
                                </p:cTn>
                              </p:par>
                            </p:childTnLst>
                          </p:cTn>
                        </p:par>
                      </p:childTnLst>
                    </p:cTn>
                  </p:par>
                  <p:par>
                    <p:cTn id="483" fill="hold">
                      <p:stCondLst>
                        <p:cond delay="indefinite"/>
                      </p:stCondLst>
                      <p:childTnLst>
                        <p:par>
                          <p:cTn id="484" fill="hold">
                            <p:stCondLst>
                              <p:cond delay="0"/>
                            </p:stCondLst>
                            <p:childTnLst>
                              <p:par>
                                <p:cTn id="485" presetID="1" presetClass="exit" presetSubtype="0" fill="hold" grpId="1" nodeType="clickEffect">
                                  <p:stCondLst>
                                    <p:cond delay="0"/>
                                  </p:stCondLst>
                                  <p:childTnLst>
                                    <p:set>
                                      <p:cBhvr>
                                        <p:cTn id="486" dur="1" fill="hold">
                                          <p:stCondLst>
                                            <p:cond delay="0"/>
                                          </p:stCondLst>
                                        </p:cTn>
                                        <p:tgtEl>
                                          <p:spTgt spid="10261"/>
                                        </p:tgtEl>
                                        <p:attrNameLst>
                                          <p:attrName>style.visibility</p:attrName>
                                        </p:attrNameLst>
                                      </p:cBhvr>
                                      <p:to>
                                        <p:strVal val="hidden"/>
                                      </p:to>
                                    </p:set>
                                  </p:childTnLst>
                                </p:cTn>
                              </p:par>
                              <p:par>
                                <p:cTn id="487" presetID="1" presetClass="entr" presetSubtype="0" fill="hold" grpId="0" nodeType="withEffect">
                                  <p:stCondLst>
                                    <p:cond delay="0"/>
                                  </p:stCondLst>
                                  <p:childTnLst>
                                    <p:set>
                                      <p:cBhvr>
                                        <p:cTn id="488" dur="1" fill="hold">
                                          <p:stCondLst>
                                            <p:cond delay="0"/>
                                          </p:stCondLst>
                                        </p:cTn>
                                        <p:tgtEl>
                                          <p:spTgt spid="10262"/>
                                        </p:tgtEl>
                                        <p:attrNameLst>
                                          <p:attrName>style.visibility</p:attrName>
                                        </p:attrNameLst>
                                      </p:cBhvr>
                                      <p:to>
                                        <p:strVal val="visible"/>
                                      </p:to>
                                    </p:set>
                                  </p:childTnLst>
                                </p:cTn>
                              </p:par>
                            </p:childTnLst>
                          </p:cTn>
                        </p:par>
                      </p:childTnLst>
                    </p:cTn>
                  </p:par>
                  <p:par>
                    <p:cTn id="489" fill="hold">
                      <p:stCondLst>
                        <p:cond delay="indefinite"/>
                      </p:stCondLst>
                      <p:childTnLst>
                        <p:par>
                          <p:cTn id="490" fill="hold">
                            <p:stCondLst>
                              <p:cond delay="0"/>
                            </p:stCondLst>
                            <p:childTnLst>
                              <p:par>
                                <p:cTn id="491" presetID="1" presetClass="exit" presetSubtype="0" fill="hold" grpId="1" nodeType="clickEffect">
                                  <p:stCondLst>
                                    <p:cond delay="0"/>
                                  </p:stCondLst>
                                  <p:childTnLst>
                                    <p:set>
                                      <p:cBhvr>
                                        <p:cTn id="492" dur="1" fill="hold">
                                          <p:stCondLst>
                                            <p:cond delay="0"/>
                                          </p:stCondLst>
                                        </p:cTn>
                                        <p:tgtEl>
                                          <p:spTgt spid="10262"/>
                                        </p:tgtEl>
                                        <p:attrNameLst>
                                          <p:attrName>style.visibility</p:attrName>
                                        </p:attrNameLst>
                                      </p:cBhvr>
                                      <p:to>
                                        <p:strVal val="hidden"/>
                                      </p:to>
                                    </p:set>
                                  </p:childTnLst>
                                </p:cTn>
                              </p:par>
                              <p:par>
                                <p:cTn id="493" presetID="1" presetClass="entr" presetSubtype="0" fill="hold" grpId="0" nodeType="withEffect">
                                  <p:stCondLst>
                                    <p:cond delay="0"/>
                                  </p:stCondLst>
                                  <p:childTnLst>
                                    <p:set>
                                      <p:cBhvr>
                                        <p:cTn id="494" dur="1" fill="hold">
                                          <p:stCondLst>
                                            <p:cond delay="0"/>
                                          </p:stCondLst>
                                        </p:cTn>
                                        <p:tgtEl>
                                          <p:spTgt spid="10263"/>
                                        </p:tgtEl>
                                        <p:attrNameLst>
                                          <p:attrName>style.visibility</p:attrName>
                                        </p:attrNameLst>
                                      </p:cBhvr>
                                      <p:to>
                                        <p:strVal val="visible"/>
                                      </p:to>
                                    </p:set>
                                  </p:childTnLst>
                                </p:cTn>
                              </p:par>
                            </p:childTnLst>
                          </p:cTn>
                        </p:par>
                      </p:childTnLst>
                    </p:cTn>
                  </p:par>
                  <p:par>
                    <p:cTn id="495" fill="hold">
                      <p:stCondLst>
                        <p:cond delay="indefinite"/>
                      </p:stCondLst>
                      <p:childTnLst>
                        <p:par>
                          <p:cTn id="496" fill="hold">
                            <p:stCondLst>
                              <p:cond delay="0"/>
                            </p:stCondLst>
                            <p:childTnLst>
                              <p:par>
                                <p:cTn id="497" presetID="1" presetClass="exit" presetSubtype="0" fill="hold" grpId="1" nodeType="clickEffect">
                                  <p:stCondLst>
                                    <p:cond delay="0"/>
                                  </p:stCondLst>
                                  <p:childTnLst>
                                    <p:set>
                                      <p:cBhvr>
                                        <p:cTn id="498" dur="1" fill="hold">
                                          <p:stCondLst>
                                            <p:cond delay="0"/>
                                          </p:stCondLst>
                                        </p:cTn>
                                        <p:tgtEl>
                                          <p:spTgt spid="10263"/>
                                        </p:tgtEl>
                                        <p:attrNameLst>
                                          <p:attrName>style.visibility</p:attrName>
                                        </p:attrNameLst>
                                      </p:cBhvr>
                                      <p:to>
                                        <p:strVal val="hidden"/>
                                      </p:to>
                                    </p:set>
                                  </p:childTnLst>
                                </p:cTn>
                              </p:par>
                              <p:par>
                                <p:cTn id="499" presetID="1" presetClass="entr" presetSubtype="0" fill="hold" grpId="0" nodeType="withEffect">
                                  <p:stCondLst>
                                    <p:cond delay="0"/>
                                  </p:stCondLst>
                                  <p:childTnLst>
                                    <p:set>
                                      <p:cBhvr>
                                        <p:cTn id="500" dur="1" fill="hold">
                                          <p:stCondLst>
                                            <p:cond delay="0"/>
                                          </p:stCondLst>
                                        </p:cTn>
                                        <p:tgtEl>
                                          <p:spTgt spid="10264"/>
                                        </p:tgtEl>
                                        <p:attrNameLst>
                                          <p:attrName>style.visibility</p:attrName>
                                        </p:attrNameLst>
                                      </p:cBhvr>
                                      <p:to>
                                        <p:strVal val="visible"/>
                                      </p:to>
                                    </p:set>
                                  </p:childTnLst>
                                </p:cTn>
                              </p:par>
                            </p:childTnLst>
                          </p:cTn>
                        </p:par>
                      </p:childTnLst>
                    </p:cTn>
                  </p:par>
                  <p:par>
                    <p:cTn id="501" fill="hold">
                      <p:stCondLst>
                        <p:cond delay="indefinite"/>
                      </p:stCondLst>
                      <p:childTnLst>
                        <p:par>
                          <p:cTn id="502" fill="hold">
                            <p:stCondLst>
                              <p:cond delay="0"/>
                            </p:stCondLst>
                            <p:childTnLst>
                              <p:par>
                                <p:cTn id="503" presetID="1" presetClass="exit" presetSubtype="0" fill="hold" grpId="1" nodeType="clickEffect">
                                  <p:stCondLst>
                                    <p:cond delay="0"/>
                                  </p:stCondLst>
                                  <p:childTnLst>
                                    <p:set>
                                      <p:cBhvr>
                                        <p:cTn id="504" dur="1" fill="hold">
                                          <p:stCondLst>
                                            <p:cond delay="0"/>
                                          </p:stCondLst>
                                        </p:cTn>
                                        <p:tgtEl>
                                          <p:spTgt spid="10264"/>
                                        </p:tgtEl>
                                        <p:attrNameLst>
                                          <p:attrName>style.visibility</p:attrName>
                                        </p:attrNameLst>
                                      </p:cBhvr>
                                      <p:to>
                                        <p:strVal val="hidden"/>
                                      </p:to>
                                    </p:set>
                                  </p:childTnLst>
                                </p:cTn>
                              </p:par>
                              <p:par>
                                <p:cTn id="505" presetID="1" presetClass="entr" presetSubtype="0" fill="hold" grpId="0" nodeType="withEffect">
                                  <p:stCondLst>
                                    <p:cond delay="0"/>
                                  </p:stCondLst>
                                  <p:childTnLst>
                                    <p:set>
                                      <p:cBhvr>
                                        <p:cTn id="506" dur="1" fill="hold">
                                          <p:stCondLst>
                                            <p:cond delay="0"/>
                                          </p:stCondLst>
                                        </p:cTn>
                                        <p:tgtEl>
                                          <p:spTgt spid="10265"/>
                                        </p:tgtEl>
                                        <p:attrNameLst>
                                          <p:attrName>style.visibility</p:attrName>
                                        </p:attrNameLst>
                                      </p:cBhvr>
                                      <p:to>
                                        <p:strVal val="visible"/>
                                      </p:to>
                                    </p:set>
                                  </p:childTnLst>
                                </p:cTn>
                              </p:par>
                            </p:childTnLst>
                          </p:cTn>
                        </p:par>
                      </p:childTnLst>
                    </p:cTn>
                  </p:par>
                  <p:par>
                    <p:cTn id="507" fill="hold">
                      <p:stCondLst>
                        <p:cond delay="indefinite"/>
                      </p:stCondLst>
                      <p:childTnLst>
                        <p:par>
                          <p:cTn id="508" fill="hold">
                            <p:stCondLst>
                              <p:cond delay="0"/>
                            </p:stCondLst>
                            <p:childTnLst>
                              <p:par>
                                <p:cTn id="509" presetID="1" presetClass="exit" presetSubtype="0" fill="hold" grpId="1" nodeType="clickEffect">
                                  <p:stCondLst>
                                    <p:cond delay="0"/>
                                  </p:stCondLst>
                                  <p:childTnLst>
                                    <p:set>
                                      <p:cBhvr>
                                        <p:cTn id="510" dur="1" fill="hold">
                                          <p:stCondLst>
                                            <p:cond delay="0"/>
                                          </p:stCondLst>
                                        </p:cTn>
                                        <p:tgtEl>
                                          <p:spTgt spid="10265"/>
                                        </p:tgtEl>
                                        <p:attrNameLst>
                                          <p:attrName>style.visibility</p:attrName>
                                        </p:attrNameLst>
                                      </p:cBhvr>
                                      <p:to>
                                        <p:strVal val="hidden"/>
                                      </p:to>
                                    </p:set>
                                  </p:childTnLst>
                                </p:cTn>
                              </p:par>
                              <p:par>
                                <p:cTn id="511" presetID="1" presetClass="entr" presetSubtype="0" fill="hold" grpId="0" nodeType="withEffect">
                                  <p:stCondLst>
                                    <p:cond delay="0"/>
                                  </p:stCondLst>
                                  <p:childTnLst>
                                    <p:set>
                                      <p:cBhvr>
                                        <p:cTn id="512" dur="1" fill="hold">
                                          <p:stCondLst>
                                            <p:cond delay="0"/>
                                          </p:stCondLst>
                                        </p:cTn>
                                        <p:tgtEl>
                                          <p:spTgt spid="10266"/>
                                        </p:tgtEl>
                                        <p:attrNameLst>
                                          <p:attrName>style.visibility</p:attrName>
                                        </p:attrNameLst>
                                      </p:cBhvr>
                                      <p:to>
                                        <p:strVal val="visible"/>
                                      </p:to>
                                    </p:set>
                                  </p:childTnLst>
                                </p:cTn>
                              </p:par>
                            </p:childTnLst>
                          </p:cTn>
                        </p:par>
                      </p:childTnLst>
                    </p:cTn>
                  </p:par>
                  <p:par>
                    <p:cTn id="513" fill="hold">
                      <p:stCondLst>
                        <p:cond delay="indefinite"/>
                      </p:stCondLst>
                      <p:childTnLst>
                        <p:par>
                          <p:cTn id="514" fill="hold">
                            <p:stCondLst>
                              <p:cond delay="0"/>
                            </p:stCondLst>
                            <p:childTnLst>
                              <p:par>
                                <p:cTn id="515" presetID="1" presetClass="exit" presetSubtype="0" fill="hold" grpId="1" nodeType="clickEffect">
                                  <p:stCondLst>
                                    <p:cond delay="0"/>
                                  </p:stCondLst>
                                  <p:childTnLst>
                                    <p:set>
                                      <p:cBhvr>
                                        <p:cTn id="516" dur="1" fill="hold">
                                          <p:stCondLst>
                                            <p:cond delay="0"/>
                                          </p:stCondLst>
                                        </p:cTn>
                                        <p:tgtEl>
                                          <p:spTgt spid="10266"/>
                                        </p:tgtEl>
                                        <p:attrNameLst>
                                          <p:attrName>style.visibility</p:attrName>
                                        </p:attrNameLst>
                                      </p:cBhvr>
                                      <p:to>
                                        <p:strVal val="hidden"/>
                                      </p:to>
                                    </p:set>
                                  </p:childTnLst>
                                </p:cTn>
                              </p:par>
                              <p:par>
                                <p:cTn id="517" presetID="1" presetClass="entr" presetSubtype="0" fill="hold" grpId="0" nodeType="withEffect">
                                  <p:stCondLst>
                                    <p:cond delay="0"/>
                                  </p:stCondLst>
                                  <p:childTnLst>
                                    <p:set>
                                      <p:cBhvr>
                                        <p:cTn id="518" dur="1" fill="hold">
                                          <p:stCondLst>
                                            <p:cond delay="0"/>
                                          </p:stCondLst>
                                        </p:cTn>
                                        <p:tgtEl>
                                          <p:spTgt spid="10267"/>
                                        </p:tgtEl>
                                        <p:attrNameLst>
                                          <p:attrName>style.visibility</p:attrName>
                                        </p:attrNameLst>
                                      </p:cBhvr>
                                      <p:to>
                                        <p:strVal val="visible"/>
                                      </p:to>
                                    </p:set>
                                  </p:childTnLst>
                                </p:cTn>
                              </p:par>
                            </p:childTnLst>
                          </p:cTn>
                        </p:par>
                      </p:childTnLst>
                    </p:cTn>
                  </p:par>
                  <p:par>
                    <p:cTn id="519" fill="hold">
                      <p:stCondLst>
                        <p:cond delay="indefinite"/>
                      </p:stCondLst>
                      <p:childTnLst>
                        <p:par>
                          <p:cTn id="520" fill="hold">
                            <p:stCondLst>
                              <p:cond delay="0"/>
                            </p:stCondLst>
                            <p:childTnLst>
                              <p:par>
                                <p:cTn id="521" presetID="1" presetClass="exit" presetSubtype="0" fill="hold" grpId="1" nodeType="clickEffect">
                                  <p:stCondLst>
                                    <p:cond delay="0"/>
                                  </p:stCondLst>
                                  <p:childTnLst>
                                    <p:set>
                                      <p:cBhvr>
                                        <p:cTn id="522" dur="1" fill="hold">
                                          <p:stCondLst>
                                            <p:cond delay="0"/>
                                          </p:stCondLst>
                                        </p:cTn>
                                        <p:tgtEl>
                                          <p:spTgt spid="10267"/>
                                        </p:tgtEl>
                                        <p:attrNameLst>
                                          <p:attrName>style.visibility</p:attrName>
                                        </p:attrNameLst>
                                      </p:cBhvr>
                                      <p:to>
                                        <p:strVal val="hidden"/>
                                      </p:to>
                                    </p:set>
                                  </p:childTnLst>
                                </p:cTn>
                              </p:par>
                              <p:par>
                                <p:cTn id="523" presetID="1" presetClass="entr" presetSubtype="0" fill="hold" grpId="0" nodeType="withEffect">
                                  <p:stCondLst>
                                    <p:cond delay="0"/>
                                  </p:stCondLst>
                                  <p:childTnLst>
                                    <p:set>
                                      <p:cBhvr>
                                        <p:cTn id="524" dur="1" fill="hold">
                                          <p:stCondLst>
                                            <p:cond delay="0"/>
                                          </p:stCondLst>
                                        </p:cTn>
                                        <p:tgtEl>
                                          <p:spTgt spid="10268"/>
                                        </p:tgtEl>
                                        <p:attrNameLst>
                                          <p:attrName>style.visibility</p:attrName>
                                        </p:attrNameLst>
                                      </p:cBhvr>
                                      <p:to>
                                        <p:strVal val="visible"/>
                                      </p:to>
                                    </p:set>
                                  </p:childTnLst>
                                </p:cTn>
                              </p:par>
                            </p:childTnLst>
                          </p:cTn>
                        </p:par>
                      </p:childTnLst>
                    </p:cTn>
                  </p:par>
                  <p:par>
                    <p:cTn id="525" fill="hold">
                      <p:stCondLst>
                        <p:cond delay="indefinite"/>
                      </p:stCondLst>
                      <p:childTnLst>
                        <p:par>
                          <p:cTn id="526" fill="hold">
                            <p:stCondLst>
                              <p:cond delay="0"/>
                            </p:stCondLst>
                            <p:childTnLst>
                              <p:par>
                                <p:cTn id="527" presetID="1" presetClass="exit" presetSubtype="0" fill="hold" grpId="1" nodeType="clickEffect">
                                  <p:stCondLst>
                                    <p:cond delay="0"/>
                                  </p:stCondLst>
                                  <p:childTnLst>
                                    <p:set>
                                      <p:cBhvr>
                                        <p:cTn id="528" dur="1" fill="hold">
                                          <p:stCondLst>
                                            <p:cond delay="0"/>
                                          </p:stCondLst>
                                        </p:cTn>
                                        <p:tgtEl>
                                          <p:spTgt spid="10268"/>
                                        </p:tgtEl>
                                        <p:attrNameLst>
                                          <p:attrName>style.visibility</p:attrName>
                                        </p:attrNameLst>
                                      </p:cBhvr>
                                      <p:to>
                                        <p:strVal val="hidden"/>
                                      </p:to>
                                    </p:set>
                                  </p:childTnLst>
                                </p:cTn>
                              </p:par>
                              <p:par>
                                <p:cTn id="529" presetID="1" presetClass="entr" presetSubtype="0" fill="hold" grpId="0" nodeType="withEffect">
                                  <p:stCondLst>
                                    <p:cond delay="0"/>
                                  </p:stCondLst>
                                  <p:childTnLst>
                                    <p:set>
                                      <p:cBhvr>
                                        <p:cTn id="530" dur="1" fill="hold">
                                          <p:stCondLst>
                                            <p:cond delay="0"/>
                                          </p:stCondLst>
                                        </p:cTn>
                                        <p:tgtEl>
                                          <p:spTgt spid="10269"/>
                                        </p:tgtEl>
                                        <p:attrNameLst>
                                          <p:attrName>style.visibility</p:attrName>
                                        </p:attrNameLst>
                                      </p:cBhvr>
                                      <p:to>
                                        <p:strVal val="visible"/>
                                      </p:to>
                                    </p:set>
                                  </p:childTnLst>
                                </p:cTn>
                              </p:par>
                            </p:childTnLst>
                          </p:cTn>
                        </p:par>
                      </p:childTnLst>
                    </p:cTn>
                  </p:par>
                  <p:par>
                    <p:cTn id="531" fill="hold">
                      <p:stCondLst>
                        <p:cond delay="indefinite"/>
                      </p:stCondLst>
                      <p:childTnLst>
                        <p:par>
                          <p:cTn id="532" fill="hold">
                            <p:stCondLst>
                              <p:cond delay="0"/>
                            </p:stCondLst>
                            <p:childTnLst>
                              <p:par>
                                <p:cTn id="533" presetID="1" presetClass="exit" presetSubtype="0" fill="hold" grpId="1" nodeType="clickEffect">
                                  <p:stCondLst>
                                    <p:cond delay="0"/>
                                  </p:stCondLst>
                                  <p:childTnLst>
                                    <p:set>
                                      <p:cBhvr>
                                        <p:cTn id="534" dur="1" fill="hold">
                                          <p:stCondLst>
                                            <p:cond delay="0"/>
                                          </p:stCondLst>
                                        </p:cTn>
                                        <p:tgtEl>
                                          <p:spTgt spid="10269"/>
                                        </p:tgtEl>
                                        <p:attrNameLst>
                                          <p:attrName>style.visibility</p:attrName>
                                        </p:attrNameLst>
                                      </p:cBhvr>
                                      <p:to>
                                        <p:strVal val="hidden"/>
                                      </p:to>
                                    </p:set>
                                  </p:childTnLst>
                                </p:cTn>
                              </p:par>
                              <p:par>
                                <p:cTn id="535" presetID="1" presetClass="entr" presetSubtype="0" fill="hold" grpId="0" nodeType="withEffect">
                                  <p:stCondLst>
                                    <p:cond delay="0"/>
                                  </p:stCondLst>
                                  <p:childTnLst>
                                    <p:set>
                                      <p:cBhvr>
                                        <p:cTn id="536" dur="1" fill="hold">
                                          <p:stCondLst>
                                            <p:cond delay="0"/>
                                          </p:stCondLst>
                                        </p:cTn>
                                        <p:tgtEl>
                                          <p:spTgt spid="10270"/>
                                        </p:tgtEl>
                                        <p:attrNameLst>
                                          <p:attrName>style.visibility</p:attrName>
                                        </p:attrNameLst>
                                      </p:cBhvr>
                                      <p:to>
                                        <p:strVal val="visible"/>
                                      </p:to>
                                    </p:set>
                                  </p:childTnLst>
                                </p:cTn>
                              </p:par>
                            </p:childTnLst>
                          </p:cTn>
                        </p:par>
                      </p:childTnLst>
                    </p:cTn>
                  </p:par>
                  <p:par>
                    <p:cTn id="537" fill="hold">
                      <p:stCondLst>
                        <p:cond delay="indefinite"/>
                      </p:stCondLst>
                      <p:childTnLst>
                        <p:par>
                          <p:cTn id="538" fill="hold">
                            <p:stCondLst>
                              <p:cond delay="0"/>
                            </p:stCondLst>
                            <p:childTnLst>
                              <p:par>
                                <p:cTn id="539" presetID="1" presetClass="exit" presetSubtype="0" fill="hold" grpId="1" nodeType="clickEffect">
                                  <p:stCondLst>
                                    <p:cond delay="0"/>
                                  </p:stCondLst>
                                  <p:childTnLst>
                                    <p:set>
                                      <p:cBhvr>
                                        <p:cTn id="540" dur="1" fill="hold">
                                          <p:stCondLst>
                                            <p:cond delay="0"/>
                                          </p:stCondLst>
                                        </p:cTn>
                                        <p:tgtEl>
                                          <p:spTgt spid="10270"/>
                                        </p:tgtEl>
                                        <p:attrNameLst>
                                          <p:attrName>style.visibility</p:attrName>
                                        </p:attrNameLst>
                                      </p:cBhvr>
                                      <p:to>
                                        <p:strVal val="hidden"/>
                                      </p:to>
                                    </p:set>
                                  </p:childTnLst>
                                </p:cTn>
                              </p:par>
                              <p:par>
                                <p:cTn id="541" presetID="1" presetClass="entr" presetSubtype="0" fill="hold" grpId="0" nodeType="withEffect">
                                  <p:stCondLst>
                                    <p:cond delay="0"/>
                                  </p:stCondLst>
                                  <p:childTnLst>
                                    <p:set>
                                      <p:cBhvr>
                                        <p:cTn id="542" dur="1" fill="hold">
                                          <p:stCondLst>
                                            <p:cond delay="0"/>
                                          </p:stCondLst>
                                        </p:cTn>
                                        <p:tgtEl>
                                          <p:spTgt spid="10271"/>
                                        </p:tgtEl>
                                        <p:attrNameLst>
                                          <p:attrName>style.visibility</p:attrName>
                                        </p:attrNameLst>
                                      </p:cBhvr>
                                      <p:to>
                                        <p:strVal val="visible"/>
                                      </p:to>
                                    </p:set>
                                  </p:childTnLst>
                                </p:cTn>
                              </p:par>
                            </p:childTnLst>
                          </p:cTn>
                        </p:par>
                      </p:childTnLst>
                    </p:cTn>
                  </p:par>
                  <p:par>
                    <p:cTn id="543" fill="hold">
                      <p:stCondLst>
                        <p:cond delay="indefinite"/>
                      </p:stCondLst>
                      <p:childTnLst>
                        <p:par>
                          <p:cTn id="544" fill="hold">
                            <p:stCondLst>
                              <p:cond delay="0"/>
                            </p:stCondLst>
                            <p:childTnLst>
                              <p:par>
                                <p:cTn id="545" presetID="1" presetClass="exit" presetSubtype="0" fill="hold" grpId="1" nodeType="clickEffect">
                                  <p:stCondLst>
                                    <p:cond delay="0"/>
                                  </p:stCondLst>
                                  <p:childTnLst>
                                    <p:set>
                                      <p:cBhvr>
                                        <p:cTn id="546" dur="1" fill="hold">
                                          <p:stCondLst>
                                            <p:cond delay="0"/>
                                          </p:stCondLst>
                                        </p:cTn>
                                        <p:tgtEl>
                                          <p:spTgt spid="10271"/>
                                        </p:tgtEl>
                                        <p:attrNameLst>
                                          <p:attrName>style.visibility</p:attrName>
                                        </p:attrNameLst>
                                      </p:cBhvr>
                                      <p:to>
                                        <p:strVal val="hidden"/>
                                      </p:to>
                                    </p:set>
                                  </p:childTnLst>
                                </p:cTn>
                              </p:par>
                              <p:par>
                                <p:cTn id="547" presetID="1" presetClass="entr" presetSubtype="0" fill="hold" grpId="0" nodeType="withEffect">
                                  <p:stCondLst>
                                    <p:cond delay="0"/>
                                  </p:stCondLst>
                                  <p:childTnLst>
                                    <p:set>
                                      <p:cBhvr>
                                        <p:cTn id="548" dur="1" fill="hold">
                                          <p:stCondLst>
                                            <p:cond delay="0"/>
                                          </p:stCondLst>
                                        </p:cTn>
                                        <p:tgtEl>
                                          <p:spTgt spid="10272"/>
                                        </p:tgtEl>
                                        <p:attrNameLst>
                                          <p:attrName>style.visibility</p:attrName>
                                        </p:attrNameLst>
                                      </p:cBhvr>
                                      <p:to>
                                        <p:strVal val="visible"/>
                                      </p:to>
                                    </p:set>
                                  </p:childTnLst>
                                </p:cTn>
                              </p:par>
                            </p:childTnLst>
                          </p:cTn>
                        </p:par>
                      </p:childTnLst>
                    </p:cTn>
                  </p:par>
                  <p:par>
                    <p:cTn id="549" fill="hold">
                      <p:stCondLst>
                        <p:cond delay="indefinite"/>
                      </p:stCondLst>
                      <p:childTnLst>
                        <p:par>
                          <p:cTn id="550" fill="hold">
                            <p:stCondLst>
                              <p:cond delay="0"/>
                            </p:stCondLst>
                            <p:childTnLst>
                              <p:par>
                                <p:cTn id="551" presetID="1" presetClass="exit" presetSubtype="0" fill="hold" grpId="1" nodeType="clickEffect">
                                  <p:stCondLst>
                                    <p:cond delay="0"/>
                                  </p:stCondLst>
                                  <p:childTnLst>
                                    <p:set>
                                      <p:cBhvr>
                                        <p:cTn id="552" dur="1" fill="hold">
                                          <p:stCondLst>
                                            <p:cond delay="0"/>
                                          </p:stCondLst>
                                        </p:cTn>
                                        <p:tgtEl>
                                          <p:spTgt spid="10272"/>
                                        </p:tgtEl>
                                        <p:attrNameLst>
                                          <p:attrName>style.visibility</p:attrName>
                                        </p:attrNameLst>
                                      </p:cBhvr>
                                      <p:to>
                                        <p:strVal val="hidden"/>
                                      </p:to>
                                    </p:set>
                                  </p:childTnLst>
                                </p:cTn>
                              </p:par>
                              <p:par>
                                <p:cTn id="553" presetID="1" presetClass="entr" presetSubtype="0" fill="hold" grpId="0" nodeType="withEffect">
                                  <p:stCondLst>
                                    <p:cond delay="0"/>
                                  </p:stCondLst>
                                  <p:childTnLst>
                                    <p:set>
                                      <p:cBhvr>
                                        <p:cTn id="554" dur="1" fill="hold">
                                          <p:stCondLst>
                                            <p:cond delay="0"/>
                                          </p:stCondLst>
                                        </p:cTn>
                                        <p:tgtEl>
                                          <p:spTgt spid="10273"/>
                                        </p:tgtEl>
                                        <p:attrNameLst>
                                          <p:attrName>style.visibility</p:attrName>
                                        </p:attrNameLst>
                                      </p:cBhvr>
                                      <p:to>
                                        <p:strVal val="visible"/>
                                      </p:to>
                                    </p:set>
                                  </p:childTnLst>
                                </p:cTn>
                              </p:par>
                            </p:childTnLst>
                          </p:cTn>
                        </p:par>
                      </p:childTnLst>
                    </p:cTn>
                  </p:par>
                  <p:par>
                    <p:cTn id="555" fill="hold">
                      <p:stCondLst>
                        <p:cond delay="indefinite"/>
                      </p:stCondLst>
                      <p:childTnLst>
                        <p:par>
                          <p:cTn id="556" fill="hold">
                            <p:stCondLst>
                              <p:cond delay="0"/>
                            </p:stCondLst>
                            <p:childTnLst>
                              <p:par>
                                <p:cTn id="557" presetID="1" presetClass="exit" presetSubtype="0" fill="hold" grpId="1" nodeType="clickEffect">
                                  <p:stCondLst>
                                    <p:cond delay="0"/>
                                  </p:stCondLst>
                                  <p:childTnLst>
                                    <p:set>
                                      <p:cBhvr>
                                        <p:cTn id="558" dur="1" fill="hold">
                                          <p:stCondLst>
                                            <p:cond delay="0"/>
                                          </p:stCondLst>
                                        </p:cTn>
                                        <p:tgtEl>
                                          <p:spTgt spid="10273"/>
                                        </p:tgtEl>
                                        <p:attrNameLst>
                                          <p:attrName>style.visibility</p:attrName>
                                        </p:attrNameLst>
                                      </p:cBhvr>
                                      <p:to>
                                        <p:strVal val="hidden"/>
                                      </p:to>
                                    </p:set>
                                  </p:childTnLst>
                                </p:cTn>
                              </p:par>
                              <p:par>
                                <p:cTn id="559" presetID="1" presetClass="entr" presetSubtype="0" fill="hold" grpId="0" nodeType="withEffect">
                                  <p:stCondLst>
                                    <p:cond delay="0"/>
                                  </p:stCondLst>
                                  <p:childTnLst>
                                    <p:set>
                                      <p:cBhvr>
                                        <p:cTn id="560" dur="1" fill="hold">
                                          <p:stCondLst>
                                            <p:cond delay="0"/>
                                          </p:stCondLst>
                                        </p:cTn>
                                        <p:tgtEl>
                                          <p:spTgt spid="10274"/>
                                        </p:tgtEl>
                                        <p:attrNameLst>
                                          <p:attrName>style.visibility</p:attrName>
                                        </p:attrNameLst>
                                      </p:cBhvr>
                                      <p:to>
                                        <p:strVal val="visible"/>
                                      </p:to>
                                    </p:set>
                                  </p:childTnLst>
                                </p:cTn>
                              </p:par>
                            </p:childTnLst>
                          </p:cTn>
                        </p:par>
                      </p:childTnLst>
                    </p:cTn>
                  </p:par>
                  <p:par>
                    <p:cTn id="561" fill="hold">
                      <p:stCondLst>
                        <p:cond delay="indefinite"/>
                      </p:stCondLst>
                      <p:childTnLst>
                        <p:par>
                          <p:cTn id="562" fill="hold">
                            <p:stCondLst>
                              <p:cond delay="0"/>
                            </p:stCondLst>
                            <p:childTnLst>
                              <p:par>
                                <p:cTn id="563" presetID="1" presetClass="exit" presetSubtype="0" fill="hold" grpId="1" nodeType="clickEffect">
                                  <p:stCondLst>
                                    <p:cond delay="0"/>
                                  </p:stCondLst>
                                  <p:childTnLst>
                                    <p:set>
                                      <p:cBhvr>
                                        <p:cTn id="564" dur="1" fill="hold">
                                          <p:stCondLst>
                                            <p:cond delay="0"/>
                                          </p:stCondLst>
                                        </p:cTn>
                                        <p:tgtEl>
                                          <p:spTgt spid="10274"/>
                                        </p:tgtEl>
                                        <p:attrNameLst>
                                          <p:attrName>style.visibility</p:attrName>
                                        </p:attrNameLst>
                                      </p:cBhvr>
                                      <p:to>
                                        <p:strVal val="hidden"/>
                                      </p:to>
                                    </p:set>
                                  </p:childTnLst>
                                </p:cTn>
                              </p:par>
                              <p:par>
                                <p:cTn id="565" presetID="1" presetClass="entr" presetSubtype="0" fill="hold" grpId="0" nodeType="withEffect">
                                  <p:stCondLst>
                                    <p:cond delay="0"/>
                                  </p:stCondLst>
                                  <p:childTnLst>
                                    <p:set>
                                      <p:cBhvr>
                                        <p:cTn id="566" dur="1" fill="hold">
                                          <p:stCondLst>
                                            <p:cond delay="0"/>
                                          </p:stCondLst>
                                        </p:cTn>
                                        <p:tgtEl>
                                          <p:spTgt spid="10275"/>
                                        </p:tgtEl>
                                        <p:attrNameLst>
                                          <p:attrName>style.visibility</p:attrName>
                                        </p:attrNameLst>
                                      </p:cBhvr>
                                      <p:to>
                                        <p:strVal val="visible"/>
                                      </p:to>
                                    </p:set>
                                  </p:childTnLst>
                                </p:cTn>
                              </p:par>
                            </p:childTnLst>
                          </p:cTn>
                        </p:par>
                      </p:childTnLst>
                    </p:cTn>
                  </p:par>
                  <p:par>
                    <p:cTn id="567" fill="hold">
                      <p:stCondLst>
                        <p:cond delay="indefinite"/>
                      </p:stCondLst>
                      <p:childTnLst>
                        <p:par>
                          <p:cTn id="568" fill="hold">
                            <p:stCondLst>
                              <p:cond delay="0"/>
                            </p:stCondLst>
                            <p:childTnLst>
                              <p:par>
                                <p:cTn id="569" presetID="1" presetClass="exit" presetSubtype="0" fill="hold" grpId="1" nodeType="clickEffect">
                                  <p:stCondLst>
                                    <p:cond delay="0"/>
                                  </p:stCondLst>
                                  <p:childTnLst>
                                    <p:set>
                                      <p:cBhvr>
                                        <p:cTn id="570" dur="1" fill="hold">
                                          <p:stCondLst>
                                            <p:cond delay="0"/>
                                          </p:stCondLst>
                                        </p:cTn>
                                        <p:tgtEl>
                                          <p:spTgt spid="10275"/>
                                        </p:tgtEl>
                                        <p:attrNameLst>
                                          <p:attrName>style.visibility</p:attrName>
                                        </p:attrNameLst>
                                      </p:cBhvr>
                                      <p:to>
                                        <p:strVal val="hidden"/>
                                      </p:to>
                                    </p:set>
                                  </p:childTnLst>
                                </p:cTn>
                              </p:par>
                              <p:par>
                                <p:cTn id="571" presetID="1" presetClass="entr" presetSubtype="0" fill="hold" grpId="0" nodeType="withEffect">
                                  <p:stCondLst>
                                    <p:cond delay="0"/>
                                  </p:stCondLst>
                                  <p:childTnLst>
                                    <p:set>
                                      <p:cBhvr>
                                        <p:cTn id="572" dur="1" fill="hold">
                                          <p:stCondLst>
                                            <p:cond delay="0"/>
                                          </p:stCondLst>
                                        </p:cTn>
                                        <p:tgtEl>
                                          <p:spTgt spid="10276"/>
                                        </p:tgtEl>
                                        <p:attrNameLst>
                                          <p:attrName>style.visibility</p:attrName>
                                        </p:attrNameLst>
                                      </p:cBhvr>
                                      <p:to>
                                        <p:strVal val="visible"/>
                                      </p:to>
                                    </p:set>
                                  </p:childTnLst>
                                </p:cTn>
                              </p:par>
                            </p:childTnLst>
                          </p:cTn>
                        </p:par>
                      </p:childTnLst>
                    </p:cTn>
                  </p:par>
                  <p:par>
                    <p:cTn id="573" fill="hold">
                      <p:stCondLst>
                        <p:cond delay="indefinite"/>
                      </p:stCondLst>
                      <p:childTnLst>
                        <p:par>
                          <p:cTn id="574" fill="hold">
                            <p:stCondLst>
                              <p:cond delay="0"/>
                            </p:stCondLst>
                            <p:childTnLst>
                              <p:par>
                                <p:cTn id="575" presetID="1" presetClass="exit" presetSubtype="0" fill="hold" grpId="1" nodeType="clickEffect">
                                  <p:stCondLst>
                                    <p:cond delay="0"/>
                                  </p:stCondLst>
                                  <p:childTnLst>
                                    <p:set>
                                      <p:cBhvr>
                                        <p:cTn id="576" dur="1" fill="hold">
                                          <p:stCondLst>
                                            <p:cond delay="0"/>
                                          </p:stCondLst>
                                        </p:cTn>
                                        <p:tgtEl>
                                          <p:spTgt spid="10276"/>
                                        </p:tgtEl>
                                        <p:attrNameLst>
                                          <p:attrName>style.visibility</p:attrName>
                                        </p:attrNameLst>
                                      </p:cBhvr>
                                      <p:to>
                                        <p:strVal val="hidden"/>
                                      </p:to>
                                    </p:set>
                                  </p:childTnLst>
                                </p:cTn>
                              </p:par>
                              <p:par>
                                <p:cTn id="577" presetID="1" presetClass="entr" presetSubtype="0" fill="hold" grpId="0" nodeType="withEffect">
                                  <p:stCondLst>
                                    <p:cond delay="0"/>
                                  </p:stCondLst>
                                  <p:childTnLst>
                                    <p:set>
                                      <p:cBhvr>
                                        <p:cTn id="578" dur="1" fill="hold">
                                          <p:stCondLst>
                                            <p:cond delay="0"/>
                                          </p:stCondLst>
                                        </p:cTn>
                                        <p:tgtEl>
                                          <p:spTgt spid="10277"/>
                                        </p:tgtEl>
                                        <p:attrNameLst>
                                          <p:attrName>style.visibility</p:attrName>
                                        </p:attrNameLst>
                                      </p:cBhvr>
                                      <p:to>
                                        <p:strVal val="visible"/>
                                      </p:to>
                                    </p:set>
                                  </p:childTnLst>
                                </p:cTn>
                              </p:par>
                            </p:childTnLst>
                          </p:cTn>
                        </p:par>
                      </p:childTnLst>
                    </p:cTn>
                  </p:par>
                  <p:par>
                    <p:cTn id="579" fill="hold">
                      <p:stCondLst>
                        <p:cond delay="indefinite"/>
                      </p:stCondLst>
                      <p:childTnLst>
                        <p:par>
                          <p:cTn id="580" fill="hold">
                            <p:stCondLst>
                              <p:cond delay="0"/>
                            </p:stCondLst>
                            <p:childTnLst>
                              <p:par>
                                <p:cTn id="581" presetID="1" presetClass="exit" presetSubtype="0" fill="hold" grpId="1" nodeType="clickEffect">
                                  <p:stCondLst>
                                    <p:cond delay="0"/>
                                  </p:stCondLst>
                                  <p:childTnLst>
                                    <p:set>
                                      <p:cBhvr>
                                        <p:cTn id="582" dur="1" fill="hold">
                                          <p:stCondLst>
                                            <p:cond delay="0"/>
                                          </p:stCondLst>
                                        </p:cTn>
                                        <p:tgtEl>
                                          <p:spTgt spid="10277"/>
                                        </p:tgtEl>
                                        <p:attrNameLst>
                                          <p:attrName>style.visibility</p:attrName>
                                        </p:attrNameLst>
                                      </p:cBhvr>
                                      <p:to>
                                        <p:strVal val="hidden"/>
                                      </p:to>
                                    </p:set>
                                  </p:childTnLst>
                                </p:cTn>
                              </p:par>
                              <p:par>
                                <p:cTn id="583" presetID="1" presetClass="entr" presetSubtype="0" fill="hold" grpId="0" nodeType="withEffect">
                                  <p:stCondLst>
                                    <p:cond delay="0"/>
                                  </p:stCondLst>
                                  <p:childTnLst>
                                    <p:set>
                                      <p:cBhvr>
                                        <p:cTn id="584" dur="1" fill="hold">
                                          <p:stCondLst>
                                            <p:cond delay="0"/>
                                          </p:stCondLst>
                                        </p:cTn>
                                        <p:tgtEl>
                                          <p:spTgt spid="10278"/>
                                        </p:tgtEl>
                                        <p:attrNameLst>
                                          <p:attrName>style.visibility</p:attrName>
                                        </p:attrNameLst>
                                      </p:cBhvr>
                                      <p:to>
                                        <p:strVal val="visible"/>
                                      </p:to>
                                    </p:set>
                                  </p:childTnLst>
                                </p:cTn>
                              </p:par>
                            </p:childTnLst>
                          </p:cTn>
                        </p:par>
                      </p:childTnLst>
                    </p:cTn>
                  </p:par>
                  <p:par>
                    <p:cTn id="585" fill="hold">
                      <p:stCondLst>
                        <p:cond delay="indefinite"/>
                      </p:stCondLst>
                      <p:childTnLst>
                        <p:par>
                          <p:cTn id="586" fill="hold">
                            <p:stCondLst>
                              <p:cond delay="0"/>
                            </p:stCondLst>
                            <p:childTnLst>
                              <p:par>
                                <p:cTn id="587" presetID="1" presetClass="exit" presetSubtype="0" fill="hold" grpId="1" nodeType="clickEffect">
                                  <p:stCondLst>
                                    <p:cond delay="0"/>
                                  </p:stCondLst>
                                  <p:childTnLst>
                                    <p:set>
                                      <p:cBhvr>
                                        <p:cTn id="588" dur="1" fill="hold">
                                          <p:stCondLst>
                                            <p:cond delay="0"/>
                                          </p:stCondLst>
                                        </p:cTn>
                                        <p:tgtEl>
                                          <p:spTgt spid="10278"/>
                                        </p:tgtEl>
                                        <p:attrNameLst>
                                          <p:attrName>style.visibility</p:attrName>
                                        </p:attrNameLst>
                                      </p:cBhvr>
                                      <p:to>
                                        <p:strVal val="hidden"/>
                                      </p:to>
                                    </p:set>
                                  </p:childTnLst>
                                </p:cTn>
                              </p:par>
                              <p:par>
                                <p:cTn id="589" presetID="1" presetClass="entr" presetSubtype="0" fill="hold" grpId="0" nodeType="withEffect">
                                  <p:stCondLst>
                                    <p:cond delay="0"/>
                                  </p:stCondLst>
                                  <p:childTnLst>
                                    <p:set>
                                      <p:cBhvr>
                                        <p:cTn id="590" dur="1" fill="hold">
                                          <p:stCondLst>
                                            <p:cond delay="0"/>
                                          </p:stCondLst>
                                        </p:cTn>
                                        <p:tgtEl>
                                          <p:spTgt spid="10279"/>
                                        </p:tgtEl>
                                        <p:attrNameLst>
                                          <p:attrName>style.visibility</p:attrName>
                                        </p:attrNameLst>
                                      </p:cBhvr>
                                      <p:to>
                                        <p:strVal val="visible"/>
                                      </p:to>
                                    </p:set>
                                  </p:childTnLst>
                                </p:cTn>
                              </p:par>
                            </p:childTnLst>
                          </p:cTn>
                        </p:par>
                      </p:childTnLst>
                    </p:cTn>
                  </p:par>
                  <p:par>
                    <p:cTn id="591" fill="hold">
                      <p:stCondLst>
                        <p:cond delay="indefinite"/>
                      </p:stCondLst>
                      <p:childTnLst>
                        <p:par>
                          <p:cTn id="592" fill="hold">
                            <p:stCondLst>
                              <p:cond delay="0"/>
                            </p:stCondLst>
                            <p:childTnLst>
                              <p:par>
                                <p:cTn id="593" presetID="1" presetClass="exit" presetSubtype="0" fill="hold" grpId="1" nodeType="clickEffect">
                                  <p:stCondLst>
                                    <p:cond delay="0"/>
                                  </p:stCondLst>
                                  <p:childTnLst>
                                    <p:set>
                                      <p:cBhvr>
                                        <p:cTn id="594" dur="1" fill="hold">
                                          <p:stCondLst>
                                            <p:cond delay="0"/>
                                          </p:stCondLst>
                                        </p:cTn>
                                        <p:tgtEl>
                                          <p:spTgt spid="10279"/>
                                        </p:tgtEl>
                                        <p:attrNameLst>
                                          <p:attrName>style.visibility</p:attrName>
                                        </p:attrNameLst>
                                      </p:cBhvr>
                                      <p:to>
                                        <p:strVal val="hidden"/>
                                      </p:to>
                                    </p:set>
                                  </p:childTnLst>
                                </p:cTn>
                              </p:par>
                              <p:par>
                                <p:cTn id="595" presetID="1" presetClass="entr" presetSubtype="0" fill="hold" grpId="0" nodeType="withEffect">
                                  <p:stCondLst>
                                    <p:cond delay="0"/>
                                  </p:stCondLst>
                                  <p:childTnLst>
                                    <p:set>
                                      <p:cBhvr>
                                        <p:cTn id="596" dur="1" fill="hold">
                                          <p:stCondLst>
                                            <p:cond delay="0"/>
                                          </p:stCondLst>
                                        </p:cTn>
                                        <p:tgtEl>
                                          <p:spTgt spid="102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3"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P spid="13" grpId="1"/>
      <p:bldP spid="14" grpId="0"/>
      <p:bldP spid="14" grpId="1"/>
      <p:bldP spid="15" grpId="0"/>
      <p:bldP spid="15" grpId="1"/>
      <p:bldP spid="16" grpId="0"/>
      <p:bldP spid="16" grpId="1"/>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P spid="25" grpId="0"/>
      <p:bldP spid="25" grpId="1"/>
      <p:bldP spid="26" grpId="0"/>
      <p:bldP spid="26" grpId="1"/>
      <p:bldP spid="27" grpId="0"/>
      <p:bldP spid="27" grpId="1"/>
      <p:bldP spid="28" grpId="0"/>
      <p:bldP spid="28" grpId="1"/>
      <p:bldP spid="29" grpId="0"/>
      <p:bldP spid="29" grpId="1"/>
      <p:bldP spid="30" grpId="0"/>
      <p:bldP spid="30" grpId="1"/>
      <p:bldP spid="31" grpId="0"/>
      <p:bldP spid="31" grpId="1"/>
      <p:bldP spid="32" grpId="0"/>
      <p:bldP spid="32" grpId="1"/>
      <p:bldP spid="33" grpId="0"/>
      <p:bldP spid="33" grpId="1"/>
      <p:bldP spid="34" grpId="0"/>
      <p:bldP spid="34" grpId="1"/>
      <p:bldP spid="35" grpId="0"/>
      <p:bldP spid="35" grpId="1"/>
      <p:bldP spid="36" grpId="0"/>
      <p:bldP spid="36" grpId="1"/>
      <p:bldP spid="37" grpId="0"/>
      <p:bldP spid="37" grpId="1"/>
      <p:bldP spid="38" grpId="0"/>
      <p:bldP spid="38" grpId="1"/>
      <p:bldP spid="39" grpId="0"/>
      <p:bldP spid="39" grpId="1"/>
      <p:bldP spid="40" grpId="0"/>
      <p:bldP spid="40" grpId="1"/>
      <p:bldP spid="41" grpId="0"/>
      <p:bldP spid="41" grpId="1"/>
      <p:bldP spid="42" grpId="0"/>
      <p:bldP spid="42" grpId="1"/>
      <p:bldP spid="43" grpId="0"/>
      <p:bldP spid="43" grpId="1"/>
      <p:bldP spid="44" grpId="0"/>
      <p:bldP spid="44" grpId="1"/>
      <p:bldP spid="45" grpId="0"/>
      <p:bldP spid="45" grpId="1"/>
      <p:bldP spid="46" grpId="0"/>
      <p:bldP spid="46" grpId="1"/>
      <p:bldP spid="47" grpId="0"/>
      <p:bldP spid="47" grpId="1"/>
      <p:bldP spid="48" grpId="0"/>
      <p:bldP spid="48" grpId="1"/>
      <p:bldP spid="49" grpId="0"/>
      <p:bldP spid="49" grpId="1"/>
      <p:bldP spid="50" grpId="0"/>
      <p:bldP spid="50" grpId="1"/>
      <p:bldP spid="51" grpId="0"/>
      <p:bldP spid="51" grpId="1"/>
      <p:bldP spid="52" grpId="0"/>
      <p:bldP spid="52" grpId="1"/>
      <p:bldP spid="53" grpId="0"/>
      <p:bldP spid="53" grpId="1"/>
      <p:bldP spid="54" grpId="0"/>
      <p:bldP spid="54" grpId="1"/>
      <p:bldP spid="55" grpId="0"/>
      <p:bldP spid="55" grpId="1"/>
      <p:bldP spid="56" grpId="0"/>
      <p:bldP spid="56" grpId="1"/>
      <p:bldP spid="57" grpId="0"/>
      <p:bldP spid="57" grpId="1"/>
      <p:bldP spid="58" grpId="0"/>
      <p:bldP spid="58" grpId="1"/>
      <p:bldP spid="59" grpId="0"/>
      <p:bldP spid="59" grpId="1"/>
      <p:bldP spid="60" grpId="0"/>
      <p:bldP spid="60" grpId="1"/>
      <p:bldP spid="61" grpId="0"/>
      <p:bldP spid="61" grpId="1"/>
      <p:bldP spid="62" grpId="0"/>
      <p:bldP spid="62" grpId="1"/>
      <p:bldP spid="63" grpId="0"/>
      <p:bldP spid="63" grpId="1"/>
      <p:bldP spid="10240" grpId="0"/>
      <p:bldP spid="10240" grpId="1"/>
      <p:bldP spid="10241" grpId="0"/>
      <p:bldP spid="10241" grpId="1"/>
      <p:bldP spid="10242" grpId="0"/>
      <p:bldP spid="10242" grpId="1"/>
      <p:bldP spid="10243" grpId="0"/>
      <p:bldP spid="10243" grpId="1"/>
      <p:bldP spid="10244" grpId="0"/>
      <p:bldP spid="10244" grpId="1"/>
      <p:bldP spid="10245" grpId="0"/>
      <p:bldP spid="10245" grpId="1"/>
      <p:bldP spid="10246" grpId="0"/>
      <p:bldP spid="10246" grpId="1"/>
      <p:bldP spid="10247" grpId="0"/>
      <p:bldP spid="10247" grpId="1"/>
      <p:bldP spid="10249" grpId="0"/>
      <p:bldP spid="10249" grpId="1"/>
      <p:bldP spid="10250" grpId="0"/>
      <p:bldP spid="10250" grpId="1"/>
      <p:bldP spid="10251" grpId="0"/>
      <p:bldP spid="10251" grpId="1"/>
      <p:bldP spid="10252" grpId="0"/>
      <p:bldP spid="10252" grpId="1"/>
      <p:bldP spid="10253" grpId="0"/>
      <p:bldP spid="10253" grpId="1"/>
      <p:bldP spid="10254" grpId="0"/>
      <p:bldP spid="10254" grpId="1"/>
      <p:bldP spid="10255" grpId="0"/>
      <p:bldP spid="10255" grpId="1"/>
      <p:bldP spid="10256" grpId="0"/>
      <p:bldP spid="10256" grpId="1"/>
      <p:bldP spid="10257" grpId="0"/>
      <p:bldP spid="10257" grpId="1"/>
      <p:bldP spid="10258" grpId="0"/>
      <p:bldP spid="10258" grpId="1"/>
      <p:bldP spid="10259" grpId="0"/>
      <p:bldP spid="10259" grpId="1"/>
      <p:bldP spid="10260" grpId="0"/>
      <p:bldP spid="10260" grpId="1"/>
      <p:bldP spid="10261" grpId="0"/>
      <p:bldP spid="10261" grpId="1"/>
      <p:bldP spid="10262" grpId="0"/>
      <p:bldP spid="10262" grpId="1"/>
      <p:bldP spid="10263" grpId="0"/>
      <p:bldP spid="10263" grpId="1"/>
      <p:bldP spid="10264" grpId="0"/>
      <p:bldP spid="10264" grpId="1"/>
      <p:bldP spid="10265" grpId="0"/>
      <p:bldP spid="10265" grpId="1"/>
      <p:bldP spid="10266" grpId="0"/>
      <p:bldP spid="10266" grpId="1"/>
      <p:bldP spid="10267" grpId="0"/>
      <p:bldP spid="10267" grpId="1"/>
      <p:bldP spid="10268" grpId="0"/>
      <p:bldP spid="10268" grpId="1"/>
      <p:bldP spid="10269" grpId="0"/>
      <p:bldP spid="10269" grpId="1"/>
      <p:bldP spid="10270" grpId="0"/>
      <p:bldP spid="10270" grpId="1"/>
      <p:bldP spid="10271" grpId="0"/>
      <p:bldP spid="10271" grpId="1"/>
      <p:bldP spid="10272" grpId="0"/>
      <p:bldP spid="10272"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Lst>
  </p:timing>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429392" y="2492896"/>
            <a:ext cx="57967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اجْعَلْ فِيمَا تَقْضِي وَتُقَدّرُ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8425743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035222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وَسَدِّدْنِي لِأَنْ أُعَارِضَ مَنْ غَشَّنِي بِالنُّصْحِ،</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point me straight to resist him who is dishonest toward me with good counsel,</a:t>
            </a:r>
          </a:p>
        </p:txBody>
      </p:sp>
    </p:spTree>
    <p:extLst>
      <p:ext uri="{BB962C8B-B14F-4D97-AF65-F5344CB8AC3E}">
        <p14:creationId xmlns:p14="http://schemas.microsoft.com/office/powerpoint/2010/main" val="165655620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وَأَجْزِيَ مَنْ هَجَرَنِي بِالْبِرِّ</a:t>
            </a:r>
            <a:br>
              <a:rPr lang="ar-SA" dirty="0"/>
            </a:br>
            <a:r>
              <a:rPr lang="ar-SA" dirty="0"/>
              <a:t>وَأُثِيبَ مَنْ حَرَمَنِي بِالْبَذْلِ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repay him who separates from me with gentle devotion, reward him who deprives me with free giving,</a:t>
            </a:r>
          </a:p>
        </p:txBody>
      </p:sp>
    </p:spTree>
    <p:extLst>
      <p:ext uri="{BB962C8B-B14F-4D97-AF65-F5344CB8AC3E}">
        <p14:creationId xmlns:p14="http://schemas.microsoft.com/office/powerpoint/2010/main" val="23214688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err="1"/>
              <a:t>وَأُكَافِيَ</a:t>
            </a:r>
            <a:r>
              <a:rPr lang="ar-SA" dirty="0"/>
              <a:t> مَنْ قَطَعَنِي بِالصِّلَةِ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recompense him who cuts me off with joining,</a:t>
            </a:r>
          </a:p>
        </p:txBody>
      </p:sp>
    </p:spTree>
    <p:extLst>
      <p:ext uri="{BB962C8B-B14F-4D97-AF65-F5344CB8AC3E}">
        <p14:creationId xmlns:p14="http://schemas.microsoft.com/office/powerpoint/2010/main" val="232361500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وَأُخَالِفَ مَنِ اغْتَابَنِي إِلٰى حُسْنِ الذِّكْرِ،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oppose him who slanders me with excellent mention,</a:t>
            </a:r>
          </a:p>
        </p:txBody>
      </p:sp>
    </p:spTree>
    <p:extLst>
      <p:ext uri="{BB962C8B-B14F-4D97-AF65-F5344CB8AC3E}">
        <p14:creationId xmlns:p14="http://schemas.microsoft.com/office/powerpoint/2010/main" val="19453154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 أَشْكُرَ الْحَسَنَةَ</a:t>
            </a:r>
            <a:br>
              <a:rPr lang="ar-SA" dirty="0"/>
            </a:br>
            <a:r>
              <a:rPr lang="ar-SA" dirty="0"/>
              <a:t>وَاُغْضِيَ عَنِ السَّيِّئَةِ.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thanks for good, and shut my eyes to evil!</a:t>
            </a:r>
          </a:p>
        </p:txBody>
      </p:sp>
    </p:spTree>
    <p:extLst>
      <p:ext uri="{BB962C8B-B14F-4D97-AF65-F5344CB8AC3E}">
        <p14:creationId xmlns:p14="http://schemas.microsoft.com/office/powerpoint/2010/main" val="997233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8659249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وَحَلِّنِي بِحِلْيَةِ الصَّالِحِينَ،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adorn me with the adornment of the righteous,</a:t>
            </a:r>
          </a:p>
        </p:txBody>
      </p:sp>
    </p:spTree>
    <p:extLst>
      <p:ext uri="{BB962C8B-B14F-4D97-AF65-F5344CB8AC3E}">
        <p14:creationId xmlns:p14="http://schemas.microsoft.com/office/powerpoint/2010/main" val="14824721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وَأَلْبِسْنِي زِينَةَ المُتَّقِينَ</a:t>
            </a:r>
            <a:br>
              <a:rPr lang="ar-SA" dirty="0"/>
            </a:br>
            <a:r>
              <a:rPr lang="ar-SA" dirty="0"/>
              <a:t>فِيْ بَسْطِ الْعَدْلِ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clothe me in the ornaments of the </a:t>
            </a:r>
            <a:r>
              <a:rPr lang="en-US" dirty="0" err="1"/>
              <a:t>godfearing</a:t>
            </a:r>
            <a:r>
              <a:rPr lang="en-US" dirty="0"/>
              <a:t>, through spreading justice,</a:t>
            </a:r>
          </a:p>
        </p:txBody>
      </p:sp>
    </p:spTree>
    <p:extLst>
      <p:ext uri="{BB962C8B-B14F-4D97-AF65-F5344CB8AC3E}">
        <p14:creationId xmlns:p14="http://schemas.microsoft.com/office/powerpoint/2010/main" val="15550391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وَكَظْمِ الْغَيْظِ وَإِطْفَاءِ النَّائِرَةِ وَضَمِّ أَهْلِ الْفُرْقَةِ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restraining rage, quenching the flame of hate, bringing together the people of separation,</a:t>
            </a:r>
          </a:p>
        </p:txBody>
      </p:sp>
    </p:spTree>
    <p:extLst>
      <p:ext uri="{BB962C8B-B14F-4D97-AF65-F5344CB8AC3E}">
        <p14:creationId xmlns:p14="http://schemas.microsoft.com/office/powerpoint/2010/main" val="123394842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6190535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وَإِصْلاَحِ ذَاتِ الْبَيْنِ</a:t>
            </a:r>
            <a:br>
              <a:rPr lang="ar-SA" dirty="0"/>
            </a:br>
            <a:r>
              <a:rPr lang="ar-SA" dirty="0"/>
              <a:t>وَإِفْشَاءِ الْعَارِفَةِ،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correcting discord, spreading about good </a:t>
            </a:r>
            <a:r>
              <a:rPr lang="en-US" dirty="0" err="1"/>
              <a:t>behaviour</a:t>
            </a:r>
            <a:r>
              <a:rPr lang="en-US" dirty="0"/>
              <a:t>,</a:t>
            </a:r>
          </a:p>
        </p:txBody>
      </p:sp>
    </p:spTree>
    <p:extLst>
      <p:ext uri="{BB962C8B-B14F-4D97-AF65-F5344CB8AC3E}">
        <p14:creationId xmlns:p14="http://schemas.microsoft.com/office/powerpoint/2010/main" val="406002727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وَسَتْرِ الْعَائِبَةِ، وَلِينِ الْعَرِيكَةِ،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covering faults, mildness of temper,</a:t>
            </a:r>
          </a:p>
        </p:txBody>
      </p:sp>
    </p:spTree>
    <p:extLst>
      <p:ext uri="{BB962C8B-B14F-4D97-AF65-F5344CB8AC3E}">
        <p14:creationId xmlns:p14="http://schemas.microsoft.com/office/powerpoint/2010/main" val="303573199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وَخَفْضِ الْجَنَاحِ، وَحُسْنِ السِّيرَةِ،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lowering the wing, beauty of conduct,</a:t>
            </a:r>
          </a:p>
        </p:txBody>
      </p:sp>
    </p:spTree>
    <p:extLst>
      <p:ext uri="{BB962C8B-B14F-4D97-AF65-F5344CB8AC3E}">
        <p14:creationId xmlns:p14="http://schemas.microsoft.com/office/powerpoint/2010/main" val="21144075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وَسُكُونِ الرِّيحِ، وَطِيْبِ الْمُخَالَقَةِ،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gravity of bearing, agreeableness in comportment,</a:t>
            </a:r>
          </a:p>
        </p:txBody>
      </p:sp>
    </p:spTree>
    <p:extLst>
      <p:ext uri="{BB962C8B-B14F-4D97-AF65-F5344CB8AC3E}">
        <p14:creationId xmlns:p14="http://schemas.microsoft.com/office/powerpoint/2010/main" val="394824200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وَالسَّبْقِ إِلٰى الْفَضِيلَةِ،</a:t>
            </a:r>
            <a:br>
              <a:rPr lang="ar-SA" dirty="0"/>
            </a:br>
            <a:r>
              <a:rPr lang="ar-SA" dirty="0"/>
              <a:t>وَإِيْثَارِ التَّفَضُّلِ وَتَرْكِ التَّعْيِيرِ،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precedence in reaching excellence, preferring bounteousness, refraining from condemnation,</a:t>
            </a:r>
          </a:p>
        </p:txBody>
      </p:sp>
    </p:spTree>
    <p:extLst>
      <p:ext uri="{BB962C8B-B14F-4D97-AF65-F5344CB8AC3E}">
        <p14:creationId xmlns:p14="http://schemas.microsoft.com/office/powerpoint/2010/main" val="18633798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وَالْإِفْضَالِ عَلٰى غَيْرِ الْمُسْتَحِقِّ</a:t>
            </a:r>
            <a:br>
              <a:rPr lang="ar-SA" dirty="0"/>
            </a:br>
            <a:r>
              <a:rPr lang="ar-SA" dirty="0"/>
              <a:t>وَالْقَوْلِ بِالْحَقِّ وَإِنْ عَزَّ</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bestowing bounty on the undeserving, speaking the truth, though it be painful,</a:t>
            </a:r>
          </a:p>
        </p:txBody>
      </p:sp>
    </p:spTree>
    <p:extLst>
      <p:ext uri="{BB962C8B-B14F-4D97-AF65-F5344CB8AC3E}">
        <p14:creationId xmlns:p14="http://schemas.microsoft.com/office/powerpoint/2010/main" val="10640002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وَاسْتِقْلاَلِ الْخَيْرِ وَإِنْ كَثُرَ مِنْ قَوْلِي وَفِعْلِي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making little of the good in my words and deeds, though it be much,</a:t>
            </a:r>
          </a:p>
        </p:txBody>
      </p:sp>
    </p:spTree>
    <p:extLst>
      <p:ext uri="{BB962C8B-B14F-4D97-AF65-F5344CB8AC3E}">
        <p14:creationId xmlns:p14="http://schemas.microsoft.com/office/powerpoint/2010/main" val="36201600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وَاسْتِكْثَارِ الشَّرِّ وَإِنْ قَلَّ مِنْ قَوْلِي وَفِعْلِي،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making much of the evil in my words and deeds, though it be little!</a:t>
            </a:r>
          </a:p>
        </p:txBody>
      </p:sp>
    </p:spTree>
    <p:extLst>
      <p:ext uri="{BB962C8B-B14F-4D97-AF65-F5344CB8AC3E}">
        <p14:creationId xmlns:p14="http://schemas.microsoft.com/office/powerpoint/2010/main" val="19262872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وَأَكْمِلْ ذٰلِكَ لِي بِدَوَامِ الطَّاعَةِ</a:t>
            </a:r>
            <a:br>
              <a:rPr lang="ar-SA" dirty="0"/>
            </a:br>
            <a:r>
              <a:rPr lang="ar-SA" dirty="0"/>
              <a:t>وَلُزُومِ الْجَمَاعَةِ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Perfect this for me through lasting obedience, holding fast to the community,</a:t>
            </a:r>
          </a:p>
        </p:txBody>
      </p:sp>
    </p:spTree>
    <p:extLst>
      <p:ext uri="{BB962C8B-B14F-4D97-AF65-F5344CB8AC3E}">
        <p14:creationId xmlns:p14="http://schemas.microsoft.com/office/powerpoint/2010/main" val="329055940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وَرَفْضِ أَهْلِ الْبِدَعِ وَمُسْتَعْمِلِ الرَّأْيِ الْمُخْتَرَعِ.</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rejecting the people of innovation and those who act in accordance with original opinions!</a:t>
            </a:r>
          </a:p>
        </p:txBody>
      </p:sp>
    </p:spTree>
    <p:extLst>
      <p:ext uri="{BB962C8B-B14F-4D97-AF65-F5344CB8AC3E}">
        <p14:creationId xmlns:p14="http://schemas.microsoft.com/office/powerpoint/2010/main" val="24835456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95741643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8370860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أَوْسَعَ رِزْقِكَ عَلَيَّ إِذَا كَبِرْتُ،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appoint for me Thy widest provision in my old age</a:t>
            </a:r>
          </a:p>
        </p:txBody>
      </p:sp>
    </p:spTree>
    <p:extLst>
      <p:ext uri="{BB962C8B-B14F-4D97-AF65-F5344CB8AC3E}">
        <p14:creationId xmlns:p14="http://schemas.microsoft.com/office/powerpoint/2010/main" val="19430721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وَأَقْوٰى قُوَّتِكَ فِيَّ إِذَا نَصِبْتُ،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Thy strongest strength when I am exhausted,</a:t>
            </a:r>
          </a:p>
        </p:txBody>
      </p:sp>
    </p:spTree>
    <p:extLst>
      <p:ext uri="{BB962C8B-B14F-4D97-AF65-F5344CB8AC3E}">
        <p14:creationId xmlns:p14="http://schemas.microsoft.com/office/powerpoint/2010/main" val="27650549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تَبْتَلِيَنِّي بِالْكَسَلِ عَنْ عِبَادَتِكَ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try me not with laziness in worship of Thee,</a:t>
            </a:r>
          </a:p>
        </p:txBody>
      </p:sp>
    </p:spTree>
    <p:extLst>
      <p:ext uri="{BB962C8B-B14F-4D97-AF65-F5344CB8AC3E}">
        <p14:creationId xmlns:p14="http://schemas.microsoft.com/office/powerpoint/2010/main" val="249056768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الْعَمٰى عَنْ سَبِيلِكَ</a:t>
            </a:r>
            <a:br>
              <a:rPr lang="ar-SA" dirty="0"/>
            </a:br>
            <a:r>
              <a:rPr lang="ar-SA" dirty="0"/>
              <a:t>وَلَا بِالتَّعَرُّضِ لِخِلاَفِ مَحَبَّتِكَ،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blindness toward Thy path, undertaking what opposes love for Thee,</a:t>
            </a:r>
          </a:p>
        </p:txBody>
      </p:sp>
    </p:spTree>
    <p:extLst>
      <p:ext uri="{BB962C8B-B14F-4D97-AF65-F5344CB8AC3E}">
        <p14:creationId xmlns:p14="http://schemas.microsoft.com/office/powerpoint/2010/main" val="424879629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مُجَامَعَةِ مَنْ تَفَرَّقَ عَنْكَ،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joining with him who has separated himself from Thee,</a:t>
            </a:r>
          </a:p>
        </p:txBody>
      </p:sp>
    </p:spTree>
    <p:extLst>
      <p:ext uri="{BB962C8B-B14F-4D97-AF65-F5344CB8AC3E}">
        <p14:creationId xmlns:p14="http://schemas.microsoft.com/office/powerpoint/2010/main" val="6601110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مُفَارَقَةِ مَنِ اجْتَمَعَ إِلَيْكَ.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separating from him who has joined himself to Thee!</a:t>
            </a:r>
          </a:p>
        </p:txBody>
      </p:sp>
    </p:spTree>
    <p:extLst>
      <p:ext uri="{BB962C8B-B14F-4D97-AF65-F5344CB8AC3E}">
        <p14:creationId xmlns:p14="http://schemas.microsoft.com/office/powerpoint/2010/main" val="274168631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اجْعَلْنِي أَصُوْلُ بِكَ عِنْدَ الضَّرُورَةِ</a:t>
            </a:r>
            <a:br>
              <a:rPr lang="ar-SA" dirty="0"/>
            </a:br>
            <a:r>
              <a:rPr lang="ar-SA" dirty="0"/>
              <a:t>وَأَسْأَلُكَ عِنْدَ الْحَاجَةِ،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me leap to Thee in times of distress, ask from Thee in needs,</a:t>
            </a:r>
          </a:p>
        </p:txBody>
      </p:sp>
    </p:spTree>
    <p:extLst>
      <p:ext uri="{BB962C8B-B14F-4D97-AF65-F5344CB8AC3E}">
        <p14:creationId xmlns:p14="http://schemas.microsoft.com/office/powerpoint/2010/main" val="11960222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وَأَتَضَرَّعُ إِلَيْكَ عِنْدَ الْمَسْكَنَةِ،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plead to Thee in misery!</a:t>
            </a:r>
          </a:p>
        </p:txBody>
      </p:sp>
    </p:spTree>
    <p:extLst>
      <p:ext uri="{BB962C8B-B14F-4D97-AF65-F5344CB8AC3E}">
        <p14:creationId xmlns:p14="http://schemas.microsoft.com/office/powerpoint/2010/main" val="153915588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تَفْتِنِّي </a:t>
            </a:r>
            <a:r>
              <a:rPr lang="ar-SA" dirty="0" err="1"/>
              <a:t>بِالْإِسْتِعَانَةِ</a:t>
            </a:r>
            <a:r>
              <a:rPr lang="ar-SA" dirty="0"/>
              <a:t> بِغَيْرِكَ إِذَا اضْطُرِرْتُ،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Tempt me not to seek help from other than Thee when I am distressed,</a:t>
            </a:r>
          </a:p>
        </p:txBody>
      </p:sp>
    </p:spTree>
    <p:extLst>
      <p:ext uri="{BB962C8B-B14F-4D97-AF65-F5344CB8AC3E}">
        <p14:creationId xmlns:p14="http://schemas.microsoft.com/office/powerpoint/2010/main" val="21946035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اجْعَلْ فِيمَا تَقْضِي وَتُقَدّرُ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at the time of taking decisions </a:t>
            </a:r>
          </a:p>
        </p:txBody>
      </p:sp>
    </p:spTree>
    <p:extLst>
      <p:ext uri="{BB962C8B-B14F-4D97-AF65-F5344CB8AC3E}">
        <p14:creationId xmlns:p14="http://schemas.microsoft.com/office/powerpoint/2010/main" val="344168934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بِالْخُضُوعِ لِسُؤَالِ غَيْرِكَ إِذَا افْتَقَرْتُ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to humble myself in asking from someone else when I am poor,</a:t>
            </a:r>
          </a:p>
        </p:txBody>
      </p:sp>
    </p:spTree>
    <p:extLst>
      <p:ext uri="{BB962C8B-B14F-4D97-AF65-F5344CB8AC3E}">
        <p14:creationId xmlns:p14="http://schemas.microsoft.com/office/powerpoint/2010/main" val="8156651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بِالتَّضَرُّعِ إِلٰى مَنْ دُونَكَ إِذَا رَهِبْتُ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or to plead with someone less than Thee when I fear,</a:t>
            </a:r>
          </a:p>
        </p:txBody>
      </p:sp>
    </p:spTree>
    <p:extLst>
      <p:ext uri="{BB962C8B-B14F-4D97-AF65-F5344CB8AC3E}">
        <p14:creationId xmlns:p14="http://schemas.microsoft.com/office/powerpoint/2010/main" val="30812571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فَأَسْتَحِقَّ بِذٰلِكَ </a:t>
            </a:r>
            <a:r>
              <a:rPr lang="ar-SA" dirty="0" err="1"/>
              <a:t>خِذْلانَكَ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then I would deserve Thy abandonment,</a:t>
            </a:r>
          </a:p>
        </p:txBody>
      </p:sp>
    </p:spTree>
    <p:extLst>
      <p:ext uri="{BB962C8B-B14F-4D97-AF65-F5344CB8AC3E}">
        <p14:creationId xmlns:p14="http://schemas.microsoft.com/office/powerpoint/2010/main" val="21266018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وَمَنْعَكَ وَإِعْرَاضَكَ يَا أَرْحَمَ الرَّاحِمِينَ.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Thy withholding, and Thy turning away, O Most Merciful of the merciful!</a:t>
            </a:r>
          </a:p>
        </p:txBody>
      </p:sp>
    </p:spTree>
    <p:extLst>
      <p:ext uri="{BB962C8B-B14F-4D97-AF65-F5344CB8AC3E}">
        <p14:creationId xmlns:p14="http://schemas.microsoft.com/office/powerpoint/2010/main" val="1352674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اجْعَلْ مَا يُلْقِي الشَّيْطَانُ</a:t>
            </a:r>
            <a:br>
              <a:rPr lang="ar-SA" dirty="0"/>
            </a:br>
            <a:r>
              <a:rPr lang="ar-SA" dirty="0"/>
              <a:t>فِي رَوْعِي مِنَ التَّمَنِّي </a:t>
            </a:r>
            <a:r>
              <a:rPr lang="ar-SA" dirty="0" err="1"/>
              <a:t>وَالتَّظَنِّي</a:t>
            </a:r>
            <a:r>
              <a:rPr lang="ar-SA" dirty="0"/>
              <a:t> وَالْحَسَدِ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the wishing, the doubt, and the envy which Satan throws into my heart</a:t>
            </a:r>
          </a:p>
        </p:txBody>
      </p:sp>
    </p:spTree>
    <p:extLst>
      <p:ext uri="{BB962C8B-B14F-4D97-AF65-F5344CB8AC3E}">
        <p14:creationId xmlns:p14="http://schemas.microsoft.com/office/powerpoint/2010/main" val="323183232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ذِكْرًا لِعَظَمَتِكَ،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remembrance of Thy mightiness,</a:t>
            </a:r>
          </a:p>
        </p:txBody>
      </p:sp>
    </p:spTree>
    <p:extLst>
      <p:ext uri="{BB962C8B-B14F-4D97-AF65-F5344CB8AC3E}">
        <p14:creationId xmlns:p14="http://schemas.microsoft.com/office/powerpoint/2010/main" val="37204665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وَتَفَكُّرًا فِي قُدْرَتِكَ،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reflection upon Thy power,</a:t>
            </a:r>
          </a:p>
        </p:txBody>
      </p:sp>
    </p:spTree>
    <p:extLst>
      <p:ext uri="{BB962C8B-B14F-4D97-AF65-F5344CB8AC3E}">
        <p14:creationId xmlns:p14="http://schemas.microsoft.com/office/powerpoint/2010/main" val="36195465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وَتَدْبِيرًا عَلٰى عَدُوِّكَ،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devising against Thy enemy!</a:t>
            </a:r>
          </a:p>
        </p:txBody>
      </p:sp>
    </p:spTree>
    <p:extLst>
      <p:ext uri="{BB962C8B-B14F-4D97-AF65-F5344CB8AC3E}">
        <p14:creationId xmlns:p14="http://schemas.microsoft.com/office/powerpoint/2010/main" val="517168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أَجْرٰى عَلٰى لِسَانِي</a:t>
            </a:r>
            <a:br>
              <a:rPr lang="ar-SA" dirty="0"/>
            </a:br>
            <a:r>
              <a:rPr lang="ar-SA" dirty="0"/>
              <a:t>مِنْ لَفْظَةِ فُحْشٍ أَوْ هُجْرٍ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everything he causes to pass over my tongue, - the indecent or ugly words,</a:t>
            </a:r>
          </a:p>
        </p:txBody>
      </p:sp>
    </p:spTree>
    <p:extLst>
      <p:ext uri="{BB962C8B-B14F-4D97-AF65-F5344CB8AC3E}">
        <p14:creationId xmlns:p14="http://schemas.microsoft.com/office/powerpoint/2010/main" val="28688037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شَتْمِ عِرْضٍ أَوْ شَهَادَةِ بَاطِلٍ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maligning of good repute, the false witness,</a:t>
            </a:r>
          </a:p>
        </p:txBody>
      </p:sp>
    </p:spTree>
    <p:extLst>
      <p:ext uri="{BB962C8B-B14F-4D97-AF65-F5344CB8AC3E}">
        <p14:creationId xmlns:p14="http://schemas.microsoft.com/office/powerpoint/2010/main" val="3686993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مِنَ الأَمْرِ الْمَحْتُومِ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are inevitable</a:t>
            </a:r>
          </a:p>
        </p:txBody>
      </p:sp>
    </p:spTree>
    <p:extLst>
      <p:ext uri="{BB962C8B-B14F-4D97-AF65-F5344CB8AC3E}">
        <p14:creationId xmlns:p14="http://schemas.microsoft.com/office/powerpoint/2010/main" val="41334419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اغْتِيَابِ مُؤْمِنٍ غَائِبٍ أَوْ سَبِّ حَاضِرٍ،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speaking ill of an absent man of faith or the reviling of one present,</a:t>
            </a:r>
          </a:p>
        </p:txBody>
      </p:sp>
    </p:spTree>
    <p:extLst>
      <p:ext uri="{BB962C8B-B14F-4D97-AF65-F5344CB8AC3E}">
        <p14:creationId xmlns:p14="http://schemas.microsoft.com/office/powerpoint/2010/main" val="28363658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أَشْبَهَ ذٰلِكَ نُطْقاً بِالْحَمْدِ 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all things similar - a speech in praise of Thee,</a:t>
            </a:r>
          </a:p>
        </p:txBody>
      </p:sp>
    </p:spTree>
    <p:extLst>
      <p:ext uri="{BB962C8B-B14F-4D97-AF65-F5344CB8AC3E}">
        <p14:creationId xmlns:p14="http://schemas.microsoft.com/office/powerpoint/2010/main" val="13732109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وَإِغْرَاقاً فِي الثَّنَاءِ عَلَيْكَ،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pursual of eulogizing Thee,</a:t>
            </a:r>
          </a:p>
        </p:txBody>
      </p:sp>
    </p:spTree>
    <p:extLst>
      <p:ext uri="{BB962C8B-B14F-4D97-AF65-F5344CB8AC3E}">
        <p14:creationId xmlns:p14="http://schemas.microsoft.com/office/powerpoint/2010/main" val="6708884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وَذَهَاباً فِي تَمْجيدِكَ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 excursion in magnifying Thee,</a:t>
            </a:r>
          </a:p>
        </p:txBody>
      </p:sp>
    </p:spTree>
    <p:extLst>
      <p:ext uri="{BB962C8B-B14F-4D97-AF65-F5344CB8AC3E}">
        <p14:creationId xmlns:p14="http://schemas.microsoft.com/office/powerpoint/2010/main" val="415963964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وَشُكْراً لِنِعْمَتِكَ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thanksgiving for Thy </a:t>
            </a:r>
            <a:r>
              <a:rPr lang="en-US" dirty="0" err="1"/>
              <a:t>favour</a:t>
            </a:r>
            <a:r>
              <a:rPr lang="en-US" dirty="0"/>
              <a:t>,</a:t>
            </a:r>
          </a:p>
        </p:txBody>
      </p:sp>
    </p:spTree>
    <p:extLst>
      <p:ext uri="{BB962C8B-B14F-4D97-AF65-F5344CB8AC3E}">
        <p14:creationId xmlns:p14="http://schemas.microsoft.com/office/powerpoint/2010/main" val="273865875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وَاعْتِرَافاً بِـإِحْسَانِكَ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 acknowledgement of Thy beneficence,</a:t>
            </a:r>
          </a:p>
        </p:txBody>
      </p:sp>
    </p:spTree>
    <p:extLst>
      <p:ext uri="{BB962C8B-B14F-4D97-AF65-F5344CB8AC3E}">
        <p14:creationId xmlns:p14="http://schemas.microsoft.com/office/powerpoint/2010/main" val="13272719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وَإِحْصَاءً لِمِنَنِكَ.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an enumeration of Thy kindnesses!</a:t>
            </a:r>
          </a:p>
        </p:txBody>
      </p:sp>
    </p:spTree>
    <p:extLst>
      <p:ext uri="{BB962C8B-B14F-4D97-AF65-F5344CB8AC3E}">
        <p14:creationId xmlns:p14="http://schemas.microsoft.com/office/powerpoint/2010/main" val="41287027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3126304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أُظْلَمَنَّ وَأَنْتَ مُطِيقٌ لِلدَّفْعِ عَنِّي،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wronged while Thou canst repel from me,</a:t>
            </a:r>
          </a:p>
        </p:txBody>
      </p:sp>
    </p:spTree>
    <p:extLst>
      <p:ext uri="{BB962C8B-B14F-4D97-AF65-F5344CB8AC3E}">
        <p14:creationId xmlns:p14="http://schemas.microsoft.com/office/powerpoint/2010/main" val="4901410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أَظْلِمَنَّ وَأَنْتَ الْقَادِرُ عَلَى الْقَبْضِ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do wrong while Thou art powerful over holding me back,</a:t>
            </a:r>
          </a:p>
        </p:txBody>
      </p:sp>
    </p:spTree>
    <p:extLst>
      <p:ext uri="{BB962C8B-B14F-4D97-AF65-F5344CB8AC3E}">
        <p14:creationId xmlns:p14="http://schemas.microsoft.com/office/powerpoint/2010/main" val="41721561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وَفِيمَا تَفْرُقُ مِنَ الأَمْرِ الْحَكِيمِ فِي لَيْلَةِ الْقَدْرِ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rendering possible things and events decisively, in the night of </a:t>
            </a:r>
            <a:r>
              <a:rPr lang="en-US" dirty="0" err="1"/>
              <a:t>Qadr</a:t>
            </a:r>
            <a:r>
              <a:rPr lang="en-US" dirty="0"/>
              <a:t>,</a:t>
            </a:r>
          </a:p>
        </p:txBody>
      </p:sp>
    </p:spTree>
    <p:extLst>
      <p:ext uri="{BB962C8B-B14F-4D97-AF65-F5344CB8AC3E}">
        <p14:creationId xmlns:p14="http://schemas.microsoft.com/office/powerpoint/2010/main" val="31318705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أَضِلَّنَّ وَقَدْ أَمْكَنَتْكَ هِدَايَتِي،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misguided while Thou art able to guide me,</a:t>
            </a:r>
          </a:p>
        </p:txBody>
      </p:sp>
    </p:spTree>
    <p:extLst>
      <p:ext uri="{BB962C8B-B14F-4D97-AF65-F5344CB8AC3E}">
        <p14:creationId xmlns:p14="http://schemas.microsoft.com/office/powerpoint/2010/main" val="420847481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a:t>
            </a:r>
            <a:r>
              <a:rPr lang="ar-SA" dirty="0" err="1"/>
              <a:t>أَفْتَقِرَنَّ</a:t>
            </a:r>
            <a:r>
              <a:rPr lang="ar-SA" dirty="0"/>
              <a:t> وَمِنْ عِنْدِكَ وُسْعِي،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poor while with Thee is my plenty,</a:t>
            </a:r>
          </a:p>
        </p:txBody>
      </p:sp>
    </p:spTree>
    <p:extLst>
      <p:ext uri="{BB962C8B-B14F-4D97-AF65-F5344CB8AC3E}">
        <p14:creationId xmlns:p14="http://schemas.microsoft.com/office/powerpoint/2010/main" val="36067442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أَطْغَيَنَّ وَمِنْ عِنْدِكَ وُجْدِي.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insolent while from Thee comes my wealth!</a:t>
            </a:r>
          </a:p>
        </p:txBody>
      </p:sp>
    </p:spTree>
    <p:extLst>
      <p:ext uri="{BB962C8B-B14F-4D97-AF65-F5344CB8AC3E}">
        <p14:creationId xmlns:p14="http://schemas.microsoft.com/office/powerpoint/2010/main" val="15552517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إِلٰى مَغْفِرَتِكَ وَفَدْتُ،</a:t>
            </a:r>
            <a:br>
              <a:rPr lang="ar-SA" dirty="0"/>
            </a:br>
            <a:r>
              <a:rPr lang="ar-SA" dirty="0"/>
              <a:t>وَإِلٰى عَفْوِكَ قَصَدْتُ،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I come to Thy forgiveness, I go straight to Thy pardon,</a:t>
            </a:r>
          </a:p>
        </p:txBody>
      </p:sp>
    </p:spTree>
    <p:extLst>
      <p:ext uri="{BB962C8B-B14F-4D97-AF65-F5344CB8AC3E}">
        <p14:creationId xmlns:p14="http://schemas.microsoft.com/office/powerpoint/2010/main" val="8054968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وَإِلٰى تَجَاوُزِكَ اشْتَقْتُ،</a:t>
            </a:r>
            <a:br>
              <a:rPr lang="ar-SA" dirty="0"/>
            </a:br>
            <a:r>
              <a:rPr lang="ar-SA" dirty="0"/>
              <a:t>وَبِفَضْلِكَ وَثِقْتُ،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 yearn for Thy forbearance, and I trust in Thy bounty,</a:t>
            </a:r>
          </a:p>
        </p:txBody>
      </p:sp>
    </p:spTree>
    <p:extLst>
      <p:ext uri="{BB962C8B-B14F-4D97-AF65-F5344CB8AC3E}">
        <p14:creationId xmlns:p14="http://schemas.microsoft.com/office/powerpoint/2010/main" val="28759374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وَلَيْسَ عِنْدِي مَا يُوجِبُ لِي مَغْفِرَتَكَ،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but there is nothing with me to make me warrant Thy forgiveness,</a:t>
            </a:r>
          </a:p>
        </p:txBody>
      </p:sp>
    </p:spTree>
    <p:extLst>
      <p:ext uri="{BB962C8B-B14F-4D97-AF65-F5344CB8AC3E}">
        <p14:creationId xmlns:p14="http://schemas.microsoft.com/office/powerpoint/2010/main" val="119604694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فِي عَمَلِي مَا أَسْتَحِقُّ بِهِ عَفْوَكَ،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nothing in my works to make me merit Thy pardon,</a:t>
            </a:r>
          </a:p>
        </p:txBody>
      </p:sp>
    </p:spTree>
    <p:extLst>
      <p:ext uri="{BB962C8B-B14F-4D97-AF65-F5344CB8AC3E}">
        <p14:creationId xmlns:p14="http://schemas.microsoft.com/office/powerpoint/2010/main" val="198589163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لِي بَعْدَ أَنْ حَكَمْتُ عَلٰى نَفْسِي إِلَّا 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nothing on my behalf after I judge my soul but Thy bounty,</a:t>
            </a:r>
          </a:p>
        </p:txBody>
      </p:sp>
    </p:spTree>
    <p:extLst>
      <p:ext uri="{BB962C8B-B14F-4D97-AF65-F5344CB8AC3E}">
        <p14:creationId xmlns:p14="http://schemas.microsoft.com/office/powerpoint/2010/main" val="31578247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so bless Muhammad and his Household</a:t>
            </a:r>
          </a:p>
        </p:txBody>
      </p:sp>
    </p:spTree>
    <p:extLst>
      <p:ext uri="{BB962C8B-B14F-4D97-AF65-F5344CB8AC3E}">
        <p14:creationId xmlns:p14="http://schemas.microsoft.com/office/powerpoint/2010/main" val="33991703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وَتَفَضَّلْ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bestow Thy bounty upon me!</a:t>
            </a:r>
          </a:p>
        </p:txBody>
      </p:sp>
    </p:spTree>
    <p:extLst>
      <p:ext uri="{BB962C8B-B14F-4D97-AF65-F5344CB8AC3E}">
        <p14:creationId xmlns:p14="http://schemas.microsoft.com/office/powerpoint/2010/main" val="2349414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 فِي الْقَضَاءِ الَّذِي لا يُرَدُّ وَلا يُبَدَّلُ</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In the decisions that are neither retreated nor altered—</a:t>
            </a:r>
          </a:p>
        </p:txBody>
      </p:sp>
    </p:spTree>
    <p:extLst>
      <p:ext uri="{BB962C8B-B14F-4D97-AF65-F5344CB8AC3E}">
        <p14:creationId xmlns:p14="http://schemas.microsoft.com/office/powerpoint/2010/main" val="26686641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وَأَنْطِقْنِي بِالْهُدٰى،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my speech be guidance,</a:t>
            </a:r>
          </a:p>
        </p:txBody>
      </p:sp>
    </p:spTree>
    <p:extLst>
      <p:ext uri="{BB962C8B-B14F-4D97-AF65-F5344CB8AC3E}">
        <p14:creationId xmlns:p14="http://schemas.microsoft.com/office/powerpoint/2010/main" val="33373468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وَأَلْهِمْنِي التَّقْوٰى</a:t>
            </a:r>
            <a:br>
              <a:rPr lang="ar-SA" dirty="0"/>
            </a:br>
            <a:r>
              <a:rPr lang="ar-SA" dirty="0"/>
              <a:t>وَوَفِّقْنِي لِلَّتِيْ هِيَ أَزْكَى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inspire me with reverential fear, give me success in that which is most pure,</a:t>
            </a:r>
          </a:p>
        </p:txBody>
      </p:sp>
    </p:spTree>
    <p:extLst>
      <p:ext uri="{BB962C8B-B14F-4D97-AF65-F5344CB8AC3E}">
        <p14:creationId xmlns:p14="http://schemas.microsoft.com/office/powerpoint/2010/main" val="32084403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بِمَا هُوَ أَرْضٰى.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employ me in what is most pleasing to Thee!</a:t>
            </a:r>
          </a:p>
        </p:txBody>
      </p:sp>
    </p:spTree>
    <p:extLst>
      <p:ext uri="{BB962C8B-B14F-4D97-AF65-F5344CB8AC3E}">
        <p14:creationId xmlns:p14="http://schemas.microsoft.com/office/powerpoint/2010/main" val="10563981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اسْلُكْ بِيَ الطَّرِيقَةَ الْمُثْلٰى،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let me tread the most exemplary path</a:t>
            </a:r>
          </a:p>
        </p:txBody>
      </p:sp>
    </p:spTree>
    <p:extLst>
      <p:ext uri="{BB962C8B-B14F-4D97-AF65-F5344CB8AC3E}">
        <p14:creationId xmlns:p14="http://schemas.microsoft.com/office/powerpoint/2010/main" val="8242932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وَاجْعَلْنِي عَلٰى مِلَّتِكَ أَمُوتُ وَأَحْيَا.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make me live and die in Thy creed!</a:t>
            </a:r>
          </a:p>
        </p:txBody>
      </p:sp>
    </p:spTree>
    <p:extLst>
      <p:ext uri="{BB962C8B-B14F-4D97-AF65-F5344CB8AC3E}">
        <p14:creationId xmlns:p14="http://schemas.microsoft.com/office/powerpoint/2010/main" val="32322952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2653129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وَمَتِّعْنِي </a:t>
            </a:r>
            <a:r>
              <a:rPr lang="ar-SA" dirty="0" err="1"/>
              <a:t>بِالْإِقْتِصَادِ</a:t>
            </a:r>
            <a:r>
              <a:rPr lang="ar-SA" dirty="0"/>
              <a:t>،</a:t>
            </a:r>
            <a:br>
              <a:rPr lang="ar-SA" dirty="0"/>
            </a:br>
            <a:r>
              <a:rPr lang="ar-SA" dirty="0"/>
              <a:t>وَاجْعَلْنِي مِنْ أَهْلِ السَّدَادِ،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enjoy moderation, make me into one of the people of right </a:t>
            </a:r>
            <a:r>
              <a:rPr lang="en-US" dirty="0" err="1"/>
              <a:t>behaviour</a:t>
            </a:r>
            <a:r>
              <a:rPr lang="en-US" dirty="0"/>
              <a:t>,</a:t>
            </a:r>
          </a:p>
        </p:txBody>
      </p:sp>
    </p:spTree>
    <p:extLst>
      <p:ext uri="{BB962C8B-B14F-4D97-AF65-F5344CB8AC3E}">
        <p14:creationId xmlns:p14="http://schemas.microsoft.com/office/powerpoint/2010/main" val="12697806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أَدِلَّةِ الرَّشَادِ،</a:t>
            </a:r>
            <a:br>
              <a:rPr lang="ar-SA" dirty="0"/>
            </a:br>
            <a:r>
              <a:rPr lang="ar-SA" dirty="0"/>
              <a:t>وَمِنْ صَالِحِي الْعِبَادِ،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proofs of right conduct, and the servants of righteousness,</a:t>
            </a:r>
          </a:p>
        </p:txBody>
      </p:sp>
    </p:spTree>
    <p:extLst>
      <p:ext uri="{BB962C8B-B14F-4D97-AF65-F5344CB8AC3E}">
        <p14:creationId xmlns:p14="http://schemas.microsoft.com/office/powerpoint/2010/main" val="223921117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فَوْزَ الْمَعَادِ،</a:t>
            </a:r>
            <a:br>
              <a:rPr lang="ar-SA" dirty="0"/>
            </a:br>
            <a:r>
              <a:rPr lang="ar-SA" dirty="0"/>
              <a:t>وَسَلاَمَةَ الْمِرْصَادِ.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me with triumph at the place of Return and safety from the Ambush!</a:t>
            </a:r>
          </a:p>
        </p:txBody>
      </p:sp>
    </p:spTree>
    <p:extLst>
      <p:ext uri="{BB962C8B-B14F-4D97-AF65-F5344CB8AC3E}">
        <p14:creationId xmlns:p14="http://schemas.microsoft.com/office/powerpoint/2010/main" val="234729689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خُذْ لِنَفْسِكَ مِنْ نَفْسِي مَا يُخَلِّصُهَا،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take to Thyself from my soul what will purify it</a:t>
            </a:r>
          </a:p>
        </p:txBody>
      </p:sp>
    </p:spTree>
    <p:extLst>
      <p:ext uri="{BB962C8B-B14F-4D97-AF65-F5344CB8AC3E}">
        <p14:creationId xmlns:p14="http://schemas.microsoft.com/office/powerpoint/2010/main" val="25903294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اَنْ</a:t>
            </a:r>
            <a:r>
              <a:rPr lang="ar-SA" dirty="0"/>
              <a:t> تَكْتُبَنِي مِنْ حُجَّاجِ بَيْتِكَ الْحَرَامِ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write my name in the list of those pilgrims of Your  ‘Sacred House’</a:t>
            </a:r>
          </a:p>
        </p:txBody>
      </p:sp>
    </p:spTree>
    <p:extLst>
      <p:ext uri="{BB962C8B-B14F-4D97-AF65-F5344CB8AC3E}">
        <p14:creationId xmlns:p14="http://schemas.microsoft.com/office/powerpoint/2010/main" val="14509719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وَأَبْق لِنَفْسِي مِنْ نَفْسِي مَا يُصْلِحُهَا،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leave for my soul that of my soul that will set it right,</a:t>
            </a:r>
          </a:p>
        </p:txBody>
      </p:sp>
    </p:spTree>
    <p:extLst>
      <p:ext uri="{BB962C8B-B14F-4D97-AF65-F5344CB8AC3E}">
        <p14:creationId xmlns:p14="http://schemas.microsoft.com/office/powerpoint/2010/main" val="29799487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فَإِنَّ نَفْسِي هَالِكَةٌ أَوْ تَعْصِمَهَا.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my soul will perish unless Thou </a:t>
            </a:r>
            <a:r>
              <a:rPr lang="en-US" dirty="0" err="1"/>
              <a:t>preservest</a:t>
            </a:r>
            <a:r>
              <a:rPr lang="en-US" dirty="0"/>
              <a:t> it!</a:t>
            </a:r>
          </a:p>
        </p:txBody>
      </p:sp>
    </p:spTree>
    <p:extLst>
      <p:ext uri="{BB962C8B-B14F-4D97-AF65-F5344CB8AC3E}">
        <p14:creationId xmlns:p14="http://schemas.microsoft.com/office/powerpoint/2010/main" val="25636594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أَنْتَ عُدَّتِي إِنْ حَزِنْتُ،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Thou art my stores when I sorrow,</a:t>
            </a:r>
          </a:p>
        </p:txBody>
      </p:sp>
    </p:spTree>
    <p:extLst>
      <p:ext uri="{BB962C8B-B14F-4D97-AF65-F5344CB8AC3E}">
        <p14:creationId xmlns:p14="http://schemas.microsoft.com/office/powerpoint/2010/main" val="22847997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وَأَنْتَ مُنْتَجَعِي إِنْ حُرِمْتُ،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Thou art my recourse when I am deprived,</a:t>
            </a:r>
          </a:p>
        </p:txBody>
      </p:sp>
    </p:spTree>
    <p:extLst>
      <p:ext uri="{BB962C8B-B14F-4D97-AF65-F5344CB8AC3E}">
        <p14:creationId xmlns:p14="http://schemas.microsoft.com/office/powerpoint/2010/main" val="33489170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وَبِكَ اسْتِغَاثَتِي إِنْ كَرِثْتُ،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from Thee I seek aid when troubled</a:t>
            </a:r>
          </a:p>
        </p:txBody>
      </p:sp>
    </p:spTree>
    <p:extLst>
      <p:ext uri="{BB962C8B-B14F-4D97-AF65-F5344CB8AC3E}">
        <p14:creationId xmlns:p14="http://schemas.microsoft.com/office/powerpoint/2010/main" val="146176657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وَعِنْدَكَ مِمَّا فَاتَ خَلَفٌ،</a:t>
            </a:r>
            <a:br>
              <a:rPr lang="ar-SA" dirty="0"/>
            </a:br>
            <a:r>
              <a:rPr lang="ar-SA" dirty="0"/>
              <a:t>وَلِمَا فَسَدَ صَلاَحٌ،</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with Thee is a substitute for everything gone by, a correction for everything corrupted,</a:t>
            </a:r>
          </a:p>
        </p:txBody>
      </p:sp>
    </p:spTree>
    <p:extLst>
      <p:ext uri="{BB962C8B-B14F-4D97-AF65-F5344CB8AC3E}">
        <p14:creationId xmlns:p14="http://schemas.microsoft.com/office/powerpoint/2010/main" val="6761318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وَفِيمَا أَنْكَرْتَ تَغْيِيرٌ.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change from everything Thou </a:t>
            </a:r>
            <a:r>
              <a:rPr lang="en-US" dirty="0" err="1"/>
              <a:t>disapprovest</a:t>
            </a:r>
            <a:r>
              <a:rPr lang="en-US" dirty="0"/>
              <a:t>.</a:t>
            </a:r>
          </a:p>
        </p:txBody>
      </p:sp>
    </p:spTree>
    <p:extLst>
      <p:ext uri="{BB962C8B-B14F-4D97-AF65-F5344CB8AC3E}">
        <p14:creationId xmlns:p14="http://schemas.microsoft.com/office/powerpoint/2010/main" val="429098004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فَامْنُنْ عَلَيَّ قَبْلَ الْبَلاءِ بِالْعَافِيَةِ،</a:t>
            </a:r>
            <a:br>
              <a:rPr lang="ar-SA" dirty="0"/>
            </a:br>
            <a:r>
              <a:rPr lang="ar-SA" dirty="0"/>
              <a:t>وَقَبْلَ الطَّلَبِ بِالْجِدةِ،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So show kindness to me with well-being before affliction, wealth before asking,</a:t>
            </a:r>
          </a:p>
        </p:txBody>
      </p:sp>
    </p:spTree>
    <p:extLst>
      <p:ext uri="{BB962C8B-B14F-4D97-AF65-F5344CB8AC3E}">
        <p14:creationId xmlns:p14="http://schemas.microsoft.com/office/powerpoint/2010/main" val="279123028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وَقَبْلَ الضَّلاَلِ بِالرَّشَادِ،</a:t>
            </a:r>
            <a:br>
              <a:rPr lang="ar-SA" dirty="0"/>
            </a:br>
            <a:r>
              <a:rPr lang="ar-SA" dirty="0"/>
              <a:t>وَاكْفِنِي مَؤُونَةَ مَعَرَّةِ الْعِبَادِ،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right conduct before misguidance; suffice me against the burden of shame toward the servants,</a:t>
            </a:r>
          </a:p>
        </p:txBody>
      </p:sp>
    </p:spTree>
    <p:extLst>
      <p:ext uri="{BB962C8B-B14F-4D97-AF65-F5344CB8AC3E}">
        <p14:creationId xmlns:p14="http://schemas.microsoft.com/office/powerpoint/2010/main" val="37005449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أَمْنَ يَوْمِ الْمَعَادِ،</a:t>
            </a:r>
            <a:br>
              <a:rPr lang="ar-SA" dirty="0"/>
            </a:br>
            <a:r>
              <a:rPr lang="ar-SA" dirty="0"/>
              <a:t>وَامْنَحْنِي حُسْنَ الْإِرْشَادِ.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security on the Day of Return, and grant me excellent right guidance!</a:t>
            </a:r>
          </a:p>
        </p:txBody>
      </p:sp>
    </p:spTree>
    <p:extLst>
      <p:ext uri="{BB962C8B-B14F-4D97-AF65-F5344CB8AC3E}">
        <p14:creationId xmlns:p14="http://schemas.microsoft.com/office/powerpoint/2010/main" val="106821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الْمَبْرُورِ حَجُّهُمُ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pilgrimage receive Your approval,</a:t>
            </a:r>
          </a:p>
        </p:txBody>
      </p:sp>
    </p:spTree>
    <p:extLst>
      <p:ext uri="{BB962C8B-B14F-4D97-AF65-F5344CB8AC3E}">
        <p14:creationId xmlns:p14="http://schemas.microsoft.com/office/powerpoint/2010/main" val="375680090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9988220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وَادْرَأْ عَنِّي بِلُطْفِكَ،</a:t>
            </a:r>
            <a:br>
              <a:rPr lang="ar-SA" dirty="0"/>
            </a:br>
            <a:r>
              <a:rPr lang="ar-SA" dirty="0" err="1"/>
              <a:t>وَاغْذُنِي</a:t>
            </a:r>
            <a:r>
              <a:rPr lang="ar-SA" dirty="0"/>
              <a:t> بِنِعْمَتِكَ،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repel from me through Thy gentleness, feed me through Thy </a:t>
            </a:r>
            <a:r>
              <a:rPr lang="en-US" dirty="0" err="1"/>
              <a:t>favour</a:t>
            </a:r>
            <a:r>
              <a:rPr lang="en-US" dirty="0"/>
              <a:t>,</a:t>
            </a:r>
          </a:p>
        </p:txBody>
      </p:sp>
    </p:spTree>
    <p:extLst>
      <p:ext uri="{BB962C8B-B14F-4D97-AF65-F5344CB8AC3E}">
        <p14:creationId xmlns:p14="http://schemas.microsoft.com/office/powerpoint/2010/main" val="305697091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وَأَصْلِحْنِي بِكَرَمِكَ،</a:t>
            </a:r>
            <a:br>
              <a:rPr lang="ar-SA" dirty="0"/>
            </a:br>
            <a:r>
              <a:rPr lang="ar-SA" dirty="0"/>
              <a:t>وَدَاوِنِي بِصُنْعِكَ،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set me right through Thy generosity, heal me through Thy benefaction,</a:t>
            </a:r>
          </a:p>
        </p:txBody>
      </p:sp>
    </p:spTree>
    <p:extLst>
      <p:ext uri="{BB962C8B-B14F-4D97-AF65-F5344CB8AC3E}">
        <p14:creationId xmlns:p14="http://schemas.microsoft.com/office/powerpoint/2010/main" val="248582135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وَأَظِلَّنِيْ فِي ذَرَاكَ،</a:t>
            </a:r>
            <a:br>
              <a:rPr lang="ar-SA" dirty="0"/>
            </a:br>
            <a:r>
              <a:rPr lang="ar-SA" dirty="0"/>
              <a:t>وجَلِّلْنِي رِضَاكَ،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shade me in Thy shelter, wrap me in Thy good pleasure,</a:t>
            </a:r>
          </a:p>
        </p:txBody>
      </p:sp>
    </p:spTree>
    <p:extLst>
      <p:ext uri="{BB962C8B-B14F-4D97-AF65-F5344CB8AC3E}">
        <p14:creationId xmlns:p14="http://schemas.microsoft.com/office/powerpoint/2010/main" val="18237058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وَوَفِّقنِي إِذَا اشْتَكَلَتْ عَلَيَّ الْأُمُورُ لِأَهْدَاهَا،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give me success to reach the most guided of affairs when affairs confuse me,</a:t>
            </a:r>
          </a:p>
        </p:txBody>
      </p:sp>
    </p:spTree>
    <p:extLst>
      <p:ext uri="{BB962C8B-B14F-4D97-AF65-F5344CB8AC3E}">
        <p14:creationId xmlns:p14="http://schemas.microsoft.com/office/powerpoint/2010/main" val="18488666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وَإِذَا تَشَابَهَتِ الْأَعْمَالُ لِأَزْكَاهَا،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purest of works when works seem similar,</a:t>
            </a:r>
          </a:p>
        </p:txBody>
      </p:sp>
    </p:spTree>
    <p:extLst>
      <p:ext uri="{BB962C8B-B14F-4D97-AF65-F5344CB8AC3E}">
        <p14:creationId xmlns:p14="http://schemas.microsoft.com/office/powerpoint/2010/main" val="68266819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وَإِذَا تَنَاقَضَتِ الْمِلَلُ لِأَرْضَاهَا.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the most pleasing to Thee of creeds when creeds conflict!</a:t>
            </a:r>
          </a:p>
        </p:txBody>
      </p:sp>
    </p:spTree>
    <p:extLst>
      <p:ext uri="{BB962C8B-B14F-4D97-AF65-F5344CB8AC3E}">
        <p14:creationId xmlns:p14="http://schemas.microsoft.com/office/powerpoint/2010/main" val="4943400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9272350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وَتَوِّجْنِي بِالْكِفَايَةِ،</a:t>
            </a:r>
            <a:br>
              <a:rPr lang="ar-SA" dirty="0"/>
            </a:br>
            <a:r>
              <a:rPr lang="ar-SA" dirty="0"/>
              <a:t>وَسُمْنِي حُسْنَ الْوِلايَةِ،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crown me with sufficiency, place in me excellent guardianship,</a:t>
            </a:r>
          </a:p>
        </p:txBody>
      </p:sp>
    </p:spTree>
    <p:extLst>
      <p:ext uri="{BB962C8B-B14F-4D97-AF65-F5344CB8AC3E}">
        <p14:creationId xmlns:p14="http://schemas.microsoft.com/office/powerpoint/2010/main" val="31155641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صِدْقَ الْهِدَايَةِ،</a:t>
            </a:r>
            <a:br>
              <a:rPr lang="ar-SA" dirty="0"/>
            </a:br>
            <a:r>
              <a:rPr lang="ar-SA" dirty="0"/>
              <a:t>وَلا تَفْتِنِّي بِالسَّعَةِ،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guide correctly, tempt me not with plenty,</a:t>
            </a:r>
          </a:p>
        </p:txBody>
      </p:sp>
    </p:spTree>
    <p:extLst>
      <p:ext uri="{BB962C8B-B14F-4D97-AF65-F5344CB8AC3E}">
        <p14:creationId xmlns:p14="http://schemas.microsoft.com/office/powerpoint/2010/main" val="385970573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الْمَشْكُورِ سَعْيُهُمُ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efforts are appreciated,</a:t>
            </a:r>
          </a:p>
        </p:txBody>
      </p:sp>
    </p:spTree>
    <p:extLst>
      <p:ext uri="{BB962C8B-B14F-4D97-AF65-F5344CB8AC3E}">
        <p14:creationId xmlns:p14="http://schemas.microsoft.com/office/powerpoint/2010/main" val="305056463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وَامْنَحْنِي حُسْنَ الدَّعَةِ،</a:t>
            </a:r>
            <a:br>
              <a:rPr lang="ar-SA" dirty="0"/>
            </a:br>
            <a:r>
              <a:rPr lang="ar-SA" dirty="0"/>
              <a:t>وَلَا تَجْعَلْ عَيْشِي كَدًّا </a:t>
            </a:r>
            <a:r>
              <a:rPr lang="ar-SA" dirty="0" err="1"/>
              <a:t>كَدًّا</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grant me excellent ease, make not my life toil and trouble,</a:t>
            </a:r>
          </a:p>
        </p:txBody>
      </p:sp>
    </p:spTree>
    <p:extLst>
      <p:ext uri="{BB962C8B-B14F-4D97-AF65-F5344CB8AC3E}">
        <p14:creationId xmlns:p14="http://schemas.microsoft.com/office/powerpoint/2010/main" val="42727782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تَرُدَّ دُعَائِي عَلَيَّ رَدًّا،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refuse not my supplication in rejection,</a:t>
            </a:r>
          </a:p>
        </p:txBody>
      </p:sp>
    </p:spTree>
    <p:extLst>
      <p:ext uri="{BB962C8B-B14F-4D97-AF65-F5344CB8AC3E}">
        <p14:creationId xmlns:p14="http://schemas.microsoft.com/office/powerpoint/2010/main" val="25562651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فَإِنِّي لا أَجْعَلُ لَكَ ضِدًّا وَلا أَدْعُو مَعَكَ نِدًّا.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I make none rival to Thee and I supplicate none with Thee as equal!</a:t>
            </a:r>
          </a:p>
        </p:txBody>
      </p:sp>
    </p:spTree>
    <p:extLst>
      <p:ext uri="{BB962C8B-B14F-4D97-AF65-F5344CB8AC3E}">
        <p14:creationId xmlns:p14="http://schemas.microsoft.com/office/powerpoint/2010/main" val="400585682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69527355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وَامْنَعْنِي مِنَ السَّرَفِ</a:t>
            </a:r>
            <a:br>
              <a:rPr lang="ar-SA" dirty="0"/>
            </a:br>
            <a:r>
              <a:rPr lang="ar-SA" dirty="0"/>
              <a:t>وَحَصِّنْ رِزْقِي مِنَ التَّلَفِ،</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hold me back from prodigality, fortify my provision against ruin,</a:t>
            </a:r>
          </a:p>
        </p:txBody>
      </p:sp>
    </p:spTree>
    <p:extLst>
      <p:ext uri="{BB962C8B-B14F-4D97-AF65-F5344CB8AC3E}">
        <p14:creationId xmlns:p14="http://schemas.microsoft.com/office/powerpoint/2010/main" val="18167845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وَوَفِّرْ مَلَكَتِي بِالْبَرَكَةِ فِيهِ،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increase my possessions through blessing them,</a:t>
            </a:r>
          </a:p>
        </p:txBody>
      </p:sp>
    </p:spTree>
    <p:extLst>
      <p:ext uri="{BB962C8B-B14F-4D97-AF65-F5344CB8AC3E}">
        <p14:creationId xmlns:p14="http://schemas.microsoft.com/office/powerpoint/2010/main" val="34470023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وَأَصِبْ بِي سَبِيلَ الْهِدَايَةِ لِلْبِرِّ فِيمَا اُنْفِقُ مِنْهُ.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set me upon the path of guidance through piety in what I spend!</a:t>
            </a:r>
          </a:p>
        </p:txBody>
      </p:sp>
    </p:spTree>
    <p:extLst>
      <p:ext uri="{BB962C8B-B14F-4D97-AF65-F5344CB8AC3E}">
        <p14:creationId xmlns:p14="http://schemas.microsoft.com/office/powerpoint/2010/main" val="35089431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5114454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وَاكْفِنِي مَؤُونَةَ </a:t>
            </a:r>
            <a:r>
              <a:rPr lang="ar-SA" dirty="0" err="1"/>
              <a:t>الْإِكْتِسَابِ</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spare me the burden of earning,</a:t>
            </a:r>
          </a:p>
        </p:txBody>
      </p:sp>
    </p:spTree>
    <p:extLst>
      <p:ext uri="{BB962C8B-B14F-4D97-AF65-F5344CB8AC3E}">
        <p14:creationId xmlns:p14="http://schemas.microsoft.com/office/powerpoint/2010/main" val="6158787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مِنْ غَيْرِ احْتِسَابٍ،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for me without reckoning,</a:t>
            </a:r>
          </a:p>
        </p:txBody>
      </p:sp>
    </p:spTree>
    <p:extLst>
      <p:ext uri="{BB962C8B-B14F-4D97-AF65-F5344CB8AC3E}">
        <p14:creationId xmlns:p14="http://schemas.microsoft.com/office/powerpoint/2010/main" val="42494034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ChangeArrowheads="1"/>
          </p:cNvSpPr>
          <p:nvPr/>
        </p:nvSpPr>
        <p:spPr bwMode="auto">
          <a:xfrm>
            <a:off x="0" y="481014"/>
            <a:ext cx="12192000"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Please open the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Holy Qur'an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and recite the following:</a:t>
            </a:r>
          </a:p>
        </p:txBody>
      </p:sp>
      <p:sp>
        <p:nvSpPr>
          <p:cNvPr id="13318" name="Rectangle 1"/>
          <p:cNvSpPr>
            <a:spLocks noChangeArrowheads="1"/>
          </p:cNvSpPr>
          <p:nvPr/>
        </p:nvSpPr>
        <p:spPr bwMode="auto">
          <a:xfrm>
            <a:off x="2514600" y="4800600"/>
            <a:ext cx="71628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000" i="1" dirty="0">
                <a:solidFill>
                  <a:schemeClr val="accent2">
                    <a:lumMod val="75000"/>
                  </a:schemeClr>
                </a:solidFill>
                <a:latin typeface="Calibri" panose="020F0502020204030204" pitchFamily="34" charset="0"/>
                <a:cs typeface="Calibri" panose="020F0502020204030204" pitchFamily="34" charset="0"/>
              </a:rPr>
              <a:t>When opening the Qur’an and praying for your needs with the intercession of the Qur’an, realize that while the Qur’an is a cure for spiritual illness, it only benefits the pious ones and the evil doers are deprived of its illumination. Thus increase the chances for Qur’an intercession to work on your behalf by earnestly following the rulings of the Qur’an. </a:t>
            </a:r>
            <a:endParaRPr lang="en-US" altLang="en-US" sz="2000" dirty="0">
              <a:solidFill>
                <a:schemeClr val="accent2">
                  <a:lumMod val="75000"/>
                </a:schemeClr>
              </a:solidFill>
              <a:latin typeface="Calibri" panose="020F0502020204030204" pitchFamily="34" charset="0"/>
              <a:cs typeface="Calibri" panose="020F050202020403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الْمَغْفُورِ ذُنُوبُهُمُ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sins are forgiven,</a:t>
            </a:r>
          </a:p>
        </p:txBody>
      </p:sp>
    </p:spTree>
    <p:extLst>
      <p:ext uri="{BB962C8B-B14F-4D97-AF65-F5344CB8AC3E}">
        <p14:creationId xmlns:p14="http://schemas.microsoft.com/office/powerpoint/2010/main" val="88758971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فَلَا أَشْتَغِلَ عَنْ عِبَادَتِكَ بِالطَّلَبِ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lest I be distracted from Thy worship through seeking</a:t>
            </a:r>
          </a:p>
        </p:txBody>
      </p:sp>
    </p:spTree>
    <p:extLst>
      <p:ext uri="{BB962C8B-B14F-4D97-AF65-F5344CB8AC3E}">
        <p14:creationId xmlns:p14="http://schemas.microsoft.com/office/powerpoint/2010/main" val="41461529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أَحْتَمِلَ إِصْرَ تَبِعَاتِ الْمَكْسَبِ.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carry the load of earning's ill results!</a:t>
            </a:r>
          </a:p>
        </p:txBody>
      </p:sp>
    </p:spTree>
    <p:extLst>
      <p:ext uri="{BB962C8B-B14F-4D97-AF65-F5344CB8AC3E}">
        <p14:creationId xmlns:p14="http://schemas.microsoft.com/office/powerpoint/2010/main" val="10223174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فَأَطْلِبْنِي بِقُدْرَتِكَ مَا أَطْلُبُ،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bestow upon me what I seek through Thy power</a:t>
            </a:r>
          </a:p>
        </p:txBody>
      </p:sp>
    </p:spTree>
    <p:extLst>
      <p:ext uri="{BB962C8B-B14F-4D97-AF65-F5344CB8AC3E}">
        <p14:creationId xmlns:p14="http://schemas.microsoft.com/office/powerpoint/2010/main" val="34342321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وَأَجِرْنِي بِعِزَّتِكَ مِمَّا أَرْهَبُ.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grant me sanctuary from what I fear through Thy might!</a:t>
            </a:r>
          </a:p>
        </p:txBody>
      </p:sp>
    </p:spTree>
    <p:extLst>
      <p:ext uri="{BB962C8B-B14F-4D97-AF65-F5344CB8AC3E}">
        <p14:creationId xmlns:p14="http://schemas.microsoft.com/office/powerpoint/2010/main" val="260807645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br>
              <a:rPr lang="ar-SA" dirty="0"/>
            </a:br>
            <a:r>
              <a:rPr lang="ar-SA" dirty="0"/>
              <a:t>وَصُنْ وَجْهِي بِالْيَسَارِ،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 save my face through ease,</a:t>
            </a:r>
          </a:p>
        </p:txBody>
      </p:sp>
    </p:spTree>
    <p:extLst>
      <p:ext uri="{BB962C8B-B14F-4D97-AF65-F5344CB8AC3E}">
        <p14:creationId xmlns:p14="http://schemas.microsoft.com/office/powerpoint/2010/main" val="194572939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تَبْتَذِلْ جَاهِي بِالْإِقْتارِ</a:t>
            </a:r>
            <a:br>
              <a:rPr lang="ar-SA" dirty="0"/>
            </a:br>
            <a:r>
              <a:rPr lang="ar-SA" dirty="0"/>
              <a:t>فَأَسْتَرْزِقَ أَهْلَ رِزْقِكَ،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demean not my dignity through neediness, lest I seek provision from those whom Thou hast provided</a:t>
            </a:r>
          </a:p>
        </p:txBody>
      </p:sp>
    </p:spTree>
    <p:extLst>
      <p:ext uri="{BB962C8B-B14F-4D97-AF65-F5344CB8AC3E}">
        <p14:creationId xmlns:p14="http://schemas.microsoft.com/office/powerpoint/2010/main" val="45291985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وَأَسْتَعْطِيَ شِرَارَ خَلْقِكَ،</a:t>
            </a:r>
            <a:br>
              <a:rPr lang="ar-SA" dirty="0"/>
            </a:br>
            <a:r>
              <a:rPr lang="ar-SA" dirty="0"/>
              <a:t>فَأَفْتَتِنَ بِحَمْدِ مَنْ أَعْطَانِي،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asks for bestowal from the worst of Thy creatures! Then I would be tried by praising him who gave to me</a:t>
            </a:r>
          </a:p>
        </p:txBody>
      </p:sp>
    </p:spTree>
    <p:extLst>
      <p:ext uri="{BB962C8B-B14F-4D97-AF65-F5344CB8AC3E}">
        <p14:creationId xmlns:p14="http://schemas.microsoft.com/office/powerpoint/2010/main" val="37296201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وَأُبْتَلٰى بِذَمِّ مَنْ مَنَعَنِي</a:t>
            </a:r>
            <a:br>
              <a:rPr lang="ar-SA" dirty="0"/>
            </a:br>
            <a:r>
              <a:rPr lang="ar-SA" dirty="0"/>
              <a:t>وَأَنْتَ مِنْ دُونِهِمْ وَلِيُّ الْإِعْطَاءِ وَالْمَنْعِ.</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afflicted with blaming him who held back from me, while Thou - not they - art patron of giving and holding back.</a:t>
            </a:r>
          </a:p>
        </p:txBody>
      </p:sp>
    </p:spTree>
    <p:extLst>
      <p:ext uri="{BB962C8B-B14F-4D97-AF65-F5344CB8AC3E}">
        <p14:creationId xmlns:p14="http://schemas.microsoft.com/office/powerpoint/2010/main" val="325831540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7975767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صِحَّةً فِيْ عِبَادَةٍ،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me with soundness in worship,</a:t>
            </a:r>
          </a:p>
        </p:txBody>
      </p:sp>
    </p:spTree>
    <p:extLst>
      <p:ext uri="{BB962C8B-B14F-4D97-AF65-F5344CB8AC3E}">
        <p14:creationId xmlns:p14="http://schemas.microsoft.com/office/powerpoint/2010/main" val="4239250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الْمُكَفَّرِ عَنْهُمْ سَيِّئَاتُهُمْ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whose offenses are pardoned by You,</a:t>
            </a:r>
          </a:p>
        </p:txBody>
      </p:sp>
    </p:spTree>
    <p:extLst>
      <p:ext uri="{BB962C8B-B14F-4D97-AF65-F5344CB8AC3E}">
        <p14:creationId xmlns:p14="http://schemas.microsoft.com/office/powerpoint/2010/main" val="36647366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وَفَرَاغاً فِي زَهَادَةٍ،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CA" dirty="0"/>
              <a:t>detachment in renunciation,</a:t>
            </a:r>
          </a:p>
        </p:txBody>
      </p:sp>
    </p:spTree>
    <p:extLst>
      <p:ext uri="{BB962C8B-B14F-4D97-AF65-F5344CB8AC3E}">
        <p14:creationId xmlns:p14="http://schemas.microsoft.com/office/powerpoint/2010/main" val="42579961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وَعِلْماً فِي اسْتِعْمَالٍ،</a:t>
            </a:r>
            <a:br>
              <a:rPr lang="ar-SA" dirty="0"/>
            </a:br>
            <a:r>
              <a:rPr lang="ar-SA" dirty="0"/>
              <a:t>وَوَرَعاً فِي إِجْمَالٍ.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knowledge put into action, and abstinence in measure!</a:t>
            </a:r>
          </a:p>
        </p:txBody>
      </p:sp>
    </p:spTree>
    <p:extLst>
      <p:ext uri="{BB962C8B-B14F-4D97-AF65-F5344CB8AC3E}">
        <p14:creationId xmlns:p14="http://schemas.microsoft.com/office/powerpoint/2010/main" val="347115432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اخْتِمْ بِعَفْوِكَ أَجَلِي،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seal my term with Thy pardon,</a:t>
            </a:r>
          </a:p>
        </p:txBody>
      </p:sp>
    </p:spTree>
    <p:extLst>
      <p:ext uri="{BB962C8B-B14F-4D97-AF65-F5344CB8AC3E}">
        <p14:creationId xmlns:p14="http://schemas.microsoft.com/office/powerpoint/2010/main" val="19517356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وَحَقِّقْ فِي رَجَاءِ رَحْمَتِكَ أَمَلِي،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verify my expectation in hoping for Thy mercy,</a:t>
            </a:r>
          </a:p>
        </p:txBody>
      </p:sp>
    </p:spTree>
    <p:extLst>
      <p:ext uri="{BB962C8B-B14F-4D97-AF65-F5344CB8AC3E}">
        <p14:creationId xmlns:p14="http://schemas.microsoft.com/office/powerpoint/2010/main" val="38240594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وَسَهِّلْ إِلٰى بُلُوغِ رِضَاكَ سُبُلِي،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smooth my paths to reach Thy good pleasure,</a:t>
            </a:r>
          </a:p>
        </p:txBody>
      </p:sp>
    </p:spTree>
    <p:extLst>
      <p:ext uri="{BB962C8B-B14F-4D97-AF65-F5344CB8AC3E}">
        <p14:creationId xmlns:p14="http://schemas.microsoft.com/office/powerpoint/2010/main" val="18325212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وَحَسِّن فِي جَمِيعِ أَحْوَالِيْ عَمَلِي.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make my works good in all my states!</a:t>
            </a:r>
          </a:p>
        </p:txBody>
      </p:sp>
    </p:spTree>
    <p:extLst>
      <p:ext uri="{BB962C8B-B14F-4D97-AF65-F5344CB8AC3E}">
        <p14:creationId xmlns:p14="http://schemas.microsoft.com/office/powerpoint/2010/main" val="95155048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16168770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وَنَبِّهْنِي لِذِكْرِكَ فِي أَوْقَاتِ الْغَفْلَةِ،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incite me to remember Thee in times of heedlessness,</a:t>
            </a:r>
          </a:p>
        </p:txBody>
      </p:sp>
    </p:spTree>
    <p:extLst>
      <p:ext uri="{BB962C8B-B14F-4D97-AF65-F5344CB8AC3E}">
        <p14:creationId xmlns:p14="http://schemas.microsoft.com/office/powerpoint/2010/main" val="28258084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بِطَاعَتِكَ فِي أَيَّامِ الْمُهْلَةِ،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employ me in Thy obedience in days of disregard, employ me in Thy obedience in days of disregard,</a:t>
            </a:r>
          </a:p>
        </p:txBody>
      </p:sp>
    </p:spTree>
    <p:extLst>
      <p:ext uri="{BB962C8B-B14F-4D97-AF65-F5344CB8AC3E}">
        <p14:creationId xmlns:p14="http://schemas.microsoft.com/office/powerpoint/2010/main" val="147085891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وَانْهَجْ لِي إِلٰى مَحَبَّتِكَ سَبيلاً سَهْلَةً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open a smooth road for me to Thy love,</a:t>
            </a:r>
          </a:p>
        </p:txBody>
      </p:sp>
    </p:spTree>
    <p:extLst>
      <p:ext uri="{BB962C8B-B14F-4D97-AF65-F5344CB8AC3E}">
        <p14:creationId xmlns:p14="http://schemas.microsoft.com/office/powerpoint/2010/main" val="108945954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وَاجْعَلْ فِيما تَقْضِي وَتُقَدِّرُ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decide from among the decisions that You make, </a:t>
            </a:r>
          </a:p>
        </p:txBody>
      </p:sp>
    </p:spTree>
    <p:extLst>
      <p:ext uri="{BB962C8B-B14F-4D97-AF65-F5344CB8AC3E}">
        <p14:creationId xmlns:p14="http://schemas.microsoft.com/office/powerpoint/2010/main" val="31901394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أَكْمِلْ لِي بِهَا خَيْرَ الدُّنْيَا وَالْآخِرَةِ.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complete for me thereby the good of this world and the next</a:t>
            </a:r>
          </a:p>
        </p:txBody>
      </p:sp>
    </p:spTree>
    <p:extLst>
      <p:ext uri="{BB962C8B-B14F-4D97-AF65-F5344CB8AC3E}">
        <p14:creationId xmlns:p14="http://schemas.microsoft.com/office/powerpoint/2010/main" val="27736603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and bless Muhammad and his Household</a:t>
            </a:r>
          </a:p>
        </p:txBody>
      </p:sp>
    </p:spTree>
    <p:extLst>
      <p:ext uri="{BB962C8B-B14F-4D97-AF65-F5344CB8AC3E}">
        <p14:creationId xmlns:p14="http://schemas.microsoft.com/office/powerpoint/2010/main" val="391728003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كَأَفْضَلِ مَا صَلَّيْتَ عَلٰى أَحَدٍ مِنْ خَلْقِكَ قَبْلَهُ،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best Thou hast blessed any of Thy creatures before him</a:t>
            </a:r>
          </a:p>
        </p:txBody>
      </p:sp>
    </p:spTree>
    <p:extLst>
      <p:ext uri="{BB962C8B-B14F-4D97-AF65-F5344CB8AC3E}">
        <p14:creationId xmlns:p14="http://schemas.microsoft.com/office/powerpoint/2010/main" val="17123105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وَأَنْتَ مُصَلٍّ عَلٰى أَحَدٍ بَعْدَهُ،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wilt bless any of them after him,</a:t>
            </a:r>
          </a:p>
        </p:txBody>
      </p:sp>
    </p:spTree>
    <p:extLst>
      <p:ext uri="{BB962C8B-B14F-4D97-AF65-F5344CB8AC3E}">
        <p14:creationId xmlns:p14="http://schemas.microsoft.com/office/powerpoint/2010/main" val="27116579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وَآتِنا فِي الدُّنْيَا حَسَنَةً وَفِي الْآخِرَةِ حَسَنَةً،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"give to us in this World good, and in the next world good" (2:201),</a:t>
            </a:r>
          </a:p>
        </p:txBody>
      </p:sp>
    </p:spTree>
    <p:extLst>
      <p:ext uri="{BB962C8B-B14F-4D97-AF65-F5344CB8AC3E}">
        <p14:creationId xmlns:p14="http://schemas.microsoft.com/office/powerpoint/2010/main" val="11431620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وَقِنِي بِرَحْمَتِكَ عَذَابَ النَّارِ.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protect me through Thy mercy "from the chastisement of the Fire" (2:201)!</a:t>
            </a:r>
          </a:p>
        </p:txBody>
      </p:sp>
    </p:spTree>
    <p:extLst>
      <p:ext uri="{BB962C8B-B14F-4D97-AF65-F5344CB8AC3E}">
        <p14:creationId xmlns:p14="http://schemas.microsoft.com/office/powerpoint/2010/main" val="26418872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6341286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891330" y="2492896"/>
            <a:ext cx="2872901"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الأفتتاح</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6339552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sz="8000" kern="1200" dirty="0">
                <a:latin typeface="Arabic Typesetting" panose="03020402040406030203" pitchFamily="66" charset="-78"/>
                <a:ea typeface="+mn-ea"/>
                <a:cs typeface="Arabic Typesetting" panose="03020402040406030203" pitchFamily="66" charset="-78"/>
              </a:rPr>
              <a:t>اَللَّهُمَّ صَلِّ عَلٰى مُحَمَّدٍ وَآلِ مُحَمَّدٍ</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Alláh</a:t>
            </a:r>
            <a:r>
              <a:rPr lang="en-US" kern="1200" dirty="0">
                <a:ea typeface="MS Mincho" pitchFamily="49" charset="-128"/>
              </a:rPr>
              <a:t> send Your blessings on Muhammad</a:t>
            </a:r>
          </a:p>
          <a:p>
            <a:pPr marL="342900" indent="-342900" eaLnBrk="1" hangingPunct="1">
              <a:defRPr/>
            </a:pPr>
            <a:r>
              <a:rPr lang="en-US" kern="1200" dirty="0">
                <a:ea typeface="MS Mincho" pitchFamily="49" charset="-128"/>
              </a:rPr>
              <a:t>and the family of Muhammad.</a:t>
            </a:r>
          </a:p>
        </p:txBody>
      </p:sp>
    </p:spTree>
    <p:extLst>
      <p:ext uri="{BB962C8B-B14F-4D97-AF65-F5344CB8AC3E}">
        <p14:creationId xmlns:p14="http://schemas.microsoft.com/office/powerpoint/2010/main" val="18767855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sz="8000" kern="1200" dirty="0">
                <a:latin typeface="Arabic Typesetting" panose="03020402040406030203" pitchFamily="66" charset="-78"/>
                <a:ea typeface="+mn-ea"/>
                <a:cs typeface="Arabic Typesetting" panose="03020402040406030203" pitchFamily="66" charset="-78"/>
              </a:rPr>
              <a:t>بِسْمِ اللَّهِ الرَّحْمٰنِ الرَّحِيمِ</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kern="1200" dirty="0">
                <a:ea typeface="MS Mincho" pitchFamily="49" charset="-128"/>
              </a:rPr>
              <a:t>In the Name of </a:t>
            </a:r>
            <a:r>
              <a:rPr lang="en-US" kern="1200" dirty="0" err="1">
                <a:ea typeface="MS Mincho" pitchFamily="49" charset="-128"/>
              </a:rPr>
              <a:t>Alláh</a:t>
            </a:r>
            <a:r>
              <a:rPr lang="en-US" kern="1200" dirty="0">
                <a:ea typeface="MS Mincho" pitchFamily="49" charset="-128"/>
              </a:rPr>
              <a:t>, </a:t>
            </a:r>
          </a:p>
          <a:p>
            <a:pPr marL="342900" indent="-342900" eaLnBrk="1" hangingPunct="1">
              <a:defRPr/>
            </a:pPr>
            <a:r>
              <a:rPr lang="en-US" kern="1200" dirty="0">
                <a:ea typeface="MS Mincho" pitchFamily="49" charset="-128"/>
              </a:rPr>
              <a:t>the All-beneficent, the All-merciful. </a:t>
            </a:r>
          </a:p>
        </p:txBody>
      </p:sp>
    </p:spTree>
    <p:extLst>
      <p:ext uri="{BB962C8B-B14F-4D97-AF65-F5344CB8AC3E}">
        <p14:creationId xmlns:p14="http://schemas.microsoft.com/office/powerpoint/2010/main" val="23535620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أَنْ تُطِيلَ عُمْرِي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You make possible for me long life</a:t>
            </a:r>
          </a:p>
        </p:txBody>
      </p:sp>
    </p:spTree>
    <p:extLst>
      <p:ext uri="{BB962C8B-B14F-4D97-AF65-F5344CB8AC3E}">
        <p14:creationId xmlns:p14="http://schemas.microsoft.com/office/powerpoint/2010/main" val="181041299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إِنِّي أَفْتَتِحُ الثَّنَاءَ بِحَمْدِكَ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I begin the glorification of You with praising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وَأَنْتَ مُسَدِّدٌ لِلصَّوَابِ بِمَنِّكَ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always guide us to the right out of Your favoring upon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وَأَيْقَنْتُ أَنَّكَ أَنْتَ أَرْحَمُ الرَّاحِمِينَ</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فِي مَوْضِعِ الْعَفْوِ وَالرَّحْمَةِ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 am certain that You are the most Merciful of all those who show mercy in situations of pardon and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وَأَشَدُّ الْمُعَاقِبِينَ فِي مَوْضِعِ النَّكَالِ وَالنِّقِمَةِ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You are the very exacting in situations of giving exemplary punishment and chastisement (to the wrongdoers),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وَأَعْظَمُ الْمُتَجَبِّرِينَ فِي مَوْضِعِ الْكِبْرِيَاءِ وَالْعَظَمَةِ.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are the greatest Omnipotent in the domain of absolute power and might.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أَذِنْتَ لِي فِي دُعَائِكَ وَمَسْأَلَتِكَ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You have permitted me to pray and beseech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فَاسْمَعْ يَا سَمِيعُ مِدْحَتِي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listen, O the All-hearer, to my words of praise,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وَأَجِبْ يَا رَحِيمُ دَعْوَتِي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reply my prayer; O the All-merciful.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وَأَقِلْ يَا غَفُورُ عَثْرَتِي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overlook my slips; O the Oft-Forgiving.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فَكَمْ يَا إِلهِي مِنْ كُرْبَةٍ قَدْ فَرَّجْتَهَا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CA" kern="1200" dirty="0">
                <a:ea typeface="MS Mincho" pitchFamily="49" charset="-128"/>
              </a:rPr>
              <a:t>You, O my God, have relieved so many of my griefs,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وَتُوَسِّعَ عَلَيّ فِي رِزْقِي…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to grant me enough means of livelihood… (ask for your </a:t>
            </a:r>
            <a:r>
              <a:rPr lang="en-US" dirty="0" err="1"/>
              <a:t>Hajaat</a:t>
            </a:r>
            <a:r>
              <a:rPr lang="en-US" dirty="0"/>
              <a:t> here)</a:t>
            </a:r>
          </a:p>
        </p:txBody>
      </p:sp>
    </p:spTree>
    <p:extLst>
      <p:ext uri="{BB962C8B-B14F-4D97-AF65-F5344CB8AC3E}">
        <p14:creationId xmlns:p14="http://schemas.microsoft.com/office/powerpoint/2010/main" val="38298618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وَهُمُومٍ [غُمُومٍ‏] قَدْ كَشَفْتَهَا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dispelled so many of my sorrows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وَعَثْرَةٍ قَدْ أَقَلْتَهَا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overlooked so many of my slips,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وَرَحْمَةٍ قَدْ نَشَرْتَهَا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spread over me many of Your mercies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وَحَلْقَةِ بَلاءٍ قَدْ فَكَكْتَهَا؟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unlocked so many of rings of misfortunes (in which I was detained).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لَمْ يَتَّخِذْ صَاحِبَةً وَلا وَلَدا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not betaken wife or son,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وَلَمْ يَكُنْ لَهُ شَرِيكٌ فِي الْمُلْكِ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has no partner in the sovereignty,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وَلَمْ يَكُنْ لَهُ وَلِيٌّ مِنَ الذُّلِّ وَكَبِّرْهُ تَكْبِيرا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has He any protecting friend through dependence. And Magnify Him with all magnificence.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 أكبر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err="1">
                <a:ea typeface="MS Mincho" pitchFamily="49" charset="-128"/>
              </a:rPr>
              <a:t>Allāh</a:t>
            </a:r>
            <a:r>
              <a:rPr lang="en-US" kern="1200" dirty="0">
                <a:ea typeface="MS Mincho" pitchFamily="49" charset="-128"/>
              </a:rPr>
              <a:t> is [the] greatest!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بِجَمِيعِ مَحَامِدِهِ كُلِّهَا عَلٰى جَمِيعِ نِعَمِهِ كُلِّهَا.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with full gratitude for all His bounties.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مُضَادَّ لَهُ فِي مُلْكِهِ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opposition in His rule,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128373153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مُنَازِعَ لَهُ فِي أَمْرِهِ.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there is any challenge to His commands.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شَرِيكَ لَهُ فِي خَلْقِهِ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counsel to meddle with His operation of creation,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شَبِيهَ [شِبْهَ‏] لَهُ فِي عَظَمَتِهِ.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there is anything similar to Him in His greatness.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الْفَاشِي فِي الْخَلْقِ أَمْرُهُ وَحَمْدُهُ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Whose commandments are active in the creation and the praising of Whom is incumbent.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الظَّاهِرِ بِالْكَرَمِ مَجْدُهُ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glory is evident through His kindness,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الْبَاسِطِ بِالْجُودِ يَدَهُ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distinct overflowing generosity is freely available,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الَّذِي لا تَنْقُصُ خَزَائِنُهُ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unlimited bestowals do not exhaust,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تَزِيدُهُ [يَزِيدُهُ‏] كَثْرَةُ الْعَطَاءِ إِلاَّ جُوداً وَكَرَماً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does not swell the numerous benefits except because of generosity and kindness.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إِنَّهُ هُوَ الْعَزِيزُ الْوَهَّابُ.</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Verily He is Mighty, Generous.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إِنِّي أَسْأَلُكَ قَلِيلاً مِنْ كَثِيرٍ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I ask for some from much,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844571" y="2492896"/>
            <a:ext cx="496642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ٱرْزُقْنَا</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تَوْفِيقَ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ٱلطَّاعَةِ</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32496449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مَعَ حَاجَةٍ بِي إِلَيْهِ عَظِيمَةٍ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in the midst of my many needs for which I entirely depend on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وَغِنَاكَ عَنْهُ قَدِيمٌ وَهُوَ عِنْدِي كَثِيرٌ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since eternity, are able to do without them, but for me it is a titanic effort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عَلَيْكَ سَهْلٌ يَسِيرٌ.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for You it is very easy and simple.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 عَفْوَكَ عَنْ ذَنْبِي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truly, as You pardon my sins,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وَتَجَاوُزَكَ عَنْ خَطِيئَتِي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overlook my mistakes;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وَصَفْحَكَ عَنْ ظُلْمِي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take a lenient view of my disorderly conduct,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وَسَتْرَكَ عَلٰى [عَنْ‏] قَبِيحِ عَمَلِي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cover up my foul actions,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وَحِلْمَكَ عَنْ كَثِيرِ [كَبِيرِ] جُرْمِي</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عِنْدَ مَا كَانَ مِنْ خَطَايَ [خَطَئِي‏] وَعَمْدِي</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show consideration in spite of my many transgressions committed willfully or negligently,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indent="182880" defTabSz="457200" rtl="1" eaLnBrk="1" hangingPunct="1">
              <a:spcBef>
                <a:spcPts val="0"/>
              </a:spcBef>
              <a:spcAft>
                <a:spcPts val="4800"/>
              </a:spcAft>
            </a:pPr>
            <a:r>
              <a:rPr lang="ar-SA" kern="1200" dirty="0">
                <a:latin typeface="Arabic Typesetting" panose="03020402040406030203" pitchFamily="66" charset="-78"/>
                <a:ea typeface="+mn-ea"/>
                <a:cs typeface="Arabic Typesetting" panose="03020402040406030203" pitchFamily="66" charset="-78"/>
              </a:rPr>
              <a:t> أَطْمَعَنِي فِي أَنْ أَسْأَلَكَ مَا لا أَسْتَوْجِبُهُ مِنْكَ</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الَّذِي رَزَقْتَنِي مِنْ رَحْمَتِكَ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that tempted me to ask for that which I do not deserve, from You, on account of Your mercy, that You may give me the daily bread;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وَأَرَيْتَنِي مِنْ قُدْرَتِكَ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may provide with that which is suitable for me, through Your control;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0080461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وَعَرَّفْتَنِي مِنْ إِجَابَتِكَ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may distinguish me with favorable reply to my requests.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فَصِرْتُ أَدْعُوكَ آمِناً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I persist in calling out, believing in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وَأَسْأَلُكَ مُسْتَأْنِساً لا خَائِفاً وَلا وَجِلاً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 invoke You, talking familiarly, not afraid, nor shy,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مُدِلاً عَلَيْكَ فِيمَا قَصَدْتُ فِيهِ [بِهِ‏] إِلَيْكَ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assured of Your love and kindness whenever I turn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فَإِنْ أَبْطَأَ عَنِّي [عَلَيَ‏] عَتَبْتُ بِجَهْلِي عَلَيْكَ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 temporary setback and I, out of ignorance, begin to despair,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sz="8000" kern="1200" dirty="0">
                <a:latin typeface="Arabic Typesetting" panose="03020402040406030203" pitchFamily="66" charset="-78"/>
                <a:ea typeface="+mn-ea"/>
                <a:cs typeface="Arabic Typesetting" panose="03020402040406030203" pitchFamily="66" charset="-78"/>
              </a:rPr>
              <a:t>وَلَعَلَّ الَّذِي أَبْطَأَ عَنِّي هُوَ خَيْـرٌ لِي لِعِلْمِكَ بِعَاقِبَةِ </a:t>
            </a:r>
            <a:r>
              <a:rPr lang="ar-SA" sz="8000" kern="1200" dirty="0" err="1">
                <a:latin typeface="Arabic Typesetting" panose="03020402040406030203" pitchFamily="66" charset="-78"/>
                <a:ea typeface="+mn-ea"/>
                <a:cs typeface="Arabic Typesetting" panose="03020402040406030203" pitchFamily="66" charset="-78"/>
              </a:rPr>
              <a:t>الْاُمُورِ</a:t>
            </a:r>
            <a:r>
              <a:rPr lang="ar-SA" sz="8000" kern="1200" dirty="0">
                <a:latin typeface="Arabic Typesetting" panose="03020402040406030203" pitchFamily="66" charset="-78"/>
                <a:ea typeface="+mn-ea"/>
                <a:cs typeface="Arabic Typesetting" panose="03020402040406030203" pitchFamily="66" charset="-78"/>
              </a:rPr>
              <a:t> </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although perhaps slowing down may be a blessing in disguise, because You alone knows (all) the consequences.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فَلَمْ أَرَ مَوْلًى [مُؤَمَّلا] كَرِيماً</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أَصْبَرَ عَلٰى عَبْدٍ لَئِيمٍ مِنْكَ عَلَيَّ </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 do not know a generous Master who is more accommodating to the dissatisfied servants than You are to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يَارَبِّ</a:t>
            </a:r>
            <a:r>
              <a:rPr lang="ar-SA" kern="1200" dirty="0">
                <a:latin typeface="Arabic Typesetting" panose="03020402040406030203" pitchFamily="66" charset="-78"/>
                <a:ea typeface="+mn-ea"/>
                <a:cs typeface="Arabic Typesetting" panose="03020402040406030203" pitchFamily="66" charset="-78"/>
              </a:rPr>
              <a:t> إِنَّكَ تَدْعُونِي فَأُوَلِّي عَنْكَ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Lord! You give an invitation but I turn down,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وَتَتَحَبَّبُ إِلَيَّ فأَتَبَغَّضُ إِلَيْكَ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become familiar with me but I do not care for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وَتَتَوَدَّدُ إِلَيَّ فَلا أَقْبَلُ مِنْكَ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show affection to me but I do not correspond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4667452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كَأَنَّ لِيَ التَّطَوُّلَ عَلَيْكَ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as if You are overreaching me!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فَلَمْ [ثُمَّ لَمْ‏] يَمْنَعْكَ ذلِكَ</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مِنَ الرَّحْمَةِ لِي وَالْإِحْسَانِ إِلَيَّ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Yet You do not abstain from having mercy upon me and doing favors to me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وَالتَّفَضُّلِ عَلَيَّ بِجُودِكَ وَكَرَمِكَ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blessing me out of Your magnanimity and generosity,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فَارْحَمْ عَبْدَكَ الْجَاهِلَ وَجُدْ عَلَيْهِ بِفَضْلِ إِحْسَانِكَ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(please) have mercy on Your ignorant servant and bestow upon him with the favors of Your beneficence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 إِنَّكَ جَوَادٌ كَرِيمٌ.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Verily, You are Generous and Kind.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مَالِكِ الْمُلْكِ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owner of the sovereignty,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مُجْرِي الْفُلْكِ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sets the course of skies and the stars,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مُسَخِّرِ الرِّيَاحِ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controls the winds,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فَالِقِ الإِصْبَاحِ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causes the day break,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دَيَّانِ الدِّينِ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administers the authority: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a:t>
            </a:r>
            <a:r>
              <a:rPr lang="ar-SA" dirty="0" err="1"/>
              <a:t>ٱرْزُقْنَا</a:t>
            </a:r>
            <a:r>
              <a:rPr lang="ar-SA" dirty="0"/>
              <a:t> تَوْفِيقَ </a:t>
            </a:r>
            <a:r>
              <a:rPr lang="ar-SA" dirty="0" err="1"/>
              <a:t>ٱلطَّاعَةِ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(please do) grant us success to obey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رَبِّ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Lord of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عَلٰى حِلْمِهِ بَعْدَ عِلْمِهِ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His indulgence although He has full acquaintance with all things.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solidFill>
                  <a:srgbClr val="002060"/>
                </a:solidFill>
                <a:latin typeface="Arabic Typesetting" panose="03020402040406030203" pitchFamily="66" charset="-78"/>
                <a:ea typeface="+mn-ea"/>
                <a:cs typeface="Arabic Typesetting" panose="03020402040406030203" pitchFamily="66" charset="-78"/>
              </a:rPr>
              <a:t>وَالْحَمْدُ لِلّهِ عَلٰى عَفْوِهِ بَعْدَ قُدْرَتِهِ</a:t>
            </a:r>
            <a:endParaRPr lang="en-US" kern="1200" dirty="0">
              <a:solidFill>
                <a:srgbClr val="002060"/>
              </a:solidFill>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His amnesty although He has full power over all things.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وَالْحَمْدُ لِلّهِ عَلٰى طُولِ أَنَاتِهِ فِي غَضَبِهِ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the respite that He allows </a:t>
            </a:r>
            <a:r>
              <a:rPr lang="en-US" kern="1200" dirty="0" err="1">
                <a:ea typeface="MS Mincho" pitchFamily="49" charset="-128"/>
              </a:rPr>
              <a:t>inspite</a:t>
            </a:r>
            <a:r>
              <a:rPr lang="en-US" kern="1200" dirty="0">
                <a:ea typeface="MS Mincho" pitchFamily="49" charset="-128"/>
              </a:rPr>
              <a:t> of provocation.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قَادِرٌ [الْقَادِرُ] عَلٰى مَا يُرِيدُ.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is able to do whatever He wills.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خَالِقِ الْخَلْقِ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Creator of all the created beings,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بَاسِطِ الرِّزْقِ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makes the sustenance freely available,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فَالِقِ الإِصْبَاحِ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starts the day,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ذِي الْجَلالِ وَالإِكْرَامِ</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وَالْفَضْلِ [وَالتَّفَضُّلِ‏] وَالْإِنْعَامِ [الْإِحْسَانِ‏]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is the Owner of glory, might, </a:t>
            </a:r>
            <a:r>
              <a:rPr lang="en-US" kern="1200" dirty="0" err="1">
                <a:ea typeface="MS Mincho" pitchFamily="49" charset="-128"/>
              </a:rPr>
              <a:t>favours</a:t>
            </a:r>
            <a:r>
              <a:rPr lang="en-US" kern="1200" dirty="0">
                <a:ea typeface="MS Mincho" pitchFamily="49" charset="-128"/>
              </a:rPr>
              <a:t>, and bounties,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الَّذِي بَعُدَ فَلا يُرٰى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is so far away that none can ever see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S_UNIQUEID" val="63"/>
</p:tagLst>
</file>

<file path=ppt/tags/tag10.xml><?xml version="1.0" encoding="utf-8"?>
<p:tagLst xmlns:a="http://schemas.openxmlformats.org/drawingml/2006/main" xmlns:r="http://schemas.openxmlformats.org/officeDocument/2006/relationships" xmlns:p="http://schemas.openxmlformats.org/presentationml/2006/main">
  <p:tag name="AS_UNIQUEID" val="88"/>
</p:tagLst>
</file>

<file path=ppt/tags/tag100.xml><?xml version="1.0" encoding="utf-8"?>
<p:tagLst xmlns:a="http://schemas.openxmlformats.org/drawingml/2006/main" xmlns:r="http://schemas.openxmlformats.org/officeDocument/2006/relationships" xmlns:p="http://schemas.openxmlformats.org/presentationml/2006/main">
  <p:tag name="AS_UNIQUEID" val="358"/>
</p:tagLst>
</file>

<file path=ppt/tags/tag101.xml><?xml version="1.0" encoding="utf-8"?>
<p:tagLst xmlns:a="http://schemas.openxmlformats.org/drawingml/2006/main" xmlns:r="http://schemas.openxmlformats.org/officeDocument/2006/relationships" xmlns:p="http://schemas.openxmlformats.org/presentationml/2006/main">
  <p:tag name="AS_UNIQUEID" val="359"/>
</p:tagLst>
</file>

<file path=ppt/tags/tag102.xml><?xml version="1.0" encoding="utf-8"?>
<p:tagLst xmlns:a="http://schemas.openxmlformats.org/drawingml/2006/main" xmlns:r="http://schemas.openxmlformats.org/officeDocument/2006/relationships" xmlns:p="http://schemas.openxmlformats.org/presentationml/2006/main">
  <p:tag name="AS_UNIQUEID" val="364"/>
</p:tagLst>
</file>

<file path=ppt/tags/tag103.xml><?xml version="1.0" encoding="utf-8"?>
<p:tagLst xmlns:a="http://schemas.openxmlformats.org/drawingml/2006/main" xmlns:r="http://schemas.openxmlformats.org/officeDocument/2006/relationships" xmlns:p="http://schemas.openxmlformats.org/presentationml/2006/main">
  <p:tag name="AS_UNIQUEID" val="365"/>
</p:tagLst>
</file>

<file path=ppt/tags/tag104.xml><?xml version="1.0" encoding="utf-8"?>
<p:tagLst xmlns:a="http://schemas.openxmlformats.org/drawingml/2006/main" xmlns:r="http://schemas.openxmlformats.org/officeDocument/2006/relationships" xmlns:p="http://schemas.openxmlformats.org/presentationml/2006/main">
  <p:tag name="AS_UNIQUEID" val="370"/>
</p:tagLst>
</file>

<file path=ppt/tags/tag105.xml><?xml version="1.0" encoding="utf-8"?>
<p:tagLst xmlns:a="http://schemas.openxmlformats.org/drawingml/2006/main" xmlns:r="http://schemas.openxmlformats.org/officeDocument/2006/relationships" xmlns:p="http://schemas.openxmlformats.org/presentationml/2006/main">
  <p:tag name="AS_UNIQUEID" val="371"/>
</p:tagLst>
</file>

<file path=ppt/tags/tag106.xml><?xml version="1.0" encoding="utf-8"?>
<p:tagLst xmlns:a="http://schemas.openxmlformats.org/drawingml/2006/main" xmlns:r="http://schemas.openxmlformats.org/officeDocument/2006/relationships" xmlns:p="http://schemas.openxmlformats.org/presentationml/2006/main">
  <p:tag name="AS_UNIQUEID" val="376"/>
</p:tagLst>
</file>

<file path=ppt/tags/tag107.xml><?xml version="1.0" encoding="utf-8"?>
<p:tagLst xmlns:a="http://schemas.openxmlformats.org/drawingml/2006/main" xmlns:r="http://schemas.openxmlformats.org/officeDocument/2006/relationships" xmlns:p="http://schemas.openxmlformats.org/presentationml/2006/main">
  <p:tag name="AS_UNIQUEID" val="377"/>
</p:tagLst>
</file>

<file path=ppt/tags/tag108.xml><?xml version="1.0" encoding="utf-8"?>
<p:tagLst xmlns:a="http://schemas.openxmlformats.org/drawingml/2006/main" xmlns:r="http://schemas.openxmlformats.org/officeDocument/2006/relationships" xmlns:p="http://schemas.openxmlformats.org/presentationml/2006/main">
  <p:tag name="AS_UNIQUEID" val="382"/>
</p:tagLst>
</file>

<file path=ppt/tags/tag109.xml><?xml version="1.0" encoding="utf-8"?>
<p:tagLst xmlns:a="http://schemas.openxmlformats.org/drawingml/2006/main" xmlns:r="http://schemas.openxmlformats.org/officeDocument/2006/relationships" xmlns:p="http://schemas.openxmlformats.org/presentationml/2006/main">
  <p:tag name="AS_UNIQUEID" val="383"/>
</p:tagLst>
</file>

<file path=ppt/tags/tag11.xml><?xml version="1.0" encoding="utf-8"?>
<p:tagLst xmlns:a="http://schemas.openxmlformats.org/drawingml/2006/main" xmlns:r="http://schemas.openxmlformats.org/officeDocument/2006/relationships" xmlns:p="http://schemas.openxmlformats.org/presentationml/2006/main">
  <p:tag name="AS_UNIQUEID" val="93"/>
</p:tagLst>
</file>

<file path=ppt/tags/tag110.xml><?xml version="1.0" encoding="utf-8"?>
<p:tagLst xmlns:a="http://schemas.openxmlformats.org/drawingml/2006/main" xmlns:r="http://schemas.openxmlformats.org/officeDocument/2006/relationships" xmlns:p="http://schemas.openxmlformats.org/presentationml/2006/main">
  <p:tag name="AS_UNIQUEID" val="388"/>
</p:tagLst>
</file>

<file path=ppt/tags/tag111.xml><?xml version="1.0" encoding="utf-8"?>
<p:tagLst xmlns:a="http://schemas.openxmlformats.org/drawingml/2006/main" xmlns:r="http://schemas.openxmlformats.org/officeDocument/2006/relationships" xmlns:p="http://schemas.openxmlformats.org/presentationml/2006/main">
  <p:tag name="AS_UNIQUEID" val="389"/>
</p:tagLst>
</file>

<file path=ppt/tags/tag112.xml><?xml version="1.0" encoding="utf-8"?>
<p:tagLst xmlns:a="http://schemas.openxmlformats.org/drawingml/2006/main" xmlns:r="http://schemas.openxmlformats.org/officeDocument/2006/relationships" xmlns:p="http://schemas.openxmlformats.org/presentationml/2006/main">
  <p:tag name="AS_UNIQUEID" val="394"/>
</p:tagLst>
</file>

<file path=ppt/tags/tag113.xml><?xml version="1.0" encoding="utf-8"?>
<p:tagLst xmlns:a="http://schemas.openxmlformats.org/drawingml/2006/main" xmlns:r="http://schemas.openxmlformats.org/officeDocument/2006/relationships" xmlns:p="http://schemas.openxmlformats.org/presentationml/2006/main">
  <p:tag name="AS_UNIQUEID" val="395"/>
</p:tagLst>
</file>

<file path=ppt/tags/tag114.xml><?xml version="1.0" encoding="utf-8"?>
<p:tagLst xmlns:a="http://schemas.openxmlformats.org/drawingml/2006/main" xmlns:r="http://schemas.openxmlformats.org/officeDocument/2006/relationships" xmlns:p="http://schemas.openxmlformats.org/presentationml/2006/main">
  <p:tag name="AS_UNIQUEID" val="396"/>
</p:tagLst>
</file>

<file path=ppt/tags/tag115.xml><?xml version="1.0" encoding="utf-8"?>
<p:tagLst xmlns:a="http://schemas.openxmlformats.org/drawingml/2006/main" xmlns:r="http://schemas.openxmlformats.org/officeDocument/2006/relationships" xmlns:p="http://schemas.openxmlformats.org/presentationml/2006/main">
  <p:tag name="AS_UNIQUEID" val="401"/>
</p:tagLst>
</file>

<file path=ppt/tags/tag116.xml><?xml version="1.0" encoding="utf-8"?>
<p:tagLst xmlns:a="http://schemas.openxmlformats.org/drawingml/2006/main" xmlns:r="http://schemas.openxmlformats.org/officeDocument/2006/relationships" xmlns:p="http://schemas.openxmlformats.org/presentationml/2006/main">
  <p:tag name="AS_UNIQUEID" val="402"/>
</p:tagLst>
</file>

<file path=ppt/tags/tag117.xml><?xml version="1.0" encoding="utf-8"?>
<p:tagLst xmlns:a="http://schemas.openxmlformats.org/drawingml/2006/main" xmlns:r="http://schemas.openxmlformats.org/officeDocument/2006/relationships" xmlns:p="http://schemas.openxmlformats.org/presentationml/2006/main">
  <p:tag name="AS_UNIQUEID" val="407"/>
</p:tagLst>
</file>

<file path=ppt/tags/tag118.xml><?xml version="1.0" encoding="utf-8"?>
<p:tagLst xmlns:a="http://schemas.openxmlformats.org/drawingml/2006/main" xmlns:r="http://schemas.openxmlformats.org/officeDocument/2006/relationships" xmlns:p="http://schemas.openxmlformats.org/presentationml/2006/main">
  <p:tag name="AS_UNIQUEID" val="408"/>
</p:tagLst>
</file>

<file path=ppt/tags/tag119.xml><?xml version="1.0" encoding="utf-8"?>
<p:tagLst xmlns:a="http://schemas.openxmlformats.org/drawingml/2006/main" xmlns:r="http://schemas.openxmlformats.org/officeDocument/2006/relationships" xmlns:p="http://schemas.openxmlformats.org/presentationml/2006/main">
  <p:tag name="AS_UNIQUEID" val="413"/>
</p:tagLst>
</file>

<file path=ppt/tags/tag12.xml><?xml version="1.0" encoding="utf-8"?>
<p:tagLst xmlns:a="http://schemas.openxmlformats.org/drawingml/2006/main" xmlns:r="http://schemas.openxmlformats.org/officeDocument/2006/relationships" xmlns:p="http://schemas.openxmlformats.org/presentationml/2006/main">
  <p:tag name="AS_UNIQUEID" val="94"/>
</p:tagLst>
</file>

<file path=ppt/tags/tag120.xml><?xml version="1.0" encoding="utf-8"?>
<p:tagLst xmlns:a="http://schemas.openxmlformats.org/drawingml/2006/main" xmlns:r="http://schemas.openxmlformats.org/officeDocument/2006/relationships" xmlns:p="http://schemas.openxmlformats.org/presentationml/2006/main">
  <p:tag name="AS_UNIQUEID" val="414"/>
</p:tagLst>
</file>

<file path=ppt/tags/tag121.xml><?xml version="1.0" encoding="utf-8"?>
<p:tagLst xmlns:a="http://schemas.openxmlformats.org/drawingml/2006/main" xmlns:r="http://schemas.openxmlformats.org/officeDocument/2006/relationships" xmlns:p="http://schemas.openxmlformats.org/presentationml/2006/main">
  <p:tag name="AS_UNIQUEID" val="419"/>
</p:tagLst>
</file>

<file path=ppt/tags/tag122.xml><?xml version="1.0" encoding="utf-8"?>
<p:tagLst xmlns:a="http://schemas.openxmlformats.org/drawingml/2006/main" xmlns:r="http://schemas.openxmlformats.org/officeDocument/2006/relationships" xmlns:p="http://schemas.openxmlformats.org/presentationml/2006/main">
  <p:tag name="AS_UNIQUEID" val="420"/>
</p:tagLst>
</file>

<file path=ppt/tags/tag123.xml><?xml version="1.0" encoding="utf-8"?>
<p:tagLst xmlns:a="http://schemas.openxmlformats.org/drawingml/2006/main" xmlns:r="http://schemas.openxmlformats.org/officeDocument/2006/relationships" xmlns:p="http://schemas.openxmlformats.org/presentationml/2006/main">
  <p:tag name="AS_UNIQUEID" val="425"/>
</p:tagLst>
</file>

<file path=ppt/tags/tag124.xml><?xml version="1.0" encoding="utf-8"?>
<p:tagLst xmlns:a="http://schemas.openxmlformats.org/drawingml/2006/main" xmlns:r="http://schemas.openxmlformats.org/officeDocument/2006/relationships" xmlns:p="http://schemas.openxmlformats.org/presentationml/2006/main">
  <p:tag name="AS_UNIQUEID" val="426"/>
</p:tagLst>
</file>

<file path=ppt/tags/tag125.xml><?xml version="1.0" encoding="utf-8"?>
<p:tagLst xmlns:a="http://schemas.openxmlformats.org/drawingml/2006/main" xmlns:r="http://schemas.openxmlformats.org/officeDocument/2006/relationships" xmlns:p="http://schemas.openxmlformats.org/presentationml/2006/main">
  <p:tag name="AS_UNIQUEID" val="431"/>
</p:tagLst>
</file>

<file path=ppt/tags/tag126.xml><?xml version="1.0" encoding="utf-8"?>
<p:tagLst xmlns:a="http://schemas.openxmlformats.org/drawingml/2006/main" xmlns:r="http://schemas.openxmlformats.org/officeDocument/2006/relationships" xmlns:p="http://schemas.openxmlformats.org/presentationml/2006/main">
  <p:tag name="AS_UNIQUEID" val="432"/>
</p:tagLst>
</file>

<file path=ppt/tags/tag127.xml><?xml version="1.0" encoding="utf-8"?>
<p:tagLst xmlns:a="http://schemas.openxmlformats.org/drawingml/2006/main" xmlns:r="http://schemas.openxmlformats.org/officeDocument/2006/relationships" xmlns:p="http://schemas.openxmlformats.org/presentationml/2006/main">
  <p:tag name="AS_UNIQUEID" val="437"/>
</p:tagLst>
</file>

<file path=ppt/tags/tag128.xml><?xml version="1.0" encoding="utf-8"?>
<p:tagLst xmlns:a="http://schemas.openxmlformats.org/drawingml/2006/main" xmlns:r="http://schemas.openxmlformats.org/officeDocument/2006/relationships" xmlns:p="http://schemas.openxmlformats.org/presentationml/2006/main">
  <p:tag name="AS_UNIQUEID" val="438"/>
</p:tagLst>
</file>

<file path=ppt/tags/tag129.xml><?xml version="1.0" encoding="utf-8"?>
<p:tagLst xmlns:a="http://schemas.openxmlformats.org/drawingml/2006/main" xmlns:r="http://schemas.openxmlformats.org/officeDocument/2006/relationships" xmlns:p="http://schemas.openxmlformats.org/presentationml/2006/main">
  <p:tag name="TIMING" val="|1.9"/>
</p:tagLst>
</file>

<file path=ppt/tags/tag13.xml><?xml version="1.0" encoding="utf-8"?>
<p:tagLst xmlns:a="http://schemas.openxmlformats.org/drawingml/2006/main" xmlns:r="http://schemas.openxmlformats.org/officeDocument/2006/relationships" xmlns:p="http://schemas.openxmlformats.org/presentationml/2006/main">
  <p:tag name="AS_UNIQUEID" val="99"/>
</p:tagLst>
</file>

<file path=ppt/tags/tag14.xml><?xml version="1.0" encoding="utf-8"?>
<p:tagLst xmlns:a="http://schemas.openxmlformats.org/drawingml/2006/main" xmlns:r="http://schemas.openxmlformats.org/officeDocument/2006/relationships" xmlns:p="http://schemas.openxmlformats.org/presentationml/2006/main">
  <p:tag name="AS_UNIQUEID" val="100"/>
</p:tagLst>
</file>

<file path=ppt/tags/tag15.xml><?xml version="1.0" encoding="utf-8"?>
<p:tagLst xmlns:a="http://schemas.openxmlformats.org/drawingml/2006/main" xmlns:r="http://schemas.openxmlformats.org/officeDocument/2006/relationships" xmlns:p="http://schemas.openxmlformats.org/presentationml/2006/main">
  <p:tag name="AS_UNIQUEID" val="105"/>
</p:tagLst>
</file>

<file path=ppt/tags/tag16.xml><?xml version="1.0" encoding="utf-8"?>
<p:tagLst xmlns:a="http://schemas.openxmlformats.org/drawingml/2006/main" xmlns:r="http://schemas.openxmlformats.org/officeDocument/2006/relationships" xmlns:p="http://schemas.openxmlformats.org/presentationml/2006/main">
  <p:tag name="AS_UNIQUEID" val="106"/>
</p:tagLst>
</file>

<file path=ppt/tags/tag17.xml><?xml version="1.0" encoding="utf-8"?>
<p:tagLst xmlns:a="http://schemas.openxmlformats.org/drawingml/2006/main" xmlns:r="http://schemas.openxmlformats.org/officeDocument/2006/relationships" xmlns:p="http://schemas.openxmlformats.org/presentationml/2006/main">
  <p:tag name="AS_UNIQUEID" val="111"/>
</p:tagLst>
</file>

<file path=ppt/tags/tag18.xml><?xml version="1.0" encoding="utf-8"?>
<p:tagLst xmlns:a="http://schemas.openxmlformats.org/drawingml/2006/main" xmlns:r="http://schemas.openxmlformats.org/officeDocument/2006/relationships" xmlns:p="http://schemas.openxmlformats.org/presentationml/2006/main">
  <p:tag name="AS_UNIQUEID" val="112"/>
</p:tagLst>
</file>

<file path=ppt/tags/tag19.xml><?xml version="1.0" encoding="utf-8"?>
<p:tagLst xmlns:a="http://schemas.openxmlformats.org/drawingml/2006/main" xmlns:r="http://schemas.openxmlformats.org/officeDocument/2006/relationships" xmlns:p="http://schemas.openxmlformats.org/presentationml/2006/main">
  <p:tag name="AS_UNIQUEID" val="117"/>
</p:tagLst>
</file>

<file path=ppt/tags/tag2.xml><?xml version="1.0" encoding="utf-8"?>
<p:tagLst xmlns:a="http://schemas.openxmlformats.org/drawingml/2006/main" xmlns:r="http://schemas.openxmlformats.org/officeDocument/2006/relationships" xmlns:p="http://schemas.openxmlformats.org/presentationml/2006/main">
  <p:tag name="AS_UNIQUEID" val="64"/>
</p:tagLst>
</file>

<file path=ppt/tags/tag20.xml><?xml version="1.0" encoding="utf-8"?>
<p:tagLst xmlns:a="http://schemas.openxmlformats.org/drawingml/2006/main" xmlns:r="http://schemas.openxmlformats.org/officeDocument/2006/relationships" xmlns:p="http://schemas.openxmlformats.org/presentationml/2006/main">
  <p:tag name="AS_UNIQUEID" val="118"/>
</p:tagLst>
</file>

<file path=ppt/tags/tag21.xml><?xml version="1.0" encoding="utf-8"?>
<p:tagLst xmlns:a="http://schemas.openxmlformats.org/drawingml/2006/main" xmlns:r="http://schemas.openxmlformats.org/officeDocument/2006/relationships" xmlns:p="http://schemas.openxmlformats.org/presentationml/2006/main">
  <p:tag name="AS_UNIQUEID" val="123"/>
</p:tagLst>
</file>

<file path=ppt/tags/tag22.xml><?xml version="1.0" encoding="utf-8"?>
<p:tagLst xmlns:a="http://schemas.openxmlformats.org/drawingml/2006/main" xmlns:r="http://schemas.openxmlformats.org/officeDocument/2006/relationships" xmlns:p="http://schemas.openxmlformats.org/presentationml/2006/main">
  <p:tag name="AS_UNIQUEID" val="124"/>
</p:tagLst>
</file>

<file path=ppt/tags/tag23.xml><?xml version="1.0" encoding="utf-8"?>
<p:tagLst xmlns:a="http://schemas.openxmlformats.org/drawingml/2006/main" xmlns:r="http://schemas.openxmlformats.org/officeDocument/2006/relationships" xmlns:p="http://schemas.openxmlformats.org/presentationml/2006/main">
  <p:tag name="AS_UNIQUEID" val="129"/>
</p:tagLst>
</file>

<file path=ppt/tags/tag24.xml><?xml version="1.0" encoding="utf-8"?>
<p:tagLst xmlns:a="http://schemas.openxmlformats.org/drawingml/2006/main" xmlns:r="http://schemas.openxmlformats.org/officeDocument/2006/relationships" xmlns:p="http://schemas.openxmlformats.org/presentationml/2006/main">
  <p:tag name="AS_UNIQUEID" val="130"/>
</p:tagLst>
</file>

<file path=ppt/tags/tag25.xml><?xml version="1.0" encoding="utf-8"?>
<p:tagLst xmlns:a="http://schemas.openxmlformats.org/drawingml/2006/main" xmlns:r="http://schemas.openxmlformats.org/officeDocument/2006/relationships" xmlns:p="http://schemas.openxmlformats.org/presentationml/2006/main">
  <p:tag name="AS_UNIQUEID" val="135"/>
</p:tagLst>
</file>

<file path=ppt/tags/tag26.xml><?xml version="1.0" encoding="utf-8"?>
<p:tagLst xmlns:a="http://schemas.openxmlformats.org/drawingml/2006/main" xmlns:r="http://schemas.openxmlformats.org/officeDocument/2006/relationships" xmlns:p="http://schemas.openxmlformats.org/presentationml/2006/main">
  <p:tag name="AS_UNIQUEID" val="136"/>
</p:tagLst>
</file>

<file path=ppt/tags/tag27.xml><?xml version="1.0" encoding="utf-8"?>
<p:tagLst xmlns:a="http://schemas.openxmlformats.org/drawingml/2006/main" xmlns:r="http://schemas.openxmlformats.org/officeDocument/2006/relationships" xmlns:p="http://schemas.openxmlformats.org/presentationml/2006/main">
  <p:tag name="AS_UNIQUEID" val="141"/>
</p:tagLst>
</file>

<file path=ppt/tags/tag28.xml><?xml version="1.0" encoding="utf-8"?>
<p:tagLst xmlns:a="http://schemas.openxmlformats.org/drawingml/2006/main" xmlns:r="http://schemas.openxmlformats.org/officeDocument/2006/relationships" xmlns:p="http://schemas.openxmlformats.org/presentationml/2006/main">
  <p:tag name="AS_UNIQUEID" val="142"/>
</p:tagLst>
</file>

<file path=ppt/tags/tag29.xml><?xml version="1.0" encoding="utf-8"?>
<p:tagLst xmlns:a="http://schemas.openxmlformats.org/drawingml/2006/main" xmlns:r="http://schemas.openxmlformats.org/officeDocument/2006/relationships" xmlns:p="http://schemas.openxmlformats.org/presentationml/2006/main">
  <p:tag name="AS_UNIQUEID" val="147"/>
</p:tagLst>
</file>

<file path=ppt/tags/tag3.xml><?xml version="1.0" encoding="utf-8"?>
<p:tagLst xmlns:a="http://schemas.openxmlformats.org/drawingml/2006/main" xmlns:r="http://schemas.openxmlformats.org/officeDocument/2006/relationships" xmlns:p="http://schemas.openxmlformats.org/presentationml/2006/main">
  <p:tag name="AS_UNIQUEID" val="69"/>
</p:tagLst>
</file>

<file path=ppt/tags/tag30.xml><?xml version="1.0" encoding="utf-8"?>
<p:tagLst xmlns:a="http://schemas.openxmlformats.org/drawingml/2006/main" xmlns:r="http://schemas.openxmlformats.org/officeDocument/2006/relationships" xmlns:p="http://schemas.openxmlformats.org/presentationml/2006/main">
  <p:tag name="AS_UNIQUEID" val="148"/>
</p:tagLst>
</file>

<file path=ppt/tags/tag31.xml><?xml version="1.0" encoding="utf-8"?>
<p:tagLst xmlns:a="http://schemas.openxmlformats.org/drawingml/2006/main" xmlns:r="http://schemas.openxmlformats.org/officeDocument/2006/relationships" xmlns:p="http://schemas.openxmlformats.org/presentationml/2006/main">
  <p:tag name="AS_UNIQUEID" val="153"/>
</p:tagLst>
</file>

<file path=ppt/tags/tag32.xml><?xml version="1.0" encoding="utf-8"?>
<p:tagLst xmlns:a="http://schemas.openxmlformats.org/drawingml/2006/main" xmlns:r="http://schemas.openxmlformats.org/officeDocument/2006/relationships" xmlns:p="http://schemas.openxmlformats.org/presentationml/2006/main">
  <p:tag name="AS_UNIQUEID" val="154"/>
</p:tagLst>
</file>

<file path=ppt/tags/tag33.xml><?xml version="1.0" encoding="utf-8"?>
<p:tagLst xmlns:a="http://schemas.openxmlformats.org/drawingml/2006/main" xmlns:r="http://schemas.openxmlformats.org/officeDocument/2006/relationships" xmlns:p="http://schemas.openxmlformats.org/presentationml/2006/main">
  <p:tag name="AS_UNIQUEID" val="159"/>
</p:tagLst>
</file>

<file path=ppt/tags/tag34.xml><?xml version="1.0" encoding="utf-8"?>
<p:tagLst xmlns:a="http://schemas.openxmlformats.org/drawingml/2006/main" xmlns:r="http://schemas.openxmlformats.org/officeDocument/2006/relationships" xmlns:p="http://schemas.openxmlformats.org/presentationml/2006/main">
  <p:tag name="AS_UNIQUEID" val="160"/>
</p:tagLst>
</file>

<file path=ppt/tags/tag35.xml><?xml version="1.0" encoding="utf-8"?>
<p:tagLst xmlns:a="http://schemas.openxmlformats.org/drawingml/2006/main" xmlns:r="http://schemas.openxmlformats.org/officeDocument/2006/relationships" xmlns:p="http://schemas.openxmlformats.org/presentationml/2006/main">
  <p:tag name="AS_UNIQUEID" val="165"/>
</p:tagLst>
</file>

<file path=ppt/tags/tag36.xml><?xml version="1.0" encoding="utf-8"?>
<p:tagLst xmlns:a="http://schemas.openxmlformats.org/drawingml/2006/main" xmlns:r="http://schemas.openxmlformats.org/officeDocument/2006/relationships" xmlns:p="http://schemas.openxmlformats.org/presentationml/2006/main">
  <p:tag name="AS_UNIQUEID" val="166"/>
</p:tagLst>
</file>

<file path=ppt/tags/tag37.xml><?xml version="1.0" encoding="utf-8"?>
<p:tagLst xmlns:a="http://schemas.openxmlformats.org/drawingml/2006/main" xmlns:r="http://schemas.openxmlformats.org/officeDocument/2006/relationships" xmlns:p="http://schemas.openxmlformats.org/presentationml/2006/main">
  <p:tag name="AS_UNIQUEID" val="171"/>
</p:tagLst>
</file>

<file path=ppt/tags/tag38.xml><?xml version="1.0" encoding="utf-8"?>
<p:tagLst xmlns:a="http://schemas.openxmlformats.org/drawingml/2006/main" xmlns:r="http://schemas.openxmlformats.org/officeDocument/2006/relationships" xmlns:p="http://schemas.openxmlformats.org/presentationml/2006/main">
  <p:tag name="AS_UNIQUEID" val="172"/>
</p:tagLst>
</file>

<file path=ppt/tags/tag39.xml><?xml version="1.0" encoding="utf-8"?>
<p:tagLst xmlns:a="http://schemas.openxmlformats.org/drawingml/2006/main" xmlns:r="http://schemas.openxmlformats.org/officeDocument/2006/relationships" xmlns:p="http://schemas.openxmlformats.org/presentationml/2006/main">
  <p:tag name="AS_UNIQUEID" val="177"/>
</p:tagLst>
</file>

<file path=ppt/tags/tag4.xml><?xml version="1.0" encoding="utf-8"?>
<p:tagLst xmlns:a="http://schemas.openxmlformats.org/drawingml/2006/main" xmlns:r="http://schemas.openxmlformats.org/officeDocument/2006/relationships" xmlns:p="http://schemas.openxmlformats.org/presentationml/2006/main">
  <p:tag name="AS_UNIQUEID" val="70"/>
</p:tagLst>
</file>

<file path=ppt/tags/tag40.xml><?xml version="1.0" encoding="utf-8"?>
<p:tagLst xmlns:a="http://schemas.openxmlformats.org/drawingml/2006/main" xmlns:r="http://schemas.openxmlformats.org/officeDocument/2006/relationships" xmlns:p="http://schemas.openxmlformats.org/presentationml/2006/main">
  <p:tag name="AS_UNIQUEID" val="178"/>
</p:tagLst>
</file>

<file path=ppt/tags/tag41.xml><?xml version="1.0" encoding="utf-8"?>
<p:tagLst xmlns:a="http://schemas.openxmlformats.org/drawingml/2006/main" xmlns:r="http://schemas.openxmlformats.org/officeDocument/2006/relationships" xmlns:p="http://schemas.openxmlformats.org/presentationml/2006/main">
  <p:tag name="AS_UNIQUEID" val="183"/>
</p:tagLst>
</file>

<file path=ppt/tags/tag42.xml><?xml version="1.0" encoding="utf-8"?>
<p:tagLst xmlns:a="http://schemas.openxmlformats.org/drawingml/2006/main" xmlns:r="http://schemas.openxmlformats.org/officeDocument/2006/relationships" xmlns:p="http://schemas.openxmlformats.org/presentationml/2006/main">
  <p:tag name="AS_UNIQUEID" val="184"/>
</p:tagLst>
</file>

<file path=ppt/tags/tag43.xml><?xml version="1.0" encoding="utf-8"?>
<p:tagLst xmlns:a="http://schemas.openxmlformats.org/drawingml/2006/main" xmlns:r="http://schemas.openxmlformats.org/officeDocument/2006/relationships" xmlns:p="http://schemas.openxmlformats.org/presentationml/2006/main">
  <p:tag name="AS_UNIQUEID" val="189"/>
</p:tagLst>
</file>

<file path=ppt/tags/tag44.xml><?xml version="1.0" encoding="utf-8"?>
<p:tagLst xmlns:a="http://schemas.openxmlformats.org/drawingml/2006/main" xmlns:r="http://schemas.openxmlformats.org/officeDocument/2006/relationships" xmlns:p="http://schemas.openxmlformats.org/presentationml/2006/main">
  <p:tag name="AS_UNIQUEID" val="190"/>
</p:tagLst>
</file>

<file path=ppt/tags/tag45.xml><?xml version="1.0" encoding="utf-8"?>
<p:tagLst xmlns:a="http://schemas.openxmlformats.org/drawingml/2006/main" xmlns:r="http://schemas.openxmlformats.org/officeDocument/2006/relationships" xmlns:p="http://schemas.openxmlformats.org/presentationml/2006/main">
  <p:tag name="AS_UNIQUEID" val="195"/>
</p:tagLst>
</file>

<file path=ppt/tags/tag46.xml><?xml version="1.0" encoding="utf-8"?>
<p:tagLst xmlns:a="http://schemas.openxmlformats.org/drawingml/2006/main" xmlns:r="http://schemas.openxmlformats.org/officeDocument/2006/relationships" xmlns:p="http://schemas.openxmlformats.org/presentationml/2006/main">
  <p:tag name="AS_UNIQUEID" val="196"/>
</p:tagLst>
</file>

<file path=ppt/tags/tag47.xml><?xml version="1.0" encoding="utf-8"?>
<p:tagLst xmlns:a="http://schemas.openxmlformats.org/drawingml/2006/main" xmlns:r="http://schemas.openxmlformats.org/officeDocument/2006/relationships" xmlns:p="http://schemas.openxmlformats.org/presentationml/2006/main">
  <p:tag name="AS_UNIQUEID" val="201"/>
</p:tagLst>
</file>

<file path=ppt/tags/tag48.xml><?xml version="1.0" encoding="utf-8"?>
<p:tagLst xmlns:a="http://schemas.openxmlformats.org/drawingml/2006/main" xmlns:r="http://schemas.openxmlformats.org/officeDocument/2006/relationships" xmlns:p="http://schemas.openxmlformats.org/presentationml/2006/main">
  <p:tag name="AS_UNIQUEID" val="202"/>
</p:tagLst>
</file>

<file path=ppt/tags/tag49.xml><?xml version="1.0" encoding="utf-8"?>
<p:tagLst xmlns:a="http://schemas.openxmlformats.org/drawingml/2006/main" xmlns:r="http://schemas.openxmlformats.org/officeDocument/2006/relationships" xmlns:p="http://schemas.openxmlformats.org/presentationml/2006/main">
  <p:tag name="AS_UNIQUEID" val="207"/>
</p:tagLst>
</file>

<file path=ppt/tags/tag5.xml><?xml version="1.0" encoding="utf-8"?>
<p:tagLst xmlns:a="http://schemas.openxmlformats.org/drawingml/2006/main" xmlns:r="http://schemas.openxmlformats.org/officeDocument/2006/relationships" xmlns:p="http://schemas.openxmlformats.org/presentationml/2006/main">
  <p:tag name="AS_UNIQUEID" val="75"/>
</p:tagLst>
</file>

<file path=ppt/tags/tag50.xml><?xml version="1.0" encoding="utf-8"?>
<p:tagLst xmlns:a="http://schemas.openxmlformats.org/drawingml/2006/main" xmlns:r="http://schemas.openxmlformats.org/officeDocument/2006/relationships" xmlns:p="http://schemas.openxmlformats.org/presentationml/2006/main">
  <p:tag name="AS_UNIQUEID" val="208"/>
</p:tagLst>
</file>

<file path=ppt/tags/tag51.xml><?xml version="1.0" encoding="utf-8"?>
<p:tagLst xmlns:a="http://schemas.openxmlformats.org/drawingml/2006/main" xmlns:r="http://schemas.openxmlformats.org/officeDocument/2006/relationships" xmlns:p="http://schemas.openxmlformats.org/presentationml/2006/main">
  <p:tag name="AS_UNIQUEID" val="213"/>
</p:tagLst>
</file>

<file path=ppt/tags/tag52.xml><?xml version="1.0" encoding="utf-8"?>
<p:tagLst xmlns:a="http://schemas.openxmlformats.org/drawingml/2006/main" xmlns:r="http://schemas.openxmlformats.org/officeDocument/2006/relationships" xmlns:p="http://schemas.openxmlformats.org/presentationml/2006/main">
  <p:tag name="AS_UNIQUEID" val="214"/>
</p:tagLst>
</file>

<file path=ppt/tags/tag53.xml><?xml version="1.0" encoding="utf-8"?>
<p:tagLst xmlns:a="http://schemas.openxmlformats.org/drawingml/2006/main" xmlns:r="http://schemas.openxmlformats.org/officeDocument/2006/relationships" xmlns:p="http://schemas.openxmlformats.org/presentationml/2006/main">
  <p:tag name="AS_UNIQUEID" val="215"/>
</p:tagLst>
</file>

<file path=ppt/tags/tag54.xml><?xml version="1.0" encoding="utf-8"?>
<p:tagLst xmlns:a="http://schemas.openxmlformats.org/drawingml/2006/main" xmlns:r="http://schemas.openxmlformats.org/officeDocument/2006/relationships" xmlns:p="http://schemas.openxmlformats.org/presentationml/2006/main">
  <p:tag name="AS_UNIQUEID" val="220"/>
</p:tagLst>
</file>

<file path=ppt/tags/tag55.xml><?xml version="1.0" encoding="utf-8"?>
<p:tagLst xmlns:a="http://schemas.openxmlformats.org/drawingml/2006/main" xmlns:r="http://schemas.openxmlformats.org/officeDocument/2006/relationships" xmlns:p="http://schemas.openxmlformats.org/presentationml/2006/main">
  <p:tag name="AS_UNIQUEID" val="221"/>
</p:tagLst>
</file>

<file path=ppt/tags/tag56.xml><?xml version="1.0" encoding="utf-8"?>
<p:tagLst xmlns:a="http://schemas.openxmlformats.org/drawingml/2006/main" xmlns:r="http://schemas.openxmlformats.org/officeDocument/2006/relationships" xmlns:p="http://schemas.openxmlformats.org/presentationml/2006/main">
  <p:tag name="AS_UNIQUEID" val="226"/>
</p:tagLst>
</file>

<file path=ppt/tags/tag57.xml><?xml version="1.0" encoding="utf-8"?>
<p:tagLst xmlns:a="http://schemas.openxmlformats.org/drawingml/2006/main" xmlns:r="http://schemas.openxmlformats.org/officeDocument/2006/relationships" xmlns:p="http://schemas.openxmlformats.org/presentationml/2006/main">
  <p:tag name="AS_UNIQUEID" val="227"/>
</p:tagLst>
</file>

<file path=ppt/tags/tag58.xml><?xml version="1.0" encoding="utf-8"?>
<p:tagLst xmlns:a="http://schemas.openxmlformats.org/drawingml/2006/main" xmlns:r="http://schemas.openxmlformats.org/officeDocument/2006/relationships" xmlns:p="http://schemas.openxmlformats.org/presentationml/2006/main">
  <p:tag name="AS_UNIQUEID" val="232"/>
</p:tagLst>
</file>

<file path=ppt/tags/tag59.xml><?xml version="1.0" encoding="utf-8"?>
<p:tagLst xmlns:a="http://schemas.openxmlformats.org/drawingml/2006/main" xmlns:r="http://schemas.openxmlformats.org/officeDocument/2006/relationships" xmlns:p="http://schemas.openxmlformats.org/presentationml/2006/main">
  <p:tag name="AS_UNIQUEID" val="233"/>
</p:tagLst>
</file>

<file path=ppt/tags/tag6.xml><?xml version="1.0" encoding="utf-8"?>
<p:tagLst xmlns:a="http://schemas.openxmlformats.org/drawingml/2006/main" xmlns:r="http://schemas.openxmlformats.org/officeDocument/2006/relationships" xmlns:p="http://schemas.openxmlformats.org/presentationml/2006/main">
  <p:tag name="AS_UNIQUEID" val="76"/>
</p:tagLst>
</file>

<file path=ppt/tags/tag60.xml><?xml version="1.0" encoding="utf-8"?>
<p:tagLst xmlns:a="http://schemas.openxmlformats.org/drawingml/2006/main" xmlns:r="http://schemas.openxmlformats.org/officeDocument/2006/relationships" xmlns:p="http://schemas.openxmlformats.org/presentationml/2006/main">
  <p:tag name="AS_UNIQUEID" val="238"/>
</p:tagLst>
</file>

<file path=ppt/tags/tag61.xml><?xml version="1.0" encoding="utf-8"?>
<p:tagLst xmlns:a="http://schemas.openxmlformats.org/drawingml/2006/main" xmlns:r="http://schemas.openxmlformats.org/officeDocument/2006/relationships" xmlns:p="http://schemas.openxmlformats.org/presentationml/2006/main">
  <p:tag name="AS_UNIQUEID" val="239"/>
</p:tagLst>
</file>

<file path=ppt/tags/tag62.xml><?xml version="1.0" encoding="utf-8"?>
<p:tagLst xmlns:a="http://schemas.openxmlformats.org/drawingml/2006/main" xmlns:r="http://schemas.openxmlformats.org/officeDocument/2006/relationships" xmlns:p="http://schemas.openxmlformats.org/presentationml/2006/main">
  <p:tag name="AS_UNIQUEID" val="244"/>
</p:tagLst>
</file>

<file path=ppt/tags/tag63.xml><?xml version="1.0" encoding="utf-8"?>
<p:tagLst xmlns:a="http://schemas.openxmlformats.org/drawingml/2006/main" xmlns:r="http://schemas.openxmlformats.org/officeDocument/2006/relationships" xmlns:p="http://schemas.openxmlformats.org/presentationml/2006/main">
  <p:tag name="AS_UNIQUEID" val="245"/>
</p:tagLst>
</file>

<file path=ppt/tags/tag64.xml><?xml version="1.0" encoding="utf-8"?>
<p:tagLst xmlns:a="http://schemas.openxmlformats.org/drawingml/2006/main" xmlns:r="http://schemas.openxmlformats.org/officeDocument/2006/relationships" xmlns:p="http://schemas.openxmlformats.org/presentationml/2006/main">
  <p:tag name="AS_UNIQUEID" val="250"/>
</p:tagLst>
</file>

<file path=ppt/tags/tag65.xml><?xml version="1.0" encoding="utf-8"?>
<p:tagLst xmlns:a="http://schemas.openxmlformats.org/drawingml/2006/main" xmlns:r="http://schemas.openxmlformats.org/officeDocument/2006/relationships" xmlns:p="http://schemas.openxmlformats.org/presentationml/2006/main">
  <p:tag name="AS_UNIQUEID" val="251"/>
</p:tagLst>
</file>

<file path=ppt/tags/tag66.xml><?xml version="1.0" encoding="utf-8"?>
<p:tagLst xmlns:a="http://schemas.openxmlformats.org/drawingml/2006/main" xmlns:r="http://schemas.openxmlformats.org/officeDocument/2006/relationships" xmlns:p="http://schemas.openxmlformats.org/presentationml/2006/main">
  <p:tag name="AS_UNIQUEID" val="256"/>
</p:tagLst>
</file>

<file path=ppt/tags/tag67.xml><?xml version="1.0" encoding="utf-8"?>
<p:tagLst xmlns:a="http://schemas.openxmlformats.org/drawingml/2006/main" xmlns:r="http://schemas.openxmlformats.org/officeDocument/2006/relationships" xmlns:p="http://schemas.openxmlformats.org/presentationml/2006/main">
  <p:tag name="AS_UNIQUEID" val="257"/>
</p:tagLst>
</file>

<file path=ppt/tags/tag68.xml><?xml version="1.0" encoding="utf-8"?>
<p:tagLst xmlns:a="http://schemas.openxmlformats.org/drawingml/2006/main" xmlns:r="http://schemas.openxmlformats.org/officeDocument/2006/relationships" xmlns:p="http://schemas.openxmlformats.org/presentationml/2006/main">
  <p:tag name="AS_UNIQUEID" val="262"/>
</p:tagLst>
</file>

<file path=ppt/tags/tag69.xml><?xml version="1.0" encoding="utf-8"?>
<p:tagLst xmlns:a="http://schemas.openxmlformats.org/drawingml/2006/main" xmlns:r="http://schemas.openxmlformats.org/officeDocument/2006/relationships" xmlns:p="http://schemas.openxmlformats.org/presentationml/2006/main">
  <p:tag name="AS_UNIQUEID" val="263"/>
</p:tagLst>
</file>

<file path=ppt/tags/tag7.xml><?xml version="1.0" encoding="utf-8"?>
<p:tagLst xmlns:a="http://schemas.openxmlformats.org/drawingml/2006/main" xmlns:r="http://schemas.openxmlformats.org/officeDocument/2006/relationships" xmlns:p="http://schemas.openxmlformats.org/presentationml/2006/main">
  <p:tag name="AS_UNIQUEID" val="81"/>
</p:tagLst>
</file>

<file path=ppt/tags/tag70.xml><?xml version="1.0" encoding="utf-8"?>
<p:tagLst xmlns:a="http://schemas.openxmlformats.org/drawingml/2006/main" xmlns:r="http://schemas.openxmlformats.org/officeDocument/2006/relationships" xmlns:p="http://schemas.openxmlformats.org/presentationml/2006/main">
  <p:tag name="AS_UNIQUEID" val="268"/>
</p:tagLst>
</file>

<file path=ppt/tags/tag71.xml><?xml version="1.0" encoding="utf-8"?>
<p:tagLst xmlns:a="http://schemas.openxmlformats.org/drawingml/2006/main" xmlns:r="http://schemas.openxmlformats.org/officeDocument/2006/relationships" xmlns:p="http://schemas.openxmlformats.org/presentationml/2006/main">
  <p:tag name="AS_UNIQUEID" val="269"/>
</p:tagLst>
</file>

<file path=ppt/tags/tag72.xml><?xml version="1.0" encoding="utf-8"?>
<p:tagLst xmlns:a="http://schemas.openxmlformats.org/drawingml/2006/main" xmlns:r="http://schemas.openxmlformats.org/officeDocument/2006/relationships" xmlns:p="http://schemas.openxmlformats.org/presentationml/2006/main">
  <p:tag name="AS_UNIQUEID" val="274"/>
</p:tagLst>
</file>

<file path=ppt/tags/tag73.xml><?xml version="1.0" encoding="utf-8"?>
<p:tagLst xmlns:a="http://schemas.openxmlformats.org/drawingml/2006/main" xmlns:r="http://schemas.openxmlformats.org/officeDocument/2006/relationships" xmlns:p="http://schemas.openxmlformats.org/presentationml/2006/main">
  <p:tag name="AS_UNIQUEID" val="275"/>
</p:tagLst>
</file>

<file path=ppt/tags/tag74.xml><?xml version="1.0" encoding="utf-8"?>
<p:tagLst xmlns:a="http://schemas.openxmlformats.org/drawingml/2006/main" xmlns:r="http://schemas.openxmlformats.org/officeDocument/2006/relationships" xmlns:p="http://schemas.openxmlformats.org/presentationml/2006/main">
  <p:tag name="AS_UNIQUEID" val="280"/>
</p:tagLst>
</file>

<file path=ppt/tags/tag75.xml><?xml version="1.0" encoding="utf-8"?>
<p:tagLst xmlns:a="http://schemas.openxmlformats.org/drawingml/2006/main" xmlns:r="http://schemas.openxmlformats.org/officeDocument/2006/relationships" xmlns:p="http://schemas.openxmlformats.org/presentationml/2006/main">
  <p:tag name="AS_UNIQUEID" val="281"/>
</p:tagLst>
</file>

<file path=ppt/tags/tag76.xml><?xml version="1.0" encoding="utf-8"?>
<p:tagLst xmlns:a="http://schemas.openxmlformats.org/drawingml/2006/main" xmlns:r="http://schemas.openxmlformats.org/officeDocument/2006/relationships" xmlns:p="http://schemas.openxmlformats.org/presentationml/2006/main">
  <p:tag name="AS_UNIQUEID" val="286"/>
</p:tagLst>
</file>

<file path=ppt/tags/tag77.xml><?xml version="1.0" encoding="utf-8"?>
<p:tagLst xmlns:a="http://schemas.openxmlformats.org/drawingml/2006/main" xmlns:r="http://schemas.openxmlformats.org/officeDocument/2006/relationships" xmlns:p="http://schemas.openxmlformats.org/presentationml/2006/main">
  <p:tag name="AS_UNIQUEID" val="287"/>
</p:tagLst>
</file>

<file path=ppt/tags/tag78.xml><?xml version="1.0" encoding="utf-8"?>
<p:tagLst xmlns:a="http://schemas.openxmlformats.org/drawingml/2006/main" xmlns:r="http://schemas.openxmlformats.org/officeDocument/2006/relationships" xmlns:p="http://schemas.openxmlformats.org/presentationml/2006/main">
  <p:tag name="AS_UNIQUEID" val="292"/>
</p:tagLst>
</file>

<file path=ppt/tags/tag79.xml><?xml version="1.0" encoding="utf-8"?>
<p:tagLst xmlns:a="http://schemas.openxmlformats.org/drawingml/2006/main" xmlns:r="http://schemas.openxmlformats.org/officeDocument/2006/relationships" xmlns:p="http://schemas.openxmlformats.org/presentationml/2006/main">
  <p:tag name="AS_UNIQUEID" val="293"/>
</p:tagLst>
</file>

<file path=ppt/tags/tag8.xml><?xml version="1.0" encoding="utf-8"?>
<p:tagLst xmlns:a="http://schemas.openxmlformats.org/drawingml/2006/main" xmlns:r="http://schemas.openxmlformats.org/officeDocument/2006/relationships" xmlns:p="http://schemas.openxmlformats.org/presentationml/2006/main">
  <p:tag name="AS_UNIQUEID" val="82"/>
</p:tagLst>
</file>

<file path=ppt/tags/tag80.xml><?xml version="1.0" encoding="utf-8"?>
<p:tagLst xmlns:a="http://schemas.openxmlformats.org/drawingml/2006/main" xmlns:r="http://schemas.openxmlformats.org/officeDocument/2006/relationships" xmlns:p="http://schemas.openxmlformats.org/presentationml/2006/main">
  <p:tag name="AS_UNIQUEID" val="298"/>
</p:tagLst>
</file>

<file path=ppt/tags/tag81.xml><?xml version="1.0" encoding="utf-8"?>
<p:tagLst xmlns:a="http://schemas.openxmlformats.org/drawingml/2006/main" xmlns:r="http://schemas.openxmlformats.org/officeDocument/2006/relationships" xmlns:p="http://schemas.openxmlformats.org/presentationml/2006/main">
  <p:tag name="AS_UNIQUEID" val="299"/>
</p:tagLst>
</file>

<file path=ppt/tags/tag82.xml><?xml version="1.0" encoding="utf-8"?>
<p:tagLst xmlns:a="http://schemas.openxmlformats.org/drawingml/2006/main" xmlns:r="http://schemas.openxmlformats.org/officeDocument/2006/relationships" xmlns:p="http://schemas.openxmlformats.org/presentationml/2006/main">
  <p:tag name="AS_UNIQUEID" val="304"/>
</p:tagLst>
</file>

<file path=ppt/tags/tag83.xml><?xml version="1.0" encoding="utf-8"?>
<p:tagLst xmlns:a="http://schemas.openxmlformats.org/drawingml/2006/main" xmlns:r="http://schemas.openxmlformats.org/officeDocument/2006/relationships" xmlns:p="http://schemas.openxmlformats.org/presentationml/2006/main">
  <p:tag name="AS_UNIQUEID" val="305"/>
</p:tagLst>
</file>

<file path=ppt/tags/tag84.xml><?xml version="1.0" encoding="utf-8"?>
<p:tagLst xmlns:a="http://schemas.openxmlformats.org/drawingml/2006/main" xmlns:r="http://schemas.openxmlformats.org/officeDocument/2006/relationships" xmlns:p="http://schemas.openxmlformats.org/presentationml/2006/main">
  <p:tag name="AS_UNIQUEID" val="310"/>
</p:tagLst>
</file>

<file path=ppt/tags/tag85.xml><?xml version="1.0" encoding="utf-8"?>
<p:tagLst xmlns:a="http://schemas.openxmlformats.org/drawingml/2006/main" xmlns:r="http://schemas.openxmlformats.org/officeDocument/2006/relationships" xmlns:p="http://schemas.openxmlformats.org/presentationml/2006/main">
  <p:tag name="AS_UNIQUEID" val="311"/>
</p:tagLst>
</file>

<file path=ppt/tags/tag86.xml><?xml version="1.0" encoding="utf-8"?>
<p:tagLst xmlns:a="http://schemas.openxmlformats.org/drawingml/2006/main" xmlns:r="http://schemas.openxmlformats.org/officeDocument/2006/relationships" xmlns:p="http://schemas.openxmlformats.org/presentationml/2006/main">
  <p:tag name="AS_UNIQUEID" val="316"/>
</p:tagLst>
</file>

<file path=ppt/tags/tag87.xml><?xml version="1.0" encoding="utf-8"?>
<p:tagLst xmlns:a="http://schemas.openxmlformats.org/drawingml/2006/main" xmlns:r="http://schemas.openxmlformats.org/officeDocument/2006/relationships" xmlns:p="http://schemas.openxmlformats.org/presentationml/2006/main">
  <p:tag name="AS_UNIQUEID" val="317"/>
</p:tagLst>
</file>

<file path=ppt/tags/tag88.xml><?xml version="1.0" encoding="utf-8"?>
<p:tagLst xmlns:a="http://schemas.openxmlformats.org/drawingml/2006/main" xmlns:r="http://schemas.openxmlformats.org/officeDocument/2006/relationships" xmlns:p="http://schemas.openxmlformats.org/presentationml/2006/main">
  <p:tag name="AS_UNIQUEID" val="322"/>
</p:tagLst>
</file>

<file path=ppt/tags/tag89.xml><?xml version="1.0" encoding="utf-8"?>
<p:tagLst xmlns:a="http://schemas.openxmlformats.org/drawingml/2006/main" xmlns:r="http://schemas.openxmlformats.org/officeDocument/2006/relationships" xmlns:p="http://schemas.openxmlformats.org/presentationml/2006/main">
  <p:tag name="AS_UNIQUEID" val="323"/>
</p:tagLst>
</file>

<file path=ppt/tags/tag9.xml><?xml version="1.0" encoding="utf-8"?>
<p:tagLst xmlns:a="http://schemas.openxmlformats.org/drawingml/2006/main" xmlns:r="http://schemas.openxmlformats.org/officeDocument/2006/relationships" xmlns:p="http://schemas.openxmlformats.org/presentationml/2006/main">
  <p:tag name="AS_UNIQUEID" val="87"/>
</p:tagLst>
</file>

<file path=ppt/tags/tag90.xml><?xml version="1.0" encoding="utf-8"?>
<p:tagLst xmlns:a="http://schemas.openxmlformats.org/drawingml/2006/main" xmlns:r="http://schemas.openxmlformats.org/officeDocument/2006/relationships" xmlns:p="http://schemas.openxmlformats.org/presentationml/2006/main">
  <p:tag name="AS_UNIQUEID" val="328"/>
</p:tagLst>
</file>

<file path=ppt/tags/tag91.xml><?xml version="1.0" encoding="utf-8"?>
<p:tagLst xmlns:a="http://schemas.openxmlformats.org/drawingml/2006/main" xmlns:r="http://schemas.openxmlformats.org/officeDocument/2006/relationships" xmlns:p="http://schemas.openxmlformats.org/presentationml/2006/main">
  <p:tag name="AS_UNIQUEID" val="329"/>
</p:tagLst>
</file>

<file path=ppt/tags/tag92.xml><?xml version="1.0" encoding="utf-8"?>
<p:tagLst xmlns:a="http://schemas.openxmlformats.org/drawingml/2006/main" xmlns:r="http://schemas.openxmlformats.org/officeDocument/2006/relationships" xmlns:p="http://schemas.openxmlformats.org/presentationml/2006/main">
  <p:tag name="AS_UNIQUEID" val="334"/>
</p:tagLst>
</file>

<file path=ppt/tags/tag93.xml><?xml version="1.0" encoding="utf-8"?>
<p:tagLst xmlns:a="http://schemas.openxmlformats.org/drawingml/2006/main" xmlns:r="http://schemas.openxmlformats.org/officeDocument/2006/relationships" xmlns:p="http://schemas.openxmlformats.org/presentationml/2006/main">
  <p:tag name="AS_UNIQUEID" val="335"/>
</p:tagLst>
</file>

<file path=ppt/tags/tag94.xml><?xml version="1.0" encoding="utf-8"?>
<p:tagLst xmlns:a="http://schemas.openxmlformats.org/drawingml/2006/main" xmlns:r="http://schemas.openxmlformats.org/officeDocument/2006/relationships" xmlns:p="http://schemas.openxmlformats.org/presentationml/2006/main">
  <p:tag name="AS_UNIQUEID" val="340"/>
</p:tagLst>
</file>

<file path=ppt/tags/tag95.xml><?xml version="1.0" encoding="utf-8"?>
<p:tagLst xmlns:a="http://schemas.openxmlformats.org/drawingml/2006/main" xmlns:r="http://schemas.openxmlformats.org/officeDocument/2006/relationships" xmlns:p="http://schemas.openxmlformats.org/presentationml/2006/main">
  <p:tag name="AS_UNIQUEID" val="341"/>
</p:tagLst>
</file>

<file path=ppt/tags/tag96.xml><?xml version="1.0" encoding="utf-8"?>
<p:tagLst xmlns:a="http://schemas.openxmlformats.org/drawingml/2006/main" xmlns:r="http://schemas.openxmlformats.org/officeDocument/2006/relationships" xmlns:p="http://schemas.openxmlformats.org/presentationml/2006/main">
  <p:tag name="AS_UNIQUEID" val="346"/>
</p:tagLst>
</file>

<file path=ppt/tags/tag97.xml><?xml version="1.0" encoding="utf-8"?>
<p:tagLst xmlns:a="http://schemas.openxmlformats.org/drawingml/2006/main" xmlns:r="http://schemas.openxmlformats.org/officeDocument/2006/relationships" xmlns:p="http://schemas.openxmlformats.org/presentationml/2006/main">
  <p:tag name="AS_UNIQUEID" val="347"/>
</p:tagLst>
</file>

<file path=ppt/tags/tag98.xml><?xml version="1.0" encoding="utf-8"?>
<p:tagLst xmlns:a="http://schemas.openxmlformats.org/drawingml/2006/main" xmlns:r="http://schemas.openxmlformats.org/officeDocument/2006/relationships" xmlns:p="http://schemas.openxmlformats.org/presentationml/2006/main">
  <p:tag name="AS_UNIQUEID" val="352"/>
</p:tagLst>
</file>

<file path=ppt/tags/tag99.xml><?xml version="1.0" encoding="utf-8"?>
<p:tagLst xmlns:a="http://schemas.openxmlformats.org/drawingml/2006/main" xmlns:r="http://schemas.openxmlformats.org/officeDocument/2006/relationships" xmlns:p="http://schemas.openxmlformats.org/presentationml/2006/main">
  <p:tag name="AS_UNIQUEID" val="353"/>
</p:tagLst>
</file>

<file path=ppt/theme/theme1.xml><?xml version="1.0" encoding="utf-8"?>
<a:theme xmlns:a="http://schemas.openxmlformats.org/drawingml/2006/main" name="1_Default Design">
  <a:themeElements>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spAutoFit/>
      </a:bodyPr>
      <a:lstStyle>
        <a:defPPr algn="ctr">
          <a:defRPr sz="4800" dirty="0" smtClean="0">
            <a:solidFill>
              <a:srgbClr val="000066"/>
            </a:solidFill>
            <a:latin typeface="Urdu Typesetting" panose="03020402040406030203" pitchFamily="66" charset="-78"/>
            <a:cs typeface="Urdu Typesetting" panose="03020402040406030203" pitchFamily="66" charset="-78"/>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FFFFFF"/>
        </a:dk1>
        <a:lt1>
          <a:srgbClr val="FFFFFF"/>
        </a:lt1>
        <a:dk2>
          <a:srgbClr val="000000"/>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18575</TotalTime>
  <Words>66599</Words>
  <Application>Microsoft Office PowerPoint</Application>
  <PresentationFormat>Widescreen</PresentationFormat>
  <Paragraphs>8281</Paragraphs>
  <Slides>3299</Slides>
  <Notes>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3299</vt:i4>
      </vt:variant>
    </vt:vector>
  </HeadingPairs>
  <TitlesOfParts>
    <vt:vector size="3311" baseType="lpstr">
      <vt:lpstr>Abbas</vt:lpstr>
      <vt:lpstr>Calibri</vt:lpstr>
      <vt:lpstr>Aptos</vt:lpstr>
      <vt:lpstr>Wingdings</vt:lpstr>
      <vt:lpstr>Calibri Light</vt:lpstr>
      <vt:lpstr>Arial</vt:lpstr>
      <vt:lpstr>MS Mincho</vt:lpstr>
      <vt:lpstr>Arabic Typesetting</vt:lpstr>
      <vt:lpstr>_PDMS_Saleem_QuranFont</vt:lpstr>
      <vt:lpstr>Trebuchet MS</vt:lpstr>
      <vt:lpstr>Sakkal Majalla</vt:lpstr>
      <vt:lpstr>1_Default Design</vt:lpstr>
      <vt:lpstr>PowerPoint Presentation</vt:lpstr>
      <vt:lpstr>19th Night of Ramadhan Kareem</vt:lpstr>
      <vt:lpstr>21st Night of Ramadhan Kareem</vt:lpstr>
      <vt:lpstr>23rd Night of Ramadhan Kareem</vt:lpstr>
      <vt:lpstr>PowerPoint Presentation</vt:lpstr>
      <vt:lpstr>أَسْتَغْفِرُ اللّٰهَ وَأَتُوبُ إلَيْهِ</vt:lpstr>
      <vt:lpstr>أَسْتَغْفِرُ اللّٰهَ رَبِّي وَأَتُوبُ إلَيْهِ</vt:lpstr>
      <vt:lpstr>اَللّٰهُمَّ الْعَنْ قَتَلَةَ أَمِيرِ الْمُؤْمِنِينَ  (عليه السلام)</vt:lpstr>
      <vt:lpstr>PowerPoint Presentation</vt:lpstr>
      <vt:lpstr>اَللّٰهُمَّ صَلِّ عَلٰى مُحَمَّدٍ وَآلِ مُحَمَّدٍ</vt:lpstr>
      <vt:lpstr>بِسْمِ اللَّهِ الرَّحْمٰنِ الرَّحِيمِ</vt:lpstr>
      <vt:lpstr>اَللّٰهُمَّ إِنّي أَسْأَلُكَ بِكِتَابِكَ المُنْزَلِ وَمَا فِيهِ</vt:lpstr>
      <vt:lpstr>وَفِيهِ اسْمُكَ الأَكْبَرُ وَأَسْمَاؤُكَ الحُسْنٰى</vt:lpstr>
      <vt:lpstr>وَمَا يُخَافُ وَيُرْجٰى</vt:lpstr>
      <vt:lpstr>أَنْ تَجْعَلَنِي مِنْ عُتَقَائِكَ مِنَ النَّارِ</vt:lpstr>
      <vt:lpstr>حاجات</vt:lpstr>
      <vt:lpstr>PowerPoint Presentation</vt:lpstr>
      <vt:lpstr>اَللّٰهُمَّ صَلِّ عَلٰى مُحَمَّدٍ وَآلِ مُحَمَّدٍ</vt:lpstr>
      <vt:lpstr>بِسْمِ اللَّهِ الرَّحْمٰنِ الرَّحِيمِ</vt:lpstr>
      <vt:lpstr>اَللّٰهُمَّ بِحَقِّ هٰذَا القُرْآنِ</vt:lpstr>
      <vt:lpstr>وَبِحَقِّ مَنْ أَرْسَلْتَهُ بِهِ</vt:lpstr>
      <vt:lpstr>وَبِحَقِّ كُلِّ مُؤْمِنٍ مَدَحْتَهُ فِيهِ</vt:lpstr>
      <vt:lpstr>وَبِحَقِّكَ عَلَيْهِمْ</vt:lpstr>
      <vt:lpstr>فَلا أَحَدَ أَعْرَفُ بِحَقّكَ مِنْكَ.</vt:lpstr>
      <vt:lpstr>Recite each 10 times</vt:lpstr>
      <vt:lpstr>بِكَ يَا اللّٰهُ</vt:lpstr>
      <vt:lpstr>بِمُحَمَّدٍ</vt:lpstr>
      <vt:lpstr>بِعَلِيٍّ</vt:lpstr>
      <vt:lpstr>بِفَاطِمَةَ</vt:lpstr>
      <vt:lpstr>بِالْحَسَنِ</vt:lpstr>
      <vt:lpstr>بِالْحُسَيْنِ</vt:lpstr>
      <vt:lpstr>بِعَلِيِّ بْنِ الْحُسَيْنِ</vt:lpstr>
      <vt:lpstr>بِمُحَمَّدِ بْنِ عَلِيٍّ</vt:lpstr>
      <vt:lpstr>بِجَعْفَرِ بْنِ مُحَمّدٍ</vt:lpstr>
      <vt:lpstr>بِمُوسَى بْنِ جَعْفَرٍ</vt:lpstr>
      <vt:lpstr>بِعَلِيِّ بْنِ مُوسٰى</vt:lpstr>
      <vt:lpstr>بِمُحَمَّدِ بْنِ عَلِيٍّ</vt:lpstr>
      <vt:lpstr>بِعَلِيِّ بْنِ مُحَمَّدٍ</vt:lpstr>
      <vt:lpstr>بِالْحَسَنِ بْنِ عَلِيٍّ</vt:lpstr>
      <vt:lpstr>بِالْحُجَّةِ</vt:lpstr>
      <vt:lpstr>حاجات</vt:lpstr>
      <vt:lpstr>PowerPoint Presentation</vt:lpstr>
      <vt:lpstr>اَللّٰهُمَّ صَلِّ عَلٰى مُحَمَّدٍ وَآلِ مُحَمَّدٍ</vt:lpstr>
      <vt:lpstr>بِسْمِ اللَّهِ الرَّحْمٰنِ الرَّحِيمِ</vt:lpstr>
      <vt:lpstr>اَللّٰهُمَّ إِنِّي أَمْسَيْتُ لَكَ عَبْداً دَاخِراً</vt:lpstr>
      <vt:lpstr>لا أَمْلِكُ لِنَفْسِي نَفْعاً وَلا ضَرّاً</vt:lpstr>
      <vt:lpstr>وَلا أَصْرِفُ عَنْهَا سُوءً</vt:lpstr>
      <vt:lpstr>أَشْهَدُ بِذٰلِكَ عَلٰى نَفْسِي</vt:lpstr>
      <vt:lpstr>وَأَعْتَرِفُ لَكَ بِضَعْفِ قُوَّتِي</vt:lpstr>
      <vt:lpstr>وَقِلَّةِ حِيلَتِي</vt:lpstr>
      <vt:lpstr>فَصَلِّ عَلٰى مُحَمّدٍ وَآلِ مُحَمّدٍ</vt:lpstr>
      <vt:lpstr>وَأَنْجِزْ لِي مَا وَعَدْتَنِي</vt:lpstr>
      <vt:lpstr>وَجَمِيعَ المُؤْمِنِينَ وَالمُؤْمِنَاتِ</vt:lpstr>
      <vt:lpstr>مِنَ الْمَغْفِرَةِ فِي هٰذِهِ اللّيْلَةِ</vt:lpstr>
      <vt:lpstr>وَأَتْمِمْ عَلَيَّ مَا آتَيْتَنِي</vt:lpstr>
      <vt:lpstr>فَإِنِّي عَبْدُكَ الْمِسْكِينُ الْمُسْتَكِينُ الضَّعِيفُ الْفَقِيرُ الْمَهِينُ </vt:lpstr>
      <vt:lpstr>اَللّٰهُمَّ لا تَجْعَلْنِي نَاسِياً لِذِكْرِكَ فِيمَا أَوْلَيْتَنِي</vt:lpstr>
      <vt:lpstr>وَلا ]غَافِلاً[ لِإِحْسَانِكَ فِيمَا أَعْطَيْتَنِي</vt:lpstr>
      <vt:lpstr>وَلا آيِساً مِنْ إِجَابَتِكَ وَإِنْ أَبْطَأَتْ عَنِّي</vt:lpstr>
      <vt:lpstr>فِي سَرَّاءَ [كُنْتُ‏] أَوْ ضَرَّاءَ</vt:lpstr>
      <vt:lpstr>أَوْ شِدَّةٍ أَوْ رَخَاءٍ</vt:lpstr>
      <vt:lpstr>أَوْ عَافِيَةٍ أَوْ بَلاءٍ</vt:lpstr>
      <vt:lpstr>أَوْ بُؤْسٍ أَوْ نَعْمَاءَ</vt:lpstr>
      <vt:lpstr>إِنّكَ سَمِيعُ الدُّعَاءِ.</vt:lpstr>
      <vt:lpstr>اَللّٰهُمَّ صَلِّ عَلٰى مُحَمَّدٍ وَآلِ مُحَمَّدٍ</vt:lpstr>
      <vt:lpstr>PowerPoint Presentation</vt:lpstr>
      <vt:lpstr>اَللّٰهُمَّ صَلِّ عَلٰى مُحَمَّدٍ وَآلِ مُحَمَّدٍ</vt:lpstr>
      <vt:lpstr>بِسْمِ اللَّهِ الرَّحْمٰنِ الرَّحِيمِ</vt:lpstr>
      <vt:lpstr>يَا ذَا الّذِي كَانَ قَبْلَ كُلّ شَيْءٍ</vt:lpstr>
      <vt:lpstr>ثُمّ خَلَقَ كُلّ شَيْءٍ</vt:lpstr>
      <vt:lpstr>ثُمّ يَبْقَى وَيَفْنَى كُلّ شَيْءٍ</vt:lpstr>
      <vt:lpstr>يَا ذَا الّذِي لَيْسَ كَمِثْلِهِ شَيْءٌ</vt:lpstr>
      <vt:lpstr>وَيَا ذَا الّذِي لَيْسَ فِي السّمَاوَاتِ العُلَى</vt:lpstr>
      <vt:lpstr>وَلا فِي الأَرَضِينَ السّفْلَى</vt:lpstr>
      <vt:lpstr>وَلا فَوْقَهُنّ وَلا تَحْتَهُنّ وَلا بَيْنَهُنّ إلهٌ يُعْبَدُ غَيْرُهُ</vt:lpstr>
      <vt:lpstr>لَكَ الحَمْدُ حَمْداً لا يَقْوَى عَلَى إحْصَائِهِ إلاَّ أَنْتَ</vt:lpstr>
      <vt:lpstr>فَصَلّ عَلَى مُحَمّدٍ وَآلِ مُحَمّدٍ</vt:lpstr>
      <vt:lpstr>صَلاةً لا يَقْوَى عَلَى إحْصَائِهَا إلاَّ أَنْتَ.</vt:lpstr>
      <vt:lpstr>اَللّٰهُمَّ صَلِّ عَلٰى مُحَمَّدٍ وَآلِ مُحَمَّدٍ</vt:lpstr>
      <vt:lpstr>PowerPoint Presentation</vt:lpstr>
      <vt:lpstr>اَللّٰهُمَّ صَلِّ عَلٰى مُحَمَّدٍ وَآلِ مُحَمَّدٍ</vt:lpstr>
      <vt:lpstr>بِسْمِ اللَّهِ الرَّحْمٰنِ الرَّحِيمِ</vt:lpstr>
      <vt:lpstr>اَللّٰهُمَّ اجْعَلْ فِيمَا تَقْضِي وَتُقَدّرُ </vt:lpstr>
      <vt:lpstr>مِنَ الأَمْرِ الْمَحْتُومِ </vt:lpstr>
      <vt:lpstr>وَفِيمَا تَفْرُقُ مِنَ الأَمْرِ الْحَكِيمِ فِي لَيْلَةِ الْقَدْرِ</vt:lpstr>
      <vt:lpstr>وَ فِي الْقَضَاءِ الَّذِي لا يُرَدُّ وَلا يُبَدَّلُ</vt:lpstr>
      <vt:lpstr>اَنْ تَكْتُبَنِي مِنْ حُجَّاجِ بَيْتِكَ الْحَرَامِ</vt:lpstr>
      <vt:lpstr>الْمَبْرُورِ حَجُّهُمُ</vt:lpstr>
      <vt:lpstr>الْمَشْكُورِ سَعْيُهُمُ</vt:lpstr>
      <vt:lpstr>الْمَغْفُورِ ذُنُوبُهُمُ</vt:lpstr>
      <vt:lpstr>الْمُكَفَّرِ عَنْهُمْ سَيِّئَاتُهُمْ</vt:lpstr>
      <vt:lpstr>وَاجْعَلْ فِيما تَقْضِي وَتُقَدِّرُ </vt:lpstr>
      <vt:lpstr>أَنْ تُطِيلَ عُمْرِي</vt:lpstr>
      <vt:lpstr>وَتُوَسِّعَ عَلَيّ فِي رِزْقِي…</vt:lpstr>
      <vt:lpstr>حاجات</vt:lpstr>
      <vt:lpstr>PowerPoint Presentation</vt:lpstr>
      <vt:lpstr>اَللّٰهُمَّ صَلِّ عَلٰى مُحَمَّدٍ وَآلِ مُحَمَّدٍ</vt:lpstr>
      <vt:lpstr>بِسْمِ اللَّهِ الرَّحْمٰنِ الرَّحِيمِ</vt:lpstr>
      <vt:lpstr>اَللّٰهُمَّ ٱرْزُقْنَا تَوْفِيقَ ٱلطَّاعَةِ</vt:lpstr>
      <vt:lpstr> وَبُعْدَ ٱلْمَعْصِيَةِ</vt:lpstr>
      <vt:lpstr>وَصِدْقَ ٱلنِّيّةِ</vt:lpstr>
      <vt:lpstr>وَعِرْفَانَ ٱلْحُرْمَةِ</vt:lpstr>
      <vt:lpstr>وَاكْرِمْنَا بِٱلْهُدَىٰ وَٱلاِسْتِقَامَةِ</vt:lpstr>
      <vt:lpstr>وَسَدِّدْ الْسِنَتَنَا بِٱلصَّوَابِ وَٱلْحِكْمَةِ</vt:lpstr>
      <vt:lpstr>وَٱمْلَا قُلُوبَنَا بِٱلْعِلْمِ وَٱلْمَعْرِفَةِ</vt:lpstr>
      <vt:lpstr>وَطَهِّرْ بُطُونَنَا مِنَ ٱلْحَرَامِ وَٱلشُّبْهَةِ</vt:lpstr>
      <vt:lpstr>وَٱكْفُفْ ايْدِيَنَا عَنِ ٱلظُّلْمِ وَٱلسَّرِقَةِ</vt:lpstr>
      <vt:lpstr>وَٱغْضُضْ ابْصَارَنَا عَنِ ٱلْفُجُورِ وَٱلْخِيَانَةِ</vt:lpstr>
      <vt:lpstr>وَٱسْدُدْ اسْمَاعَنَا عَنِ ٱللَّغْوِ وَٱلْغِيبَةِ</vt:lpstr>
      <vt:lpstr>وَتَفَضَّلْ عَلَىٰ عُلَمَائِنَا بِٱلزُّهْدِ وَٱلنَّصِيحَةِ</vt:lpstr>
      <vt:lpstr>وَعَلَىٰ ٱلْمُتَعَلِّمِينَ بِٱلْجُهْدِ وَٱلرَّغْبَةِ</vt:lpstr>
      <vt:lpstr>وَعَلَىٰ ٱلْمُسْتَمِعِينَ بِٱلاِتِّبَاعِ وَٱلْمَوْعِظَةِ</vt:lpstr>
      <vt:lpstr>وَعَلَىٰ مَرْضَىٰ ٱلْمُسْلِمِينَ بِٱلشِّفَاءِ وَٱلرَّاحَةِ</vt:lpstr>
      <vt:lpstr>وَعَلَىٰ مَوْتَاهُمْ بِٱلرَّافَةِ وَٱلرَّحْمَةِ</vt:lpstr>
      <vt:lpstr>وَعَلَىٰ مَشَايِخِنَا بِٱلْوَقَارِ وَٱلسَّكِينَةِ</vt:lpstr>
      <vt:lpstr>وَعَلَىٰ ٱلشَّبَابِ بِٱلإِنَابَةِ وَٱلتَّوْبَةِ</vt:lpstr>
      <vt:lpstr>وَعَلَىٰ ٱلنِّسَاءِ بِٱلْحَيَاءِ وَٱلْعِفَّةِ</vt:lpstr>
      <vt:lpstr>وَعَلَىٰ ٱلاغْنِيَاءِ بِٱلتَّوَاضُعِ وَٱلسَّعَةِ</vt:lpstr>
      <vt:lpstr>وَعَلَىٰ ٱلْفُقَرَاءِ بِٱلصَّبْرِ وَٱلْقَنَاعَةِ</vt:lpstr>
      <vt:lpstr>وَعَلَىٰ ٱلْغُزَاةِ بِٱلنَّصْرِ وَٱلْغَلَبَةِ</vt:lpstr>
      <vt:lpstr>وَعَلَىٰ ٱلاسَرَاءِ بِٱلْخَلاَصِ وَٱلرَّاحَةِ</vt:lpstr>
      <vt:lpstr>وَعَلَىٰ ٱلامَرَاءِ بِٱلْعَدْلِ وَٱلشَّفَقَةِ</vt:lpstr>
      <vt:lpstr>وَعَلَىٰ ٱلرَّعِيَّةِ بِٱلإِنْصَافِ وَحُسْنِ ٱلسِّيرَةِ</vt:lpstr>
      <vt:lpstr>وَبَارِكْ لِلْحُجَّاجِ وَالزُّوَّارِ فِي ٱلزَّادِ وَٱلنَّفَقَةِ</vt:lpstr>
      <vt:lpstr>وَٱقْضِ مَا اوْجَبْتَ عَلَيْهِمْ مِنَ ٱلْحَجِّ وَٱلْعُمْرَةِ</vt:lpstr>
      <vt:lpstr>بِفَضْلِكَ وَرَحْمَتِكَ يَا ارْحَمَ ٱلرَّاحِمِينَ</vt:lpstr>
      <vt:lpstr>اللّٰهُمَّ صَلِّ عَلٰى مُحَمَّدٍ وَآلِ مُحَمَّدٍ</vt:lpstr>
      <vt:lpstr>PowerPoint Presentation</vt:lpstr>
      <vt:lpstr>اَللّٰهُمَّ صَلِّ عَلٰى مُحَمَّدٍ وَآلِ مُحَمَّدٍ</vt:lpstr>
      <vt:lpstr>بِسْمِ اللَّهِ الرَّحْمٰنِ الرَّحِيمِ</vt:lpstr>
      <vt:lpstr>اَلسَّلاَمُ عَلَيْكَ يَا امِينَ ٱللَّهِ فِي ارْضِهِ</vt:lpstr>
      <vt:lpstr>وَحُجَّتَهُ عَلَىٰ عِبَادِهِ</vt:lpstr>
      <vt:lpstr>اَلسَّلاَمُ عَلَيْكَ يَا امِيرَ ٱلْمُؤْمِنِينَ</vt:lpstr>
      <vt:lpstr>اشْهَدُ انَّكَ جَاهَدْتَ فِي ٱللَّهِ حَقَّ جِهَادِهِ</vt:lpstr>
      <vt:lpstr>وَعَمِلْتَ بِكِتَابِهِ</vt:lpstr>
      <vt:lpstr>وَٱتَّبَعْتَ سُنَنَ نَبِيِّهِ</vt:lpstr>
      <vt:lpstr>صَلَّىٰ ٱللَّهُ عَلَيْهِ وَآلِهِ</vt:lpstr>
      <vt:lpstr>حَتّىٰ دَعَاكَ ٱللَّهُ إِلَىٰ جِوَارِهِ</vt:lpstr>
      <vt:lpstr>فَقَبَضَكَ إِلَيْهِ بِٱخْتِيَارِهِ</vt:lpstr>
      <vt:lpstr>وَالْزَمَ اعْدَائَكَ ٱلْحُجَّةَ</vt:lpstr>
      <vt:lpstr>مَعَ مَا لَكَ مِنَ ٱلْحُجَجِ ٱلْبَالِغَةِ عَلَىٰ جَمِيعِ خَلْقِهِ</vt:lpstr>
      <vt:lpstr>اَللَّهُمَّ فَٱجْعَلْ نَفْسِي مُطْمَئِنَّةً بِقَدَرِكَ</vt:lpstr>
      <vt:lpstr>رَاضِيَةً بِقَضَائِكَ</vt:lpstr>
      <vt:lpstr>مُولَعَةً بِذِكْرِكَ وَدُعَائِكَ</vt:lpstr>
      <vt:lpstr>مُحِبَّةً لِصَفْوَةِ اوْلِيَائِكَ</vt:lpstr>
      <vt:lpstr>مَحْبُوبَةً فِي ارْضِكَ وَسَمَائِكَ</vt:lpstr>
      <vt:lpstr>صَابِرَةً عَلَىٰ نُزُولِ بَلاَئِكَ</vt:lpstr>
      <vt:lpstr>شَاكِرَةً لِفَوَاضِلِ نَعْمَائِكَ</vt:lpstr>
      <vt:lpstr>ذَاكِرَةً لِسَوَابِغِ آلاَئِكَ</vt:lpstr>
      <vt:lpstr>مُشْتَاقَةً إِلَىٰ فَرْحَةِ لِقَائِكَ</vt:lpstr>
      <vt:lpstr>مُتَزَوِّدَةً ٱلتَّقْوَىٰ لِيَوْمِ جَزَائِكَ</vt:lpstr>
      <vt:lpstr>مُسْتَنَّةً بِسُنَنِ اوْلِيَائِكَ</vt:lpstr>
      <vt:lpstr>مُفَارِقَةً لاِخْلاَقِ اعْدَائِكَ</vt:lpstr>
      <vt:lpstr>مَشْغُولَةً عَنِ ٱلدُّنْيَا بِحَمْدِكَ وَثَنَائِكَ</vt:lpstr>
      <vt:lpstr>اَللَّهُمَّ إِنَّ قُلُوبَ الْمُخْبِتِينَ إِلَيْكَ وَالِهَةٌ</vt:lpstr>
      <vt:lpstr>وَسُبُلَ ٱلرَّاغِبِينَ إِلَيْكَ شَارِعَةٌ</vt:lpstr>
      <vt:lpstr>وَاعْلاَمَ ٱلْقَاصِدِينَ إِلَيْكَ وَاضِحَةٌ</vt:lpstr>
      <vt:lpstr>وَافْئِدَةَ ٱلْعَارِفِينَ مِنْكَ فَازِعَةٌ</vt:lpstr>
      <vt:lpstr>وَاصْوَاتَ ٱلدَّاعِينَ إِلَيْكَ صَاعِدَةٌ</vt:lpstr>
      <vt:lpstr>وَابْوَابَ ٱلإِجَابَةِ لَهُمْ مُفَتَّحَةٌ</vt:lpstr>
      <vt:lpstr>وَدَعْوَةَ مَنْ نَاجَاكَ مُسْتَجَابَةٌ</vt:lpstr>
      <vt:lpstr>وَتَوْبَةَ مَنْ انَابَ إِلَيْكَ مَقْبُولَةٌ</vt:lpstr>
      <vt:lpstr>وَعَبْرَةَ مَنْ بَكَىٰ مِنْ خَوْفِكَ مَرْحُومَةٌ</vt:lpstr>
      <vt:lpstr>وَٱلإِغَاثَهَ لِمَنِ ٱسْتَغَاثَ بِكَ مَوْجُودةٌ</vt:lpstr>
      <vt:lpstr>وَٱلإِعَانَةَ لِمَنِ ٱسْتَعَانَ بِكَ مَبْذُولَةٌ</vt:lpstr>
      <vt:lpstr>وَعِدَاتِكَ لِعِبَادِكَ مُنْجَزَةٌ</vt:lpstr>
      <vt:lpstr>وَزَلَلَ مَنِ ٱسْتَقَالَكَ مُقَالَةٌ</vt:lpstr>
      <vt:lpstr>وَاعْمَالَ ٱلْعَامِلِينَ لَدَيْكَ مَحْفُوظَةٌ</vt:lpstr>
      <vt:lpstr>وَارْزَاقَكَ إِلَىٰ ٱلْخَلاَئِقِ مِنْ لَدُنْكَ نَازِلَةٌ</vt:lpstr>
      <vt:lpstr>وَعَوَائِدَ ٱلْمَزِيدِ إِلَيْهِمْ وَاصِلَةٌ</vt:lpstr>
      <vt:lpstr>وَذُنُوبَ ٱلْمُسْتَغْفِرِينَ مَغْفُورَةٌ</vt:lpstr>
      <vt:lpstr>وَحَوَائِجَ خَلْقِكَ عِنْدَكَ مَقْضِيَّةٌ</vt:lpstr>
      <vt:lpstr>وَجَوَائِزَ ٱلسَّائِلِينَ عِنْدَكَ مُوَفَّرَةٌ</vt:lpstr>
      <vt:lpstr>وَعَوَائِدَ ٱلْمَزِيدِ مُتَوَاتِرَةٌ</vt:lpstr>
      <vt:lpstr>وَمَوَٱئِدَ ٱلْمُسْتَطْعِمِينَ مُعَدَّةٌ</vt:lpstr>
      <vt:lpstr>وَمَنَاهِلَ ٱلظِّمَاءِ مُتْرَعَةٌ</vt:lpstr>
      <vt:lpstr>اَللَّهُمَّ فَٱسْتَجِبْ دُعَائِي</vt:lpstr>
      <vt:lpstr>وَٱقْبَلْ ثَنَائِي</vt:lpstr>
      <vt:lpstr>وَٱجْمَعْ بَيْنِي وَبَيْنَ اوْلِيَائِي</vt:lpstr>
      <vt:lpstr>بِحَقِّ مُحَمَّدٍ وَعَلِيٍّ</vt:lpstr>
      <vt:lpstr>وَفَاطِمَةَ وَٱلْحَسَنِ وَٱلْحُسَيْنِ</vt:lpstr>
      <vt:lpstr>إِنَّكَ وَلِيُّ نَعْمَائِي</vt:lpstr>
      <vt:lpstr>وَمُنْتَهَىٰ مُنَايَ</vt:lpstr>
      <vt:lpstr>وَغَايَةُ رَجَائِي فِي مُنْقَلَبِي وَمَثْوَايَ</vt:lpstr>
      <vt:lpstr>انْتَ إِلٰهِي وَسَيِّدِي وَمَوْلاَيَ</vt:lpstr>
      <vt:lpstr>ٱغْفِرْ لاِوْلِيَائِنَا</vt:lpstr>
      <vt:lpstr>وَكُفَّ عَنَّا اعْدَائَنَا</vt:lpstr>
      <vt:lpstr>وَاشْغِلْهُمْ عَنْ اذَانَا</vt:lpstr>
      <vt:lpstr>وَاظْهِرْ كَلِمَةَ ٱلْحَقِّ</vt:lpstr>
      <vt:lpstr>وَٱجْعَلْهَا ٱلْعُلْيَا</vt:lpstr>
      <vt:lpstr>وَادْحِضْ كَلِمَةَ ٱلْبَاطِلِ</vt:lpstr>
      <vt:lpstr>وَٱجْعَلْهَا ٱلسُّفْلَىٰ</vt:lpstr>
      <vt:lpstr>إِنَّكَ عَلَىٰ كُلِّ شَىٰءٍ قَدِيرٌ</vt:lpstr>
      <vt:lpstr>اَللّٰهُمَّ صَلِّ عَلٰى مُحَمَّدٍ وَآلِ مُحَمَّدٍ</vt:lpstr>
      <vt:lpstr>PowerPoint Presentation</vt:lpstr>
      <vt:lpstr>اَللّٰهُمَّ صَلِّ عَلٰى مُحَمَّدٍ وَآلِ مُحَمَّدٍ</vt:lpstr>
      <vt:lpstr>بِسْمِ اللَّهِ الرَّحْمٰنِ الرَّحِيمِ</vt:lpstr>
      <vt:lpstr>اَللّٰهُمَّ إِنِّي أَسْأَلُكَ الْأَمَانَ يَوْمَ لاَ يَنْفَعُ مَالٌ وَ لاَ بَنُونَ </vt:lpstr>
      <vt:lpstr>إِلاَّ مَنْ أَتَى اللّٰهَ بِقَلْبٍ سَلِيمٍ‏ </vt:lpstr>
      <vt:lpstr>وَ أَسْأَلُكَ الْأَمَانَ يَوْمَ يَعَضُّ الظَّالِمُ عَلٰى يَدَيْهِ يَقُولُ </vt:lpstr>
      <vt:lpstr> يَا لَيْتَنِي اتَّخَذْتُ مَعَ الرَّسُولِ سَبِيلاً </vt:lpstr>
      <vt:lpstr>وَ أَسْأَلُكَ الْأَمَانَ يَوْمَ يُعْرَفُ الْمُجْرِمُونَ بِسِيمَاهُمْ </vt:lpstr>
      <vt:lpstr> فَيُؤْخَذُ بِالنَّوَاصِي وَالْأَقْدَامِ‏ </vt:lpstr>
      <vt:lpstr>وَ أَسْأَلُكَ الْأَمَانَ يَوْمَ لاَ يَجْزِي وَالِدٌ عَنْ وَلَدِهِ </vt:lpstr>
      <vt:lpstr> وَلاَ مَوْلُودٌ هُوَ جَازٍ عَنْ وَالِدِهِ شَيْئًا إِنَّ وَعْدَ اللّٰهِ حَقٌ‏ </vt:lpstr>
      <vt:lpstr>وَ أَسْأَلُكَ الْأَمَانَ يَوْمَ لاَ يَنْفَعُ الظَّالِمِينَ مَعْذِرَتُهُمْ </vt:lpstr>
      <vt:lpstr> وَ لَهُمُ اللَّعْنَةُ وَ لَهُمْ سُوءُ الدَّارِ </vt:lpstr>
      <vt:lpstr>وَ أَسْأَلُكَ الْأَمَانَ يَوْمَ لاَ تَمْلِكُ نَفْسٌ لِنَفْسٍ شَيْئًا </vt:lpstr>
      <vt:lpstr> وَالْأَمْرُ يَوْمَئِذٍ لِلَّهِ‏ </vt:lpstr>
      <vt:lpstr>وَ أَسْأَلُكَ الْأَمَانَ يَوْمَ يَفِرُّ الْمَرْءُ مِنْ أَخِيهِ وَأُمِّهِ وَأَبِيهِ </vt:lpstr>
      <vt:lpstr> وَصَاحِبَتِهِ وَبَنِيهِ لِكُلِّ امْرِى‏ءٍ مِنْهُمْ يَوْمَئِذٍ شَأْنٌ يُغْنِيهِ‏ </vt:lpstr>
      <vt:lpstr>وَ أَسْأَلُكَ الْأَمَانَ يَوْمَ يَوَدُّ الْمُجْرِمُ لَوْ يَفْتَدِي مِنْ عَذَابِ يَوْمِئِذٍ بِبَنِيهِ </vt:lpstr>
      <vt:lpstr> وَصَاحِبَتِهِ وَأَخِيهِ‏ وَفَصِيلَتِهِ الَّتِي تُؤْوِيهِ </vt:lpstr>
      <vt:lpstr> وَمَنْ فِي الْأَرْضِ جَمِيعاً ثُمَّ يُنْجِيهِ </vt:lpstr>
      <vt:lpstr> كَلاَّ إِنَّهَا لَظٰى نَزَّاعَةً لِلشَّوٰى‏ </vt:lpstr>
      <vt:lpstr>مَوْلاَيَ يَا مَوْلاَيَ أَنْتَ الْمَوْلٰى وَ أَنَا الْعَبْدُ وَ هَلْ يَرْحَمُ الْعَبْدَ إِلاَّ الْمَوْلَى‏</vt:lpstr>
      <vt:lpstr>مَوْلاَيَ يَا مَوْلاَيَ أَنْتَ الْمَالِكُ وَ أَنَا الْمَمْلُوكُ وَ هَلْ يَرْحَمُ الْمَمْلُوكَ إِلاَّ الْمَالِكُ‏ </vt:lpstr>
      <vt:lpstr>مَوْلاَيَ يَا مَوْلاَيَ أَنْتَ الْعَزِيزُ وَ أَنَا الذَّلِيلُ وَ هَلْ يَرْحَمُ الذَّلِيلَ إِلاَّ الْعَزِيزُ </vt:lpstr>
      <vt:lpstr>مَوْلاَيَ يَا مَوْلاَيَ أَنْتَ الْخَالِقُ وَ أَنَا الْمَخْلُوقُ وَ هَلْ يَرْحَمُ الْمَخْلُوقَ إِلاَّ الْخَالِقُ‏ </vt:lpstr>
      <vt:lpstr>مَوْلاَيَ يَا مَوْلاَيَ أَنْتَ الْعَظِيمُ وَ أَنَا الْحَقِيرُ وَ هَلْ يَرْحَمُ الْحَقِيرَ إِلاَّ الْعَظِيمُ‏ </vt:lpstr>
      <vt:lpstr>مَوْلاَيَ يَا مَوْلاَيَ أَنْتَ الْقَوِيُّ وَ أَنَا الضَّعِيفُ وَ هَلْ يَرْحَمُ الضَّعِيفَ إِلاَّ الْقَوِيُ‏ </vt:lpstr>
      <vt:lpstr>مَوْلاَيَ يَا مَوْلاَيَ أَنْتَ الْغَنِيُّ وَ أَنَا الْفَقِيرُ وَ هَلْ يَرْحَمُ الْفَقِيرَ إِلاَّ الْغَنِيُ‏ </vt:lpstr>
      <vt:lpstr>مَوْلاَيَ يَا مَوْلاَيَ أَنْتَ الْمُعْطِي وَ أَنَا السَّائِلُ وَ هَلْ يَرْحَمُ السَّائِلَ إِلاَّ الْمُعْطِي‏ </vt:lpstr>
      <vt:lpstr>مَوْلاَيَ يَا مَوْلاَيَ أَنْتَ الْحَيُّ وَ أَنَا الْمَيِّتُ وَ هَلْ يَرْحَمُ الْمَيِّتَ إِلاَّ الْحَيُ‏ </vt:lpstr>
      <vt:lpstr>مَوْلاَيَ يَا مَوْلاَيَ أَنْتَ الْبَاقِي وَ أَنَا الْفَانِي وَ هَلْ يَرْحَمُ الْفَانِيَ إِلاَّ الْبَاقِي‏ </vt:lpstr>
      <vt:lpstr>مَوْلاَيَ يَا مَوْلاَيَ أَنْتَ الدَّائِمُ وَ أَنَا الزَّائِلُ وَ هَلْ يَرْحَمُ الزَّائِلَ إِلاَّ الدَّائِمُ‏</vt:lpstr>
      <vt:lpstr>مَوْلاَيَ يَا مَوْلاَيَ أَنْتَ الرَّازِقُ وَ أَنَا الْمَرْزُوقُ وَ هَلْ يَرْحَمُ الْمَرْزُوقَ إِلاَّ الرَّازِقُ‏</vt:lpstr>
      <vt:lpstr>مَوْلاَيَ يَا مَوْلاَيَ أَنْتَ الْجَوَادُ وَ أَنَا الْبَخِيلُ وَ هَلْ يَرْحَمُ الْبَخِيلَ إِلاَّ الْجَوَادُ </vt:lpstr>
      <vt:lpstr>مَوْلاَيَ يَا مَوْلاَيَ أَنْتَ الْمُعَافِي وَ أَنَا الْمُبْتَلٰى وَ هَلْ يَرْحَمُ الْمُبْتَلٰى إِلاَّ الْمُعَافِي‏ </vt:lpstr>
      <vt:lpstr>مَوْلاَيَ يَا مَوْلاَيَ أَنْتَ الْكَبِيرُ وَ أَنَا الصَّغِيرُ وَ هَلْ يَرْحَمُ الصَّغِيرَ إِلاَّ الْكَبِيرُ </vt:lpstr>
      <vt:lpstr>مَوْلاَيَ يَا مَوْلاَيَ أَنْتَ الْهَادِي وَ أَنَا الضَّالُّ وَ هَلْ يَرْحَمُ الضَّالَّ إِلاَّ الْهَادِي‏ </vt:lpstr>
      <vt:lpstr>مَوْلاَيَ يَا مَوْلاَيَ أَنْتَ الرَّحْمٰنُ وَ أَنَا الْمَرْحُومُ وَ هَلْ يَرْحَمُ الْمَرْحُومَ إِلاَّ الرَّحْمٰنُ‏ </vt:lpstr>
      <vt:lpstr>مَوْلاَيَ يَا مَوْلاَيَ أَنْتَ السُّلْطَانُ وَ أَنَا الْمُمْتَحَنُ وَ هَلْ يَرْحَمُ الْمُمْتَحَنَ إِلاَّ السُّلْطَانُ‏ </vt:lpstr>
      <vt:lpstr>مَوْلاَيَ يَا مَوْلاَيَ أَنْتَ الدَّلِيلُ وَ أَنَا الْمُتَحَيِّرُ وَ هَلْ يَرْحَمُ الْمُتَحَيِّرَ إِلاَّ الدَّلِيلُ‏ </vt:lpstr>
      <vt:lpstr>مَوْلاَيَ يَا مَوْلاَيَ أَنْتَ الْغَفُورُ وَ أَنَا الْمُذْنِبُ وَ هَلْ يَرْحَمُ الْمُذْنِبَ إِلاَّ الْغَفُورُ </vt:lpstr>
      <vt:lpstr>مَوْلاَيَ يَا مَوْلاَيَ أَنْتَ الْغَالِبُ وَ أَنَا الْمَغْلُوبُ وَ هَلْ يَرْحَمُ الْمَغْلُوبَ إِلاَّ الْغَالِبُ‏ </vt:lpstr>
      <vt:lpstr>مَوْلاَيَ يَا مَوْلاَيَ أَنْتَ الرَّبُّ وَ أَنَا الْمَرْبُوبُ وَ هَلْ يَرْحَمُ الْمَرْبُوبَ إِلاَّ الرَّبُ‏ </vt:lpstr>
      <vt:lpstr>مَوْلاَيَ يَا مَوْلاَيَ أَنْتَ الْمُتَكَبِّرُ وَ أَنَا الْخَاشِعُ وَ هَلْ يَرْحَمُ الْخَاشِعَ إِلاَّ الْمُتَكَبِّرُ </vt:lpstr>
      <vt:lpstr>مَوْلاَيَ يَا مَوْلاَيَ ارْحَمْنِي بِرَحْمَتِكَ </vt:lpstr>
      <vt:lpstr> وَارْضَ عَنِّي بِجُودِكَ وَكَرَمِكَ وَفَضْلِكَ‏</vt:lpstr>
      <vt:lpstr>يَا ذَا الْجُودِ وَالْإِحْسَانِ وَالطَّوْلِ وَالْاِمْتِنَانِ </vt:lpstr>
      <vt:lpstr> بِرَحْمَتِكَ يَا أَرْحَمَ الرَّاحِمِين</vt:lpstr>
      <vt:lpstr>اَللّٰهُمَّ صَلِّ عَلٰى مُحَمَّدٍ وَآلِ مُحَمَّدٍ</vt:lpstr>
      <vt:lpstr>PowerPoint Presentation</vt:lpstr>
      <vt:lpstr>اَللّٰهُمَّ صَلِّ عَلٰى مُحَمَّدٍ وَآلِ مُحَمَّدٍ</vt:lpstr>
      <vt:lpstr>بِسْمِ اللَّهِ الرَّحْمٰنِ الرَّحِيمِ</vt:lpstr>
      <vt:lpstr>اَللّٰهُمَّ إِنَّكَ قُلْتَ فِي كِتَابِكَ المُنْزَلِ:</vt:lpstr>
      <vt:lpstr>(شَهْرُ رَمَضَانَ الّذِي أُنْزِلَ فِيهِ القُرْآنُ</vt:lpstr>
      <vt:lpstr>هُدًى لِلنَّاسِ وَبَيِّنَاتٍ مِنَ الْهُدٰى وَالفُرْقَانِ)</vt:lpstr>
      <vt:lpstr>فَعَظّمْتَ حُرْمَةَ شَهْرِ رَمَضَانَ</vt:lpstr>
      <vt:lpstr>بِمَا أَنْزَلْتَ فِيهِ مِنَ القُرْآنِ</vt:lpstr>
      <vt:lpstr>وَخَصَصْتَهُ بِلَيْلَةِ القَدْرِ</vt:lpstr>
      <vt:lpstr>وَجَعَلْتَهَا خَيْراً مِنْ أَلْفِ شَهْرٍ.</vt:lpstr>
      <vt:lpstr>اَللّٰهُمَّ وَهٰذِهِ أَيَّامُ شَهْرِ رَمَضَانَ قَدِ انْقَضَتْ</vt:lpstr>
      <vt:lpstr>وَلَيَالِيهِ قَدْ تَصَرَّمَتْ</vt:lpstr>
      <vt:lpstr>وَقَدْ صِرْتُ يَا إِلهِي مِنْهُ إِلٰى مَا أَنْتَ أَعْلَمُ بِهِ مِنِّي</vt:lpstr>
      <vt:lpstr>وَأَحْصٰى لِعَدَدِهِ مِنَ الخَلْقِ أَجْمَعِينَ</vt:lpstr>
      <vt:lpstr>فَأَسْأَلُكَ بِمَا سَأَلَكَ بِهِ مَلائِكَتُكَ المُقَرّبُونَ</vt:lpstr>
      <vt:lpstr>وَأَنْبِيَاؤُكَ المُرْسَلُونَ</vt:lpstr>
      <vt:lpstr>وَعِبَادُكَ الصَّالِحُونَ</vt:lpstr>
      <vt:lpstr>أَنْ تُصَلِّيَ عَلٰى مُحَمَّدٍ وَآلِ مُحَمَّدٍ</vt:lpstr>
      <vt:lpstr>وَأَنْ تَفُكَّ رَقَبَتِي مِنَ النَّارِ</vt:lpstr>
      <vt:lpstr>وَتُدْخِلَنِي الجَنّةَ برَحْمَتِكَ</vt:lpstr>
      <vt:lpstr>وَأَنْ تَتَفَضَّلَ عَلَيَّ بِعَفْوِكَ وَكَرَمِكَ</vt:lpstr>
      <vt:lpstr>وَتَتَقَبَّلَ تَقَرُّبِي وَتَسْتَجِيبَ دُعَائِي</vt:lpstr>
      <vt:lpstr>وَتَمُنَّ عَلَيَّ [اِلَيَ‏] بِالأَمْنِ يَوْمَ الْخَوْفِ</vt:lpstr>
      <vt:lpstr>مِنْ كُلِّ هَوْلٍ أَعْدَدْتَهُ لِيَوْمِ الْقِيَامَةِ.</vt:lpstr>
      <vt:lpstr>إِلٰهِي وَأَعُوذُ بِوَجْهِكَ الْكَرِيمِ</vt:lpstr>
      <vt:lpstr>وَبِجَلالِكَ الْعَظِيمِ</vt:lpstr>
      <vt:lpstr>أَنْ تَنْقَضِيَ أَيَّامُ شَهْرِ رَمَضَانَ وَلَيَالِيهِ</vt:lpstr>
      <vt:lpstr>وَلَكَ قِبَلِي تَبِعَةٌ أَوْ ذَنْبٌ تُؤَاخِذُنِي بِهِ</vt:lpstr>
      <vt:lpstr>أَوْ خَطِيئَةٌ تُرِيدُ أَنْ تَقْتَصَّهَا مِنِّي لَمْ تَغْفِرْهَا لِي</vt:lpstr>
      <vt:lpstr>سَيِّدِي سَيِّدِي سَيِّدِي</vt:lpstr>
      <vt:lpstr>أَسْأَلُكَ يَا لا إِلٰهَ إِلاَّ أَنْتَ</vt:lpstr>
      <vt:lpstr>إِذْ لا إِلٰهَ إِلاَّ أَنْتَ</vt:lpstr>
      <vt:lpstr>إِنْ كُنْتَ رَضِيتَ عَنِّي فِي هٰذَا الشَّهْرِ</vt:lpstr>
      <vt:lpstr>فَازْدَدْ عَنِّي رِضًا</vt:lpstr>
      <vt:lpstr>وَإِنْ لَمْ تَكُنْ رَضِيتَ عَنِّي</vt:lpstr>
      <vt:lpstr>فَمِنَ الْآنَ فَارْضَ عَنِّي</vt:lpstr>
      <vt:lpstr>يَا أَرْحَمَ الرَّاحِمِينَ</vt:lpstr>
      <vt:lpstr>يَا اللّٰهُ يَا أَحَدُ يَا صَمَدُ</vt:lpstr>
      <vt:lpstr>يَا مَنْ لَمْ يَلِدْ وَلَمْ يُولَدْ</vt:lpstr>
      <vt:lpstr>وَلَمْ يَكُنْ لَهُ كُفُواً أَحَدٌ.</vt:lpstr>
      <vt:lpstr>يَا مُلَيّنَ الحَدِيدِ لِدَاوُدَ عَلَيْهِ السَّلامُ</vt:lpstr>
      <vt:lpstr>يَا كَاشِفَ الضُّرِّ وَالكُرَبِ الْعِظَامِ عَنْ أَيُّوبَ عَلَيْهِ السَّلامُ</vt:lpstr>
      <vt:lpstr>أَيْ مُفَرّجَ هَمِّ يَعْقُوبَ عَلَيْهِ السَّلامُ</vt:lpstr>
      <vt:lpstr>أَيْ مُنَفِّسَ غَمِّ يُوسُفَ عَلَيْهِ السَّلامُ</vt:lpstr>
      <vt:lpstr>صَلِّ عَلٰى مُحَمَّدٍ وَآلِ مُحَمَّدٍ</vt:lpstr>
      <vt:lpstr>كَمَا أَنْتَ أَهْلُهُ أَنْ تُصَلِّيَ عَلَيْهِمْ أَجْمَعِينَ</vt:lpstr>
      <vt:lpstr>وَافْعَلْ بِي مَا أَنْتَ أَهْلُهُ</vt:lpstr>
      <vt:lpstr>وَلا تَفْعَلْ بِي مَا أَنَا أَهْلُهُ.</vt:lpstr>
      <vt:lpstr>اَللّٰهُمَّ صَلِّ عَلٰى مُحَمَّدٍ وَآلِ مُحَمَّدٍ</vt:lpstr>
      <vt:lpstr>PowerPoint Presentation</vt:lpstr>
      <vt:lpstr>اَللّٰهُمَّ صَلِّ عَلٰى مُحَمَّدٍ وَآلِ مُحَمَّدٍ</vt:lpstr>
      <vt:lpstr>بِسْمِ اللَّهِ الرَّحْمٰنِ الرَّحِيمِ</vt:lpstr>
      <vt:lpstr>يَا مُولِجَ اللَّيْلِ فِي النَّهَارِ</vt:lpstr>
      <vt:lpstr>وَمُولِجَ النَّهَارِ فِي اللَّيْلِ</vt:lpstr>
      <vt:lpstr>وَمُخْرِجَ الحَيِّ مِنَ المَيِّتِ</vt:lpstr>
      <vt:lpstr>وَمُخْرِجَ الْمَيِّتِ مِنَ الْحَيِّ</vt:lpstr>
      <vt:lpstr>يَا رَازِقَ مَنْ يَشَاءُ بِغَيْرِ حِسَابٍ</vt:lpstr>
      <vt:lpstr>يَا اللّٰهُ يَا رَحْمَانُ</vt:lpstr>
      <vt:lpstr>يَا اللّٰهُ يَا رَحِيمُ</vt:lpstr>
      <vt:lpstr>يَا اللّٰهُ يَا اللّٰهُ يَا اللّٰهُ</vt:lpstr>
      <vt:lpstr>لَكَ الأَسْمَاءُ الحُسْنٰى</vt:lpstr>
      <vt:lpstr>وَالأَمْثَالُ العُلْيَا</vt:lpstr>
      <vt:lpstr>وَالْكِبْرِيَاءُ وَالْآلاءُ</vt:lpstr>
      <vt:lpstr>أَسْأَلُكَ أَنْ تُصَلِّيَ عَلٰى مُحَمَّدٍ وَآلِ مُحَمَّدٍ</vt:lpstr>
      <vt:lpstr>وَأَنْ تَجْعَلَ اسْمِي فِي هٰذِهِ اللَّيْلَةِ فِي السُّعَدَاءِ</vt:lpstr>
      <vt:lpstr>وَرُوحِي مَعَ الشُّهَدَاءِ</vt:lpstr>
      <vt:lpstr>وَإِحْسَانِي فِي عِلِّيِّينَ</vt:lpstr>
      <vt:lpstr>وَإِسَاءَتِي مَغْفُورَةً</vt:lpstr>
      <vt:lpstr>وَأَنْ تَهَبَ لِي يَقِيناً تُبَاشِرُ بِهِ قَلْبِي</vt:lpstr>
      <vt:lpstr>وَإِيمَاناً يُذْهِبُ الشَّكَّ عَنِّي</vt:lpstr>
      <vt:lpstr>وَتُرْضِيَنِي بِمَا قَسَمْتَ لِي</vt:lpstr>
      <vt:lpstr>وَآتِنَا فِي الدُّنْيَا حَسَنَةً</vt:lpstr>
      <vt:lpstr>وَفِي الْآخِرَةِ حَسَنَةً</vt:lpstr>
      <vt:lpstr>وَقِنَا عَذَابَ النَّارِ الْحَرِيقِ</vt:lpstr>
      <vt:lpstr>وَارْزُقْنِي فِيهَا ذِكْرَكَ وَشُكْرَكَ وَالرَّغْبَةَ إِلَيْكَ</vt:lpstr>
      <vt:lpstr>وَالْإِنَابَةَ وَالتَّوْفِيقَ لِمَا وَفَّقْتَ لَهُ</vt:lpstr>
      <vt:lpstr>مُحَمَّداً وَآلَ مُحَمَّدٍ عَلَيْهِ وَعَلَيْهِمُ السّلامُ.</vt:lpstr>
      <vt:lpstr>اَللّٰهُمَّ صَلِّ عَلٰى مُحَمَّدٍ وَآلِ مُحَمَّدٍ</vt:lpstr>
      <vt:lpstr>PowerPoint Presentation</vt:lpstr>
      <vt:lpstr>اَللّٰهُمَّ صَلِّ عَلٰى مُحَمَّدٍ وَآلِ مُحَمَّدٍ</vt:lpstr>
      <vt:lpstr>بِسْمِ اللَّهِ الرَّحْمٰنِ الرَّحِيمِ</vt:lpstr>
      <vt:lpstr>السَّلامُ عَلَيْكَ يَا ابْنَ رَسُولِ اللّٰهِ</vt:lpstr>
      <vt:lpstr>السَّلامُ عَلَيْكَ يَا ابْنَ أَمِيرِ الْمُؤْمِنِينَ</vt:lpstr>
      <vt:lpstr>السَّلامُ عَلَيْكَ يَا ابْنَ الصِّدِّيقَةِ الطَّاهِرَةِ فَاطِمَةَ سَيِّدَةِ نِسَاءِ الْعَالَمِينَ</vt:lpstr>
      <vt:lpstr>السَّلامُ عَلَيْكَ يَا مَوْلايَ يَا أَبَا عَبْدِاللّٰهِ وَرَحْمَةُ اللّٰهِ وَبَرَكَاتُهُ</vt:lpstr>
      <vt:lpstr>أَشْهَدُ أَنَّكَ قَدْ أَقَمْتَ الصَّلاةَ وَآتَيْتَ الزَّكَاةَ</vt:lpstr>
      <vt:lpstr>وَأَمَرْتَ بِالْمَعْرُوفِ وَنَهَيْتَ عَنِ الْمُنْكَرِ</vt:lpstr>
      <vt:lpstr>وَتَلَوْتَ الْكِتَابَ حَقَّ تِلاوَتِهِ وَجَاهَدْتَ فِي اللّٰهِ حَقَّ جِهَادِهِ</vt:lpstr>
      <vt:lpstr>وَصَبَرْتَ عَلَى الْأَذٰى فِي جَنْبِهِ مُحْتَسِباً حَتّٰى أَتَاكَ الْيَقِينُ</vt:lpstr>
      <vt:lpstr>أَشْهَدُ أَنَّ الَّذِينَ خَالَفُوكَ وَحَارَبُوكَ وَالَّذِينَ خَذَلُوكَ وَالَّذِينَ قَتَلُوكَ</vt:lpstr>
      <vt:lpstr>مَلْعُونُونَ عَلٰى لِسَانِ النَّبِيِّ الْأُمِّيِّ وَقَدْ خَابَ مَنِ افْتَرٰى</vt:lpstr>
      <vt:lpstr>لَعَنَ اللّٰهُ الظَّالِمِينَ لَكُمْ مِنَ الْأَوَّلِينَ وَالآخِرِينَ</vt:lpstr>
      <vt:lpstr>وَضَاعَفَ عَلَيْهِمُ الْعَذَابَ الْأَلِيمَ.</vt:lpstr>
      <vt:lpstr>أَتَيْتُكَ يَا مَوْلايَ يَا ابْنَ رَسُولِ اللّٰهِ زَائِراً عَارِفاً بِحَقّكَ</vt:lpstr>
      <vt:lpstr>مُوَالِياً لِأَوْلِيَائِكَ مُعَادِياً لأَعْدَائِكَ</vt:lpstr>
      <vt:lpstr>مُسْتَبْصِراً بِالْهُدَى الَّذِي أَنْتَ عَلَيْهِ عَارِفاً بِضَلالَةِ مَنْ خَالَفَكَ</vt:lpstr>
      <vt:lpstr>فَاشْفَعْ لِي عِنْدَ رَبِّكَ.</vt:lpstr>
      <vt:lpstr>السَّلامُ عَلَيْكَ يَا حُجَّةَ اللّٰهِ فِي أَرْضِهِ وَسَمَائِهِ</vt:lpstr>
      <vt:lpstr>صَلَّى اللّٰهُ عَلٰى رُوحِكَ الطَّيِّبِ وَجَسَدِكَ الطَّاهِرِ</vt:lpstr>
      <vt:lpstr>وَعَلَيْكَ السَّلامُ يَا مَوْلايَ وَرَحْمَةُ اللّٰهِ وَبَرَكَاتُهُ.</vt:lpstr>
      <vt:lpstr>PowerPoint Presentation</vt:lpstr>
      <vt:lpstr>السَّلامُ عَلَيْكَ يَا مَوْلايَ وَابْنَ مَوْلايَ وَرَحْمَةُ اللّٰهِ وَبَرَكَاتُهُ</vt:lpstr>
      <vt:lpstr>لَعَنَ اللّٰهُ مَنْ ظَلَمَكَ وَلَعَنَ اللّٰهُ مَنْ قَتَلَكَ</vt:lpstr>
      <vt:lpstr>وَضَاعَفَ عَلَيْهِمُ الْعَذَابَ الْأَلِيمَ.</vt:lpstr>
      <vt:lpstr>PowerPoint Presentation</vt:lpstr>
      <vt:lpstr>السَّلامُ عَلَيْكُمْ أَيّهَا الصِّدِّيقُونَ</vt:lpstr>
      <vt:lpstr>السَّلامُ عَلَيْكُمْ أَيّهَا الشُّهَدَاءُ الصَّابِرُونَ</vt:lpstr>
      <vt:lpstr>أَشْهَدُ أَنَّكُمْ جَاهَدْتُمْ فِي سَبِيلِ اللّٰهُ</vt:lpstr>
      <vt:lpstr>وَصَبَرْتُمْ عَلٰى الْأَذٰى فِي جَنْبِ اللّٰهُ</vt:lpstr>
      <vt:lpstr>وَنَصَحْتُمْ لِلّٰهِ وَلِرَسُولِهِ حَتّٰى أَتَاكُمُ الْيَقِينُ</vt:lpstr>
      <vt:lpstr>أَشْهَدُ أَنَّكُمْ أَحْيَاءٌ عِنْدَ رَبِّكُمْ تُرْزَقُونَ</vt:lpstr>
      <vt:lpstr>فَجَزَاكُمُ اللّٰهُ عَنِ الْإِسْلامِ وَأَهْلِهِ أَفْضَلَ جَزَاءِ الْمُحْسِنِينَ</vt:lpstr>
      <vt:lpstr>وَجَمَعَ بَيْنَنَا وَبَيْنَكُمْ فِي مَحَلِّ النَّعِيمِ.</vt:lpstr>
      <vt:lpstr>PowerPoint Presentation</vt:lpstr>
      <vt:lpstr>السَّلامُ عَلَيْكَ يَا ابْنَ أَمِيرِ الْمُؤْمِنِينَ</vt:lpstr>
      <vt:lpstr>السَّلامُ عَلَيْكَ أَيّهَا الْعَبْدُ الصَّالِحُ الْمُطِيعُ لِلّٰهِ وَلِرَسُولِهِ</vt:lpstr>
      <vt:lpstr>أَشْهَدُ أَنَّكَ قَدْ [جَاهَدْتَ وَ]نَصَحْتَ وَصَبَرْتَ حَتّٰى أَتَاكَ الْيَقِينُ</vt:lpstr>
      <vt:lpstr>لَعَنَ اللّٰهُ الظَّالِمِينَ لَكُمْ مِنَ الْأَوَّلِينَ وَالْآخِرِينَ</vt:lpstr>
      <vt:lpstr>وَأَلْحَقَهُمْ بِدَرْكِ الْجَحِيمِ.</vt:lpstr>
      <vt:lpstr>اَللّٰهُمَّ صَلِّ عَلٰى مُحَمَّدٍ وَآلِ مُحَمَّدٍ</vt:lpstr>
      <vt:lpstr>PowerPoint Presentation</vt:lpstr>
      <vt:lpstr>اَللَّهُمَّ صَلِّ عَلٰى مُحَمَّدٍ وَآلِ مُحَمَّدٍ</vt:lpstr>
      <vt:lpstr>بِسْمِ اللهِ الرَّحْمنِ الرَّحِيمِ</vt:lpstr>
      <vt:lpstr>سَلامٌ عَلى آلِ يس </vt:lpstr>
      <vt:lpstr>اَلسَّلامُ عَلَيْكَ يا داعِيَ اللهِ وَرَبّانِيَ آياتِهِ </vt:lpstr>
      <vt:lpstr>اَلسَّلامُ عَلَيْكَ يا بابَ اللهِ وَدَيّانَ دينِهِ، </vt:lpstr>
      <vt:lpstr>اَلسَّلامُ عَلَيْكَ يا خَليفَةَ اللهِ وَناصِرَ حَقِّهِ، </vt:lpstr>
      <vt:lpstr>اَلسَّلامُ عَلَيْكَ يا حُجَّةَ اللهِ وَدَليلَ إِرادَتِهِ، </vt:lpstr>
      <vt:lpstr>اَلسَّلامُ عَلَيْكَ يا تالِيَ كِتابِ اللهِ وَتَرْجُمانَهُ </vt:lpstr>
      <vt:lpstr>اَلسَّلامُ عَلَيْكَ في آناءِ لَيْلِكَ وَأَطْرافِ نَهارِكَ، </vt:lpstr>
      <vt:lpstr>اَلسَّلامُ عَلَيْكَ يا بَقِيَّةَ اللهِ في أَرْضِهِ، </vt:lpstr>
      <vt:lpstr>اَلسَّلامُ عَلَيْكَ يا ميثاقَ اللهِ الَّذي أَخَذَهُ وَوَكَّدَهُ، </vt:lpstr>
      <vt:lpstr>اَلسَّلامُ عَلَيْكَ يا وَعْدَ اللهِ الَّذي ضَمِنَهُ، </vt:lpstr>
      <vt:lpstr>اَلسَّلامُ عَلَيْكَ أَيُّهَا الْعَلَمُ الْمَنْصُوبُ وَالْعِلْمُ الْمَصْبُوبُ </vt:lpstr>
      <vt:lpstr>وَالْغَوْثُ وَالرَّحْمَةُ الْواسِعَةُ، وَعْداً غَيْرَ مَكْذوُب، </vt:lpstr>
      <vt:lpstr>اَلسَّلامُ عَلَيْكَ حينَ تَقوُمُ، </vt:lpstr>
      <vt:lpstr>اَلسَّلامُ عَلَيْكَ حينَ تَقْعُدُ، </vt:lpstr>
      <vt:lpstr>اَلسَّلامُ عَلَيْكَ حينَ تَقْرَأُ وَتُبَيِّنُ، </vt:lpstr>
      <vt:lpstr>اَلسَّلامُ عَلَيْكَ حينَ تُصَلّي وَتَقْنُتُ، </vt:lpstr>
      <vt:lpstr>اَلسَّلامُ عَلَيْكَ حينَ تَرْكَعُ وَتَسْجُدُ، </vt:lpstr>
      <vt:lpstr>اَلسَّلامُ عَلَيْكَ حينَ تُهَلِّلُ وَتُكَبِّرُ، </vt:lpstr>
      <vt:lpstr>اَلسَّلامُ عَلَيْكَ حينَ تَحْمَدُ وَتَسْتَغْفِرُ، </vt:lpstr>
      <vt:lpstr>اَلسَّلامُ عَلَيْكَ حينَ تُصْبِحُ وَتُمْسي، </vt:lpstr>
      <vt:lpstr>اَلسَّلامُ عَلَيْكَ فِي اللَّيْلِ اِذا يَغْشى وَالنَّهارِ إِذا تَجَلّى، </vt:lpstr>
      <vt:lpstr>اَلسَّلامُ عَلَيْكَ أَيُّهَا الإِمامُ الْمَأمُونِ </vt:lpstr>
      <vt:lpstr>اَلسَّلامُ عَلَيْكَ أَيُّهَا الْمُقَدَّمُ الْمَأمُولُ، </vt:lpstr>
      <vt:lpstr>اَلسَّلامُ عَلَيْكَ بِجَوامِعِ السَّلام </vt:lpstr>
      <vt:lpstr>أُشْهِدُكَ يا مَوْلاىَ أَنّى أَشْهَدُ أَنْ لا إِلـهَ إِلا اللهُ وَحْدَهُ لا شَريكَ لَهُ، </vt:lpstr>
      <vt:lpstr>وَأَنَّ مُحَمَّداً عَبْدُهُ وَرَسوُلُهُ </vt:lpstr>
      <vt:lpstr>لا حَبيبَ إِلا هُوَ وَأَهْلُهُ، </vt:lpstr>
      <vt:lpstr>وَأُشْهِدُكَ يا مَوْلايَ أَنَّ عَلِيّاً أَميرَ الْمُؤْمِنينَ حُجَّتُهُ </vt:lpstr>
      <vt:lpstr>وَالْحَسَنَ حُجَّتُهُ </vt:lpstr>
      <vt:lpstr>وَالْحُسَيْنَ حُجَّتُهُ </vt:lpstr>
      <vt:lpstr>وَعَلِيَّ بْنَ الْحُسَيْنِ حُجَّتُهُ </vt:lpstr>
      <vt:lpstr>وَمُحَمَّدَ بْنَ عَلِيٍّ حُجَّتُهُ، </vt:lpstr>
      <vt:lpstr>وَجَعْفَرَ بْنَ مُحَمَّدٍّ حُجَّتُهُ، </vt:lpstr>
      <vt:lpstr>وَموُسَى بْنَ جَعْفَر حُجَّتُهُ، </vt:lpstr>
      <vt:lpstr>وَعَلِيَّ بْنَ موُسى حُجَّتُهُ، </vt:lpstr>
      <vt:lpstr>وَمُحَمَّدَ بْنَ عَلِيٍّ حُجَّتُهُ، </vt:lpstr>
      <vt:lpstr>وَعَلِيَّ بْنَ مُحَمَّد حُجَّتُهُ، </vt:lpstr>
      <vt:lpstr>وَالْحَسَنَ بْنَ عَلِيٍّ حُجَّتُهُ، </vt:lpstr>
      <vt:lpstr>وَأَشْهَدُ أَنَّكَ حُجَّةُ اللهِ، </vt:lpstr>
      <vt:lpstr>أَنْتُمُ الاَوَّلُ وَالآْخِرُ </vt:lpstr>
      <vt:lpstr>وَأَنَّ رَجْعَتَكُمْ حَقٌّ لا رَيْبَ فيها </vt:lpstr>
      <vt:lpstr>يَوْمَ لا يَنْفَعُ نَفْساً إيمانُها لَمْ تَكُنْ آمَنَتْ مِنْ قَبْلُ أَوْ كَسَبَتْ في إيمانِها خَيْراً، </vt:lpstr>
      <vt:lpstr>وَأَنَّ الْمَوْتَ حَقٌّ، </vt:lpstr>
      <vt:lpstr>وَأَنَّ ناكِراً وَنَكيراً حَقٌّ، </vt:lpstr>
      <vt:lpstr>وَأَشْهَدُ أَنَّ النَّشْرَ حَقٌّ، </vt:lpstr>
      <vt:lpstr>وَالْبَعَثَ حَقٌّ، </vt:lpstr>
      <vt:lpstr>وَأَنَّ الصِّراطَ حَقٌّ، </vt:lpstr>
      <vt:lpstr>وَالْمِرْصادَ حَقٌّ، </vt:lpstr>
      <vt:lpstr>وَالْميزانَ حَقٌّ، </vt:lpstr>
      <vt:lpstr>وَالْحَشْرَ حَقٌّ، </vt:lpstr>
      <vt:lpstr>وَالْحِسابَ حَقٌّ، </vt:lpstr>
      <vt:lpstr>وَالْجَنَّةَ وَالنّارَ حَقٌّ، </vt:lpstr>
      <vt:lpstr>وَالْوَعْدَ وَالْوَعيدَ بِهِما حَّق، </vt:lpstr>
      <vt:lpstr>يا مَوْلايَ شَقِيَ مَنْ خالَفَكُمْ </vt:lpstr>
      <vt:lpstr>وَسَعِدَ مَنْ أَطاعَكُمْ، </vt:lpstr>
      <vt:lpstr>فَاَشْهَدْ عَلى ما أَشْهَدْتُكَ عَلَيْهِ، </vt:lpstr>
      <vt:lpstr>وَأَنَا وَلِيٌّ لَكَ بَريٌ مِنْ عَدُوِّكَ </vt:lpstr>
      <vt:lpstr>فَالْحَقُّ ما رَضيتُمُوهُ، </vt:lpstr>
      <vt:lpstr>وَالْباطِلُ مَا سَخِطْتُمُوهُ، </vt:lpstr>
      <vt:lpstr>وَالْمَعْرُوفُ ما أَمَرْتُمْ بِهِ، </vt:lpstr>
      <vt:lpstr>وَالْمُنْكَرُ ما نَهَيْتُمْ عَنْهُ، </vt:lpstr>
      <vt:lpstr>فَنَفْسي مُؤْمِنَةٌ بِاللهِ وَحْدَهُ لا شَريكَ لَهُ </vt:lpstr>
      <vt:lpstr>وَبِرَسُولِهِ </vt:lpstr>
      <vt:lpstr>وَبِأَميرِ الْمُؤْمِنينَ </vt:lpstr>
      <vt:lpstr>وَبِكُمْ يا مَوْلايَ </vt:lpstr>
      <vt:lpstr>أَوَّلِكُمْ وَآخِرِكُمْ، </vt:lpstr>
      <vt:lpstr>وَنُصْرَتي مُعَدَّةٌ لَكُمْ </vt:lpstr>
      <vt:lpstr>وَمَوَدَّتى خالِصَةٌ لَكُمْ </vt:lpstr>
      <vt:lpstr>آمينَ آمينَ </vt:lpstr>
      <vt:lpstr>اَللَّهُمَّ صَلِّ عَلٰى مُحَمَّدٍ وَآلِ مُحَمَّدٍ</vt:lpstr>
      <vt:lpstr>PowerPoint Presentation</vt:lpstr>
      <vt:lpstr>اَللَّهُمَّ صَلِّ عَلٰى مُحَمَّدٍ وَآلِ مُحَمَّدٍ</vt:lpstr>
      <vt:lpstr>بِسْمِ اللهِ الرَّحْمنِ الرَّحِيمِ</vt:lpstr>
      <vt:lpstr>اَللّـهُمَّ إِنّي أَسْأَلُكَ أَنْ تُصَلِّيَ عَلى مُحَمَّد نَبِيِّ رَحْمَتِكَ وَكَلِمَةِ نُورِكَ، </vt:lpstr>
      <vt:lpstr>وَأَنْ تَمْلأَ قَلْبي نُورَ الْيَقينِ </vt:lpstr>
      <vt:lpstr>وَصَدْري نوُرَ الإِيمانِ </vt:lpstr>
      <vt:lpstr>وَفِكْري نُورَ النِّيّاتِ، </vt:lpstr>
      <vt:lpstr>وَعَزْمي نُورَ الْعِلْمِ، </vt:lpstr>
      <vt:lpstr>وَقُوَّتي نُورَ الْعَمَلِ، </vt:lpstr>
      <vt:lpstr>وَلِساني نُورَ الصِّدْقِ، </vt:lpstr>
      <vt:lpstr>وَديني نُورَ الْبَصائِرِ مِنْ عِنْدِكَ، </vt:lpstr>
      <vt:lpstr>وَبَصَري نُورَ الضِّياءِ، </vt:lpstr>
      <vt:lpstr>وَسَمْعي نُورَ الْحِكْمَةِ، </vt:lpstr>
      <vt:lpstr>وَمَوَدَّتي نُورَ الْمُوالاةِ لِمُحَمَّد وَآلِهِ عَلَيْهِمُ السَّلامُ </vt:lpstr>
      <vt:lpstr>حَتّى أَلْقاكَ وَقَدْ وَفَيْتُ بِعَهْدِكَ وَميثاقِكَ </vt:lpstr>
      <vt:lpstr>فَتُغَشّيَني رَحْمَتَكَ </vt:lpstr>
      <vt:lpstr>يا وَلِىُّ يا حَميدُ، </vt:lpstr>
      <vt:lpstr>اَللّـهُمَّ صَلِّ عَلى مُحَمَّد حُجَّتِكَ في أَرْضِكَ، </vt:lpstr>
      <vt:lpstr>وَخَليفَتِكَ في بِلادِكَ </vt:lpstr>
      <vt:lpstr>وَالدّاعي إِلى سَبيلِكَ، </vt:lpstr>
      <vt:lpstr>وَالْقائِمِ بِقِسْطِكَ، </vt:lpstr>
      <vt:lpstr>وَالثّائِرِ بِأَمْرِكَ، </vt:lpstr>
      <vt:lpstr>وَلِيِّ الْمُؤْمِنينَ وَبَوارِ الْكافِرينَ، </vt:lpstr>
      <vt:lpstr>وَمُجَلِّي الظُّلْمَةِ، </vt:lpstr>
      <vt:lpstr>وَمُنيرِ الْحَقِّ، </vt:lpstr>
      <vt:lpstr>وَالنّاطِقِ بِالْحِكْمَةِ وَالصِّدْقِ، </vt:lpstr>
      <vt:lpstr>وَكَلِمَتِكَ التّامَّةِ في أَرْضِكَ، </vt:lpstr>
      <vt:lpstr>الْمُرْتَقِبِ الْخائِفِ </vt:lpstr>
      <vt:lpstr>وَالْوَلِيِّ النّاصِحِ، </vt:lpstr>
      <vt:lpstr>سَفينَةِ النَّجاةِ </vt:lpstr>
      <vt:lpstr>وَعَلَمِ الْهُدى </vt:lpstr>
      <vt:lpstr>وَنُورِ أَبْصارِ الْوَرى، </vt:lpstr>
      <vt:lpstr>وَخَيْرِ مَنْ تَقَمَّصَ وَارْتَدى، </vt:lpstr>
      <vt:lpstr>وَمُجَلِّي الْعَمَى </vt:lpstr>
      <vt:lpstr>الَّذي يَمْلأَ الأَرْضَ عَدْلاً وَقِسْطاً كَما مُلِئَتْ ظُلْماً وَجَوْراً، </vt:lpstr>
      <vt:lpstr>إِنَّكَ عَلى كُلِّ شَيْء قَديرٌ، </vt:lpstr>
      <vt:lpstr>اَللّـهُمَّ صَلِّ عَلى وَلِيِّكَ وَابْنِ أَوْلِيائِكَ الَّذينَ فَرَضْتَ طاعَتَهُمْ، </vt:lpstr>
      <vt:lpstr>وَأَوْجَبْتَ حَقَّهُمْ، </vt:lpstr>
      <vt:lpstr>وَأَذْهَبْتَ عَنْهُمُ الرِّجْسَ وَطَهَّرْتَهُمْ تَطْهيراً، </vt:lpstr>
      <vt:lpstr>اَللّهُمَّ انْصُرْهُ وَانْتَصِرْ بِهِ لِدينِكَ </vt:lpstr>
      <vt:lpstr>وَانْصُرْ بِهِ أَوْلِياءِكَ وَأَوْلِياءِهِ وَشيعَتَهُ وَأَنْصارَهُ </vt:lpstr>
      <vt:lpstr>وَاجْعَلْنا مِنْهُمْ، </vt:lpstr>
      <vt:lpstr>اَللّهُمَّ أَعِذْهُ مِنْ شَرِّ كُلِّ باغ وَطاغ وَمِنْ شَرِّ جَميعِ خَلْقِكَ، </vt:lpstr>
      <vt:lpstr>وَاحْفَظْهُ مِنْ بَيْنَ يَدَيْهِ وَمِنْ خَلْفِهِ وَعَنْ يَمينِهِ وَعَنْ شَمالِهِ، </vt:lpstr>
      <vt:lpstr>وَاحْرُسْهُ وَامْنَعْهُ مِنْ أَنْ يوُصَلَ إِلَيْهِ بِسُوء </vt:lpstr>
      <vt:lpstr>وَاحْفَظْ فيهِ رَسُولَكَ، وَآلِ رَسوُلِكَ </vt:lpstr>
      <vt:lpstr>وَأَظْهِرْ بِهِ الْعَدْلَ </vt:lpstr>
      <vt:lpstr>وَأَيِّدْهُ بِالنَّصْرِ، </vt:lpstr>
      <vt:lpstr>وَانْصُرْ ناصِريهِ، </vt:lpstr>
      <vt:lpstr>وَاخْذُلْ خاذِليهِ، </vt:lpstr>
      <vt:lpstr>وَاقْصِمْ قاصِميهِ، </vt:lpstr>
      <vt:lpstr>وَاقْصِمْ بِهِ جَبابِرَةَ الْكُفْرِ، </vt:lpstr>
      <vt:lpstr>وَاقْتُلْ بِهِ الْكُفّارَ وَالْمُنافِقينَ وَجَميعَ الْمُلْحِدينَ </vt:lpstr>
      <vt:lpstr>حَيْثُ كانُوا مِنْ مَشارِقِ الأَرْضِ وَمَغارِبِها </vt:lpstr>
      <vt:lpstr>بَرِّها وَبَحْرِها، </vt:lpstr>
      <vt:lpstr>وَامْلأَ بِهِ الأَرْضَ عَدْلاً </vt:lpstr>
      <vt:lpstr>وَأَظْهِرْ بِهِ دينَ نَبِيِّكَ صَلَّى اللهُ عَلَيْهِ وَآلِهِ، </vt:lpstr>
      <vt:lpstr>وَاجْعَلْنِي اللّهُمَّ مِنْ أَنْصارِهِ وَأَعْوانِهِ وَأَتْباعِهِ وَشيعَتِهِ، </vt:lpstr>
      <vt:lpstr>وَأَرِني في آلِ مُحَمَّد عَلَيْهِمُ السَّلامُ ما يَأمُلُونَ </vt:lpstr>
      <vt:lpstr>وَفي عَدُوِّهِمْ ما يَحْذَرُونَ، </vt:lpstr>
      <vt:lpstr>إِلـهَ الْحَقِّ آمينَ، </vt:lpstr>
      <vt:lpstr>يا ذَا الْجَلالِ وَالإِكْرامِ </vt:lpstr>
      <vt:lpstr>يا أَرْحَمَ الرّاحِمينَ </vt:lpstr>
      <vt:lpstr>اَللّٰهُمَّ صَلِّ عَلٰى مُحَمَّدٍ وَآلِ مُحَمَّدٍ</vt:lpstr>
      <vt:lpstr>PowerPoint Presentation</vt:lpstr>
      <vt:lpstr>أَللّٰهُمَّ صَلِّ عَلٰى مُحَمَّدٍ وَآلِ مُحَمَّدٍ</vt:lpstr>
      <vt:lpstr>بِسْمِ اللّٰهِ الرَّحْمٰنِ الرَّحِيمِ</vt:lpstr>
      <vt:lpstr>إِلٰهِي أَلْبَسَتْنِي الْخَطايا ثَوْبَ مَذَلَّتِي</vt:lpstr>
      <vt:lpstr>وَجَلَّلَنِي التَّباعُدُ مِنْكَ لِباسَ مَسْكَنَتِي،</vt:lpstr>
      <vt:lpstr>وَأَماتَ قَلْبِي عَظِيمُ جِنايَتِي،</vt:lpstr>
      <vt:lpstr>فَأَحْيِه بِتَوْبَةٍ مِنْكَ يا أَمَلِي وَبُغْيَتِي،</vt:lpstr>
      <vt:lpstr>وَيا سُؤْلِي وَمُنْيَتِي،</vt:lpstr>
      <vt:lpstr>فَوَعِزَّتِكَ ما أَجِدُ لِذُنُوبِي سِواكَ غافِراً،</vt:lpstr>
      <vt:lpstr>وَلا أَرَىٰ لِكَسْرِي غَيْرَكَ جابِراً،</vt:lpstr>
      <vt:lpstr>وَقَدْ خَضَعْتُ بِالإِنابَةِ إلَيْكَ</vt:lpstr>
      <vt:lpstr>وَعَنَوْتُ بِالاسْتِكانَةِ لَدَيْكَ،</vt:lpstr>
      <vt:lpstr>فَإنْ طَرَدْتَنِي مِنْ بابِكَ فَبِمَنْ أَلُوذُ</vt:lpstr>
      <vt:lpstr>وَإنْ رَدَدْتَنِي عَنْ جَنابِكَ فَبِمَنْ أَعُوذُ</vt:lpstr>
      <vt:lpstr>فَوَا أَسَفاهُ مِنْ خَجْلَتِي وَافْتِضَاحِي،</vt:lpstr>
      <vt:lpstr>وَوا لَهْفاهُ مِنْ سُوءِ عَمَلِي وَاجْتِراحِي</vt:lpstr>
      <vt:lpstr>أَسْأَلُكَ يا غافِرَ الذَّنْبِ الْكَبِيرِ</vt:lpstr>
      <vt:lpstr>وَيا جابِرَ الْعَظْمِ الْكَسِيرِ،</vt:lpstr>
      <vt:lpstr>أَنْ تَهَبَ لِي مُوبِقاتِ الْجَرائِرِ،</vt:lpstr>
      <vt:lpstr>وَتَسْتُرَ عَلَيَّ فاضِحاتِ السَّرائِرِ،</vt:lpstr>
      <vt:lpstr>وَلا تُخْلِنِي فِي مَشْهَدِ الْقِيامَةِ مِنْ بَرْدِ عَفْوِكَ وَغَفْرِكَ،</vt:lpstr>
      <vt:lpstr>وَلا تُعْرِنِي مِنْ جَمِيلِ صَفْحِكَ وَسَتْرِكَ</vt:lpstr>
      <vt:lpstr>إِلٰهِي ظَلِّلْ عَلَىٰ ذُنُوبِي غَمامَ رَحْمَتِكَ،</vt:lpstr>
      <vt:lpstr>وَأَرْسِلْ عَلىٰ عُيُوبِي سَحابَ رَأْفَتِكَ</vt:lpstr>
      <vt:lpstr>إِلٰهِي هَلْ يَرْجِعُ الْعَبْدُ الأَبِقُ إلاَّ إلَىٰ مَوْلاهُ</vt:lpstr>
      <vt:lpstr>أَمْ هَلْ يُجِيرُهُ مِنْ سَخَطِهِ أَحَدٌ سِواهُ</vt:lpstr>
      <vt:lpstr>إِلٰهِي إنْ كانَ النَّدَمُ عَلَىٰ الذَّنْب تَوْبَةً،</vt:lpstr>
      <vt:lpstr>فَإِنِّي وَعِزَّتِكَ مِنَ النَّادِمِينَ،</vt:lpstr>
      <vt:lpstr>وَإِنْ كَانَ الاسْتِغْفارُ مِنَ الْخَطيئَةِ حِطَّةً،</vt:lpstr>
      <vt:lpstr>فَإِنِّي لَكَ مِنَ الُمُسْتَغْفِرِينَ،</vt:lpstr>
      <vt:lpstr>لَكَ الْعُتْبىٰ حَتَّىٰ تَرْضَىٰ</vt:lpstr>
      <vt:lpstr>إِلٰهِي بِقُدْرَتِكَ عَلَيَّ تُبْ عَلَيَّ،</vt:lpstr>
      <vt:lpstr>وَبِحِلْمِكَ عَنِّي اعْفُ عَنِّي،</vt:lpstr>
      <vt:lpstr>وَبِعِلْمِكَ بِي ارْفَقْ بِي</vt:lpstr>
      <vt:lpstr>إِلٰهِي أَنْتَ الَّذِي فَتَحْتَ لِعِبادِكَ بَابَاً إلَىٰ عَفْوِكَ سَمَّيْتَهُ التَّوْبَةَ،</vt:lpstr>
      <vt:lpstr>فَقُلْتَ تُوبُوا إلَىٰ اللَّهِ تَوْبَةً نَصُوحَاً</vt:lpstr>
      <vt:lpstr>فَما عُذْرُ مَنْ أَغْفَلَ دُخُولَ الْبابِ بَعْدَ فَتْحِهِ</vt:lpstr>
      <vt:lpstr>إِلٰهِي إنْ كانَ قَبُحَ الذَّنْبُ مِنْ عَبْدِكَ</vt:lpstr>
      <vt:lpstr>فَلْيَحْسُنِ الْعَفْوُ مِنْ عِنْدِكَ</vt:lpstr>
      <vt:lpstr>إِلٰهِي ما أَنَا بِأَوَّلِ مَنْ عَصاكَ، فَتُبْتَ عَلَيْهِ،</vt:lpstr>
      <vt:lpstr>وَتَعَرَّضَ بِمَعْرُوفِكَ، فَجُدْتَ عَلَيْهِ،</vt:lpstr>
      <vt:lpstr>يا مُجِيبَ الْمُضْطَرِّ،</vt:lpstr>
      <vt:lpstr>يا كَاشِفَ الضُّرِّ،</vt:lpstr>
      <vt:lpstr>يا عَظِيمَ الْبِرِّ،</vt:lpstr>
      <vt:lpstr>يا عَليمَاً بِما فِي السِّرِّ،</vt:lpstr>
      <vt:lpstr>يا جَمِيلَ السِّتْرِ</vt:lpstr>
      <vt:lpstr>اسْتَشْفَعْتُ بِجُودِكَ وَكَرَمِكَ إلَيْكَ،</vt:lpstr>
      <vt:lpstr>وَتَوَسَّلْتُ بِجَنابِكَ وَتَرَحُّمِكَ لَدَيْكَ،</vt:lpstr>
      <vt:lpstr>فَاسْتَجِبْ دُعائِي،</vt:lpstr>
      <vt:lpstr>وَلا تُخَيِّبْ فِيكَ رَجَائِي</vt:lpstr>
      <vt:lpstr>وَتَقَبَّلْ تَوْبَتِي</vt:lpstr>
      <vt:lpstr>وَكَفِّرْ خَطيئَتِي،</vt:lpstr>
      <vt:lpstr>بِمَنِّكَ وَرَحْمَتِكَ</vt:lpstr>
      <vt:lpstr>يا أَرْحَمَ الرَّاحِمِينَ</vt:lpstr>
      <vt:lpstr>أَللّٰهُمَّ صَلِّ عَلٰى مُحَمَّدٍ وَآلِ مُحَمَّدٍ</vt:lpstr>
      <vt:lpstr>PowerPoint Presentation</vt:lpstr>
      <vt:lpstr>اَللّٰهُمَّ صَلِّ عَلٰى مُحَمَّدٍ وَآلِ مُحَمَّدٍ</vt:lpstr>
      <vt:lpstr>بِسْمِ اللَّهِ الرَّحْمٰنِ الرَّحِيمِ</vt:lpstr>
      <vt:lpstr>اللّهُمّ كُنْ لِوَلِيّكَ الحُجّةِ ابْنِ الحَسَنِ</vt:lpstr>
      <vt:lpstr>صَلَوَاتُكَ عَلَيْهِ وَعَلَى آبَائِهِ</vt:lpstr>
      <vt:lpstr>فِي هذِهِ السَّاعَةِ وَفي كُلّ سَاعَةٍ</vt:lpstr>
      <vt:lpstr>وَلِيّاً وَحَافِظاً</vt:lpstr>
      <vt:lpstr>وَقَائِداً وَنَاصِراً</vt:lpstr>
      <vt:lpstr>وَدَلِيلاً وَعَيْناً</vt:lpstr>
      <vt:lpstr>حَتَّى تُسْكِنَهُ أَرْضَكَ طَوْعاً</vt:lpstr>
      <vt:lpstr>وَتُمَتّعَهُ فِيهَا طَوِيلاً.</vt:lpstr>
      <vt:lpstr>يَا مُدَبّرَ الأُمُورِ</vt:lpstr>
      <vt:lpstr>يَا بَاعِثَ مَنْ فِي القُبُورِ</vt:lpstr>
      <vt:lpstr>يَا مُجْرِيَ البُحُورِ</vt:lpstr>
      <vt:lpstr>يَا مُلَيّنَ الحَدِيدِ لِدَاوُدَ</vt:lpstr>
      <vt:lpstr>صَلّ عَلَى مُحَمّدٍ وَآلِ مُحَمّدٍ…</vt:lpstr>
      <vt:lpstr>حاجات</vt:lpstr>
      <vt:lpstr>اَللّٰهُمَّ صَلِّ عَلٰى مُحَمَّدٍ وَآلِ مُحَمَّدٍ</vt:lpstr>
      <vt:lpstr>PowerPoint Presentation</vt:lpstr>
      <vt:lpstr>اَللّٰهُمَّ صَلِّ عَلٰى مُحَمَّدٍ وَآلِ مُحَمَّدٍ</vt:lpstr>
      <vt:lpstr>بِسْمِ اللَّهِ الرَّحْمٰنِ الرَّحِيمِ</vt:lpstr>
      <vt:lpstr>اللَّهُمَّ  يَا مَن لا يَصِفُهُ نَعْتُ الْوَاصِفِينَ</vt:lpstr>
      <vt:lpstr>وَيَا مَن لا يُجَاوِزُهُ رَجَاءُ الرَّاجِينَ</vt:lpstr>
      <vt:lpstr>وَيَا مَن لا يَضِيعُ لَديْهِ أَجْرُ الْمُحْسِنِينَ</vt:lpstr>
      <vt:lpstr>وَيَا مَنْ هُوَ مُنتَهَى خَوْفِ الْعَابِدِينَ</vt:lpstr>
      <vt:lpstr>وَيَا مَنْ هُوَ غَايَةُ خَشْيَةِ الْمُتَّقِينَ</vt:lpstr>
      <vt:lpstr>هَذَا مَقَامُ مَن تَدَاوَلَتْهُ أَيْدِي الذُّنُوبِ،</vt:lpstr>
      <vt:lpstr>وَقَادَتْهُ أَزِمَّةُ الْخَطَايَا،</vt:lpstr>
      <vt:lpstr>وَاسْتَحْوَذَ عَلَيْهِ الشَّيْطَانُ</vt:lpstr>
      <vt:lpstr>فَقَصَّرَ عَمَّا أَمَرْتَ بِهِ تَفْرِيطاً،</vt:lpstr>
      <vt:lpstr>وَتَعَاطَى مَا نَهَيْتَ عَنْهُ تَعْزِيراً،</vt:lpstr>
      <vt:lpstr>كَالْجَاهِلِ بِقُدْرَتِكَ عَلَيْهِ،</vt:lpstr>
      <vt:lpstr>أَوْ كَالْمُنكِرِ فَضْلِ إِحْسَانِكَ إِلَيْهِ</vt:lpstr>
      <vt:lpstr>حَتَّى إِذَا انفَتَحَ لَهُ بَصَرُ الْهُدَي،</vt:lpstr>
      <vt:lpstr>وَتَقَشَّعَتْ عَنهُ سَحَائِبُ العَمَي،</vt:lpstr>
      <vt:lpstr>أَحْصَى مَا ظَلَمَ بِهِ نَفْسَهُ،</vt:lpstr>
      <vt:lpstr>وَفَكَّرَ فِيمَا خَالَفَ فِيهِ رَبَّهُ</vt:lpstr>
      <vt:lpstr>فَرَأَى كَبِيرَ عِصْيَانِهِ كَبِيراً،</vt:lpstr>
      <vt:lpstr>وَجَلِيلَ مُخَالَفَتِهِ جَلِيلاً</vt:lpstr>
      <vt:lpstr>فَأَقْبَلَ نَحْوَكَ مُؤَمِّلاً لَّكَ،</vt:lpstr>
      <vt:lpstr>مُسْتَحْيِياً مِّنكَ،</vt:lpstr>
      <vt:lpstr>وَوَجَّهَ رَغْبَتَهُ إِلَيْكَ ثِقَةً بِكَ،</vt:lpstr>
      <vt:lpstr>فَأَمَّكَ بِطَبْعِهِ يَقِيناً،</vt:lpstr>
      <vt:lpstr>وَقَصَدَكَ بِخَوْفِهِ إِخْلاَصاً،</vt:lpstr>
      <vt:lpstr>قَدْ خَلاَ طَمَعُهُ مِن كُلِّ مَطْمُوعٍ فِيهِ غَيْرُكَ،</vt:lpstr>
      <vt:lpstr>وَأَفْرَجَ رَوْعُهُ مِن كُلِّ مَحْذُورٍ مِّنْهُ سِوَاكَ</vt:lpstr>
      <vt:lpstr>فَمَثَلَ بَيْنَ يَديْكَ مُتَضَرِّعاً،</vt:lpstr>
      <vt:lpstr>وَغَمَّضَ بَصَرَهُ إِلىَ الأَرْضِ مُتَخَشِّعاً،</vt:lpstr>
      <vt:lpstr>وَطَأْطَأَ رَأْسَهُ لِعِزَّتِكَ مُتَذَلِّلاً</vt:lpstr>
      <vt:lpstr>وَأَبَثَّكَ مِن سِرِّهِ مَا أَنتَ أَعْلَمُ بِهِ مِنْهُ خُضُوعاً</vt:lpstr>
      <vt:lpstr>وَعَدَّدَ مِن ذُنُوبِهِ مَا أَنتَ أَحْصى لَهَا خُشُوعاً</vt:lpstr>
      <vt:lpstr>وَاسْتَغَاثَ بِكَ مِنْ</vt:lpstr>
      <vt:lpstr>عَظِيمِ مَا وَقَعَ بِهِ فِي عِلْمِكَ،</vt:lpstr>
      <vt:lpstr>وَقَبِيحِ مَا فَضَحَهُ فِي حُكْمِكَ،</vt:lpstr>
      <vt:lpstr>مِن ذُنُوبٍ أَدْبَرَتْ لَذَّاتُهَا فَذَهَبَتْ،</vt:lpstr>
      <vt:lpstr>وَأَقَامَتْ تَبِعَاتُهَا فَلَزِمَتْ</vt:lpstr>
      <vt:lpstr>لا يُنكِرُ يَا إِلَهِي عَدْلَكَ إِنْ عَاقَبْتَهُ،</vt:lpstr>
      <vt:lpstr>وَلا يَسْتَعْصِمُ عَفْوَكَ عَنْهُ إِنْ عَفَوْتَ عَنْهُ وَرَحِمْتَهُ</vt:lpstr>
      <vt:lpstr>لأَنَّكَ الرَّبُّ الْكَرِيمُ الَّذِي لا يَتَعَاظَمُهُ غُفْرَانُ الذَّنْبِ الْعَظِيمِ</vt:lpstr>
      <vt:lpstr>اللَّهُمَّ فَهَا أَنَا ذَا</vt:lpstr>
      <vt:lpstr>قَدْ جِئْتُكَ مُطِيعاً لأَمْرِكَ، </vt:lpstr>
      <vt:lpstr>فِيمَا أَمَرْتَ بِهِ مِنَ الدُّعَاءِ،</vt:lpstr>
      <vt:lpstr>مُتَنَجِّزاً وَّعْدَكَ فِيمَا وَعَدتَّ بِهِ مِنَ الإِجَابَةِ، إِذْ تَقُولُ:</vt:lpstr>
      <vt:lpstr>(اُدْعُوني أَسْتَجِبْ لَكُمْ)</vt:lpstr>
      <vt:lpstr>اللَّهُمَّ فَصَلِّ عَلَى مُحَمَّدٍ وَآلهِ</vt:lpstr>
      <vt:lpstr>وَالْقَنِي بِمَغْفِرَتِكَ كَمَا لَقِيتُكَ بِإِقْرَارِي</vt:lpstr>
      <vt:lpstr>وَارْفَعْنِي عَن مَّصَاِرعِ الذُّنُوبِ كَمَا وَضَعْتُ لَكَ نَفْسِي</vt:lpstr>
      <vt:lpstr>وَاسْتُرْنِي بِسِتْرِكَ كَمَا تَأَنَّيْتَنِي عَنِ الإنتِقَامِ مِنِّي</vt:lpstr>
      <vt:lpstr>اللَّهُمَّ وَثَبِّتْ فِي طَاعَتِكَ نِيَّتِي</vt:lpstr>
      <vt:lpstr>وَأَحْكِمْ فِي عِبَادَتِكَ بَصِيرَتِي</vt:lpstr>
      <vt:lpstr>وَوَفِّقْنِي إِلىَ الأَعْمَاِل مَا تَغْسِلُ بِهِ دَنَسَ الْخَطَايَا عَنِّي</vt:lpstr>
      <vt:lpstr>وَتَوَفَّنِي عَلَى مِلَّتِكَ وَمِلَّةِ نَبِيِّكَ مُحَمَّدٍ عَلَيِهْ السَّلاَمُ إِذَا تَوَفَّيْتَنِي</vt:lpstr>
      <vt:lpstr>اللَّهُمَّ إِنِّي أَتُوبُ إِلَيْكَ فِي مَقَامِي هَذَا مِن</vt:lpstr>
      <vt:lpstr>كَبَائِرِ ذُنُوبِي وَصَغَائِرِهَا،</vt:lpstr>
      <vt:lpstr>وَبَوَاطِنِ سَيِّئَاتِي وَظَوَاهِرِهَا،</vt:lpstr>
      <vt:lpstr>وَسَوَاِلفِ زَلاَّتِي وَحَوَادِثِهَا</vt:lpstr>
      <vt:lpstr>تَوْبَةَ مَن لا يُحَدِّثُ نَفْسَهُ بِمَعْصِيَةٍ،</vt:lpstr>
      <vt:lpstr>وَلا يُضْمِرُ أَن يَّعُودَ فِي خَطِيئَةٍ</vt:lpstr>
      <vt:lpstr>وَقَدْ قُلْتَ يَا إِلَهِي فِي مُحْكَمِ كِتَابِكَ</vt:lpstr>
      <vt:lpstr>إِنَّكَ تَقْبَلُ التَّوْبَةَ عَنْ عِبَادِكَ</vt:lpstr>
      <vt:lpstr>وَتَعْفُو عَنِ السَّيِّئَاتِ</vt:lpstr>
      <vt:lpstr>وَتُحِبُّ التَّوَّابِينَ</vt:lpstr>
      <vt:lpstr>فَاقْبَلْ تَوْبَتِي كَمَا وَعَدتَّ</vt:lpstr>
      <vt:lpstr>وَاعْفُ عَن سَيِّئَاتِي كَمَا ضَمِنتَ</vt:lpstr>
      <vt:lpstr>وَأَوْجِبْ لِي مَحَبَّتَكَ كَمَا شَرَطتَّ</vt:lpstr>
      <vt:lpstr>وَلَكَ يَا رَبِّ</vt:lpstr>
      <vt:lpstr>شَرْطِي لا أَعُودَ فِي مَكْرُوهِكَ</vt:lpstr>
      <vt:lpstr>وَضَمَاِني لا أَرْجِعَ فِي مَذْمُومِكَ</vt:lpstr>
      <vt:lpstr>وَعَهْدِي أَنْ أَهْجُرَ جَمِيعَ مَعَاصِيكَ</vt:lpstr>
      <vt:lpstr>اللَّهُمَّ إِنَّكَ أَعْلَمُ بِمَا عَمِلْتُ</vt:lpstr>
      <vt:lpstr>فَاغْفِرْ لِي مَا عَلِمْتَ</vt:lpstr>
      <vt:lpstr>وَاصْرِفْنِي بِقُدْرَتِكَ إِلَى مَا أَحْبَبْتَ</vt:lpstr>
      <vt:lpstr>اللَّهُمَّ وَعَلَيَّ تَبِعَاتٌ قَدْ حَفِظْتُهُنَّ،</vt:lpstr>
      <vt:lpstr>وَتَبِعَاتٌ قَدْ نَسِيتُهُنَّ،</vt:lpstr>
      <vt:lpstr>وَكُلُّهُنَّ بِعَيْنِكَ الَّتِي لا تَنَامُ،</vt:lpstr>
      <vt:lpstr>وَعِلْمِكَ الَّذِي لا يَنْسَى</vt:lpstr>
      <vt:lpstr>فَعَوِّضْ مِنْهَا أَهْلَهَا، وَاحْطُطْ عَنِّي وِزْرَهَا،</vt:lpstr>
      <vt:lpstr>وَخَفِّفْ عَنِّي ثِقْلَهَا، وَاعْصِمْنِي مِنْ أَنْ أُقَارِفَ مِثْلَهَا</vt:lpstr>
      <vt:lpstr>اللَّهُمَّ وَإِنَّهُ لا وَفَاءَ لِي بِالتَّوْبَةِ إِلاَّ بِعِصْمَتِكَ،</vt:lpstr>
      <vt:lpstr>وَلا اسْتِمْسَاكَ بِي عَنِ الْخَطَايَا إِلاَّ عَن قُوَّتِكَ</vt:lpstr>
      <vt:lpstr>فَقَوِّنِي بِقُوَّةٍ كَافِيَةٍ</vt:lpstr>
      <vt:lpstr>وَتَوَلَّنِي بِعِصْمَةٍ مَّانِعَةٍ</vt:lpstr>
      <vt:lpstr>اللَّهُمَّ أَيُّمَا عَبْدٍ تَابَ إِلَيْكَ </vt:lpstr>
      <vt:lpstr>وَهُوَ فِي عِلْمِ الْغَيْبِ عِندَكَ فَاسِخً لِّتَوْبَتِهِ، </vt:lpstr>
      <vt:lpstr>وَعَائِدٌ فِي ذَنْبِهِ وَخَطِيئَتِهِ</vt:lpstr>
      <vt:lpstr>فَإِنِّي أَعُوذُ بِكَ أَنْ أَكُونَ كَذلِكَ</vt:lpstr>
      <vt:lpstr>فاجْعَلْ تَوْبَتِي هَذِهِ لا أَحْتَاجُ بَعْدَهَا إِلَى تَوْبَةٍ، </vt:lpstr>
      <vt:lpstr>تَوْبَةً مُّوجِبَةً لِّمَحْوِ مَا سَلَفَ وَالسَّلاَمَةِ فِيمَا بَقِيَ</vt:lpstr>
      <vt:lpstr>اللَّهُمَ إِنِّي أَعْتَذِرُ إِلَيْكَ مِنْ جَهْلِي</vt:lpstr>
      <vt:lpstr>وَأَسْتَوْهِبُكَ سُوءَ فِعْلِي</vt:lpstr>
      <vt:lpstr>فَاضْمُمْنِي إِلَى كَنَفِ رَحْمَتِكَ تَطَوُّلاً</vt:lpstr>
      <vt:lpstr>وَاسْتُرْنِي بِسِتْرِ عَافِيَتِكَ تَفَضُّلاً</vt:lpstr>
      <vt:lpstr>اللَّهُمَّ وَإِنّي أَتُوبُ إِلَيْكَ مِن كُلِّ مَا خَالَفَ إِرَادَتَكَ، </vt:lpstr>
      <vt:lpstr>أَوْ زَالَ عَن مَّحَبَّتِكَ،</vt:lpstr>
      <vt:lpstr>مِنْ خَطَرَاتِ قَلْبِي،</vt:lpstr>
      <vt:lpstr>وَلَحَظَاتِ عَيْنِي،</vt:lpstr>
      <vt:lpstr>وَحِكَايَاتِ لِسَانِي،</vt:lpstr>
      <vt:lpstr>تَوْبَةً تَسْلَمُ بِهَا كُلُّ جَارِحَةٍ عَلَى حِيَاِلهَا مِن تَبِعَاتِكَ </vt:lpstr>
      <vt:lpstr>وَتَأْمَنُ مِمَّا يَخَافُ الْمُعْتَدُونَ مِنْ أَلِيمِ سَطَوَاتِكَ</vt:lpstr>
      <vt:lpstr>اللَّهُمَّ فَارْحَمْ وَحْدَتِي بَيْنَ يَديْكَ،</vt:lpstr>
      <vt:lpstr>وَوَجِيبَ قَلْبِي مِنْ خَشْيَتِكَ</vt:lpstr>
      <vt:lpstr>وَاضْطِرَابَ أَرْكَانِي مِنْ هَيْبَتِكَ</vt:lpstr>
      <vt:lpstr>فَقَدْ أَقَامَتْنِي يَا رَبِّ ذُنُوبِي مَقَامَ الْخِزْيِ بِفِنَائِكَ،</vt:lpstr>
      <vt:lpstr>فَإِن سَكَتُّ لَمْ يَنطِقْ عَنِّي أَحَدٌ،</vt:lpstr>
      <vt:lpstr>وَإِن شَفَعْتُ فَلَسْتُ بِأَهْلِ الشَّفَاعَةِ</vt:lpstr>
      <vt:lpstr>اللَّهُمَّ صَلِّ عَلَى مُحَمَّدٍ وَّآلِ مُحَمَّدٍ</vt:lpstr>
      <vt:lpstr>وَشَفِّعْ فِي خَطَايَايَ كَرَمَكَ</vt:lpstr>
      <vt:lpstr>وَعُدْ عَلَى سَيِّئَاتِي بِعَفْوِكَ</vt:lpstr>
      <vt:lpstr>وَلا تَجْزِنِي جَزَائِي مِنْ عُقُوبَتِكَ</vt:lpstr>
      <vt:lpstr>وَابْسُطْ عَلَيَّ طَوْلَكَ</vt:lpstr>
      <vt:lpstr>وَجَلِّلْنِي بِسِتْرِكَ</vt:lpstr>
      <vt:lpstr>وَافْعَلْ بِي فِعْلَ عَزِيزٍ تَضَرَّعَ إِلَيْهِ عَبْدٌ ذَلِيلٌ فَرَحِمَهُ،</vt:lpstr>
      <vt:lpstr>أَوْ غَنِيٍّ تَعَرَّضَ لَهُ عَبْدٌ فَقِيرٌ فَنَعَشَهُ</vt:lpstr>
      <vt:lpstr>اللَّهُمَّ لا خَفِيرَ لِي مِنكَ فَلْيَخْفِرْنِي عِزُّكَ</vt:lpstr>
      <vt:lpstr>وَلا شَفِيعَ لِي إِلَيْكَ فَلْيَشْفَعْ لِي فَضْلُكَ</vt:lpstr>
      <vt:lpstr>وَقَدْ أَوْجَلَتْنِي خَطَايَايَ فَلْيُؤْمِنِّي عَفْوُكَ</vt:lpstr>
      <vt:lpstr>فَمَا كُلُّ مَا نَطَقْتُ بِهِ عَن جَهْلٍ مِّنِّي بِسُوءِ أثَرِي، </vt:lpstr>
      <vt:lpstr>وَلا نِسْيَانٍ لِّمَا سَبَقَ مِن ذَمِيمِ فِعْلِي</vt:lpstr>
      <vt:lpstr>لَكِن لِّتَسْمَعْ سَمَاؤُكَ وَمَن فِيهَا</vt:lpstr>
      <vt:lpstr>وَأَرْضُكَ وَمَنْ عَلَيْهَا</vt:lpstr>
      <vt:lpstr>مَا أَظْهَرْتُ لَكَ مِنَ النَّدَمِ، </vt:lpstr>
      <vt:lpstr>وَلَجَأْتُ إِلَيْكَ فِيهِ مِنَ التَّوْبَةِ</vt:lpstr>
      <vt:lpstr>فَلَعَلَّ بَعْضَهُم بِرَحْمَتِكَ يَرْحَمُنِي مِن سُوءِ مَوْقِفِي، </vt:lpstr>
      <vt:lpstr>أَوْ تُدْرِكُهُ الرِّقَّةُ عَلَيَّ بِسُوءِ حَاِلي،</vt:lpstr>
      <vt:lpstr>فَيَنَالَنِي مِنْهُ بِدَعْوَةٍ هِيَ أَسْمَعُ لَديْكَ مِن دُعَائِي، </vt:lpstr>
      <vt:lpstr>أَوْشَفَاعَةٍ أَوْكَدُ عِندَكَ مِن شَفَاعَتِي، </vt:lpstr>
      <vt:lpstr>تَكُونُ بِهَا نَجَاتِي مِنْ غَضَبِكَ،</vt:lpstr>
      <vt:lpstr>وَفَوْزِي بِرِضَاكَ</vt:lpstr>
      <vt:lpstr>اللَّهُمَّ إِن يَّكُنِ النَّدَمُ تَوْبَةً إِلَيْكَ فَأَنَا أَندَمُ النَّادِمِينَ</vt:lpstr>
      <vt:lpstr>وَإِن يَّكُنِ التَّرْكُ لِمَعْصِيَتِكَ إِنَابَةً فَأَنَا أَوَّلُ الْمُنِيبِينَ</vt:lpstr>
      <vt:lpstr>وَإِن يَّكُنِ الإسْتِغْفَارُ حِطَّةً لِّلذُّنُوبِ فَإِنِّي لَكَ مِنَ الْمُسْتَغْفِرِينَ</vt:lpstr>
      <vt:lpstr>اللَّهُمَّ فَكَمَا أَمَرْتَ بِالتَّوْبَةِ وَضَمِنتَ الْقَبُولَ</vt:lpstr>
      <vt:lpstr>وَحَثَثْتَ عَلىَ الدُّعَاءِ وَوَعَدتَّ الإِجَابَةَ</vt:lpstr>
      <vt:lpstr>فَصَلِّ عَلَى مُحَمَّدٍ وَّآلِ مُحَمَّدٍ</vt:lpstr>
      <vt:lpstr>وَاقْبَلْ تَوْبَتِي وَلا تَرْجِعْنِي مَرْجِعَ الْخَيْبَةِ مِن رَّحْمَتِكَ</vt:lpstr>
      <vt:lpstr>إِنَّكَ أَنتَ التَّوَّابُ عَلىَ الْمُذْنِبِينَ،</vt:lpstr>
      <vt:lpstr>وَالرَّحِيمُ لِلْخَاطِئِينَ الْمُنِيبِينَ</vt:lpstr>
      <vt:lpstr>اللَّهُمَّ صَلِّ عَلَى مُحَمَّدٍ وَّآلِ مُحَمَّدٍ كَمَا هَديْتَنَا بِهِ</vt:lpstr>
      <vt:lpstr>وَصَلِّ عَلَى مُحَمَّدٍ وَّآلِهِ كَمَا اسْتَنقَذْتنَا بِهِ</vt:lpstr>
      <vt:lpstr>وَصَلِّ عَلَى مُحَمَّدٍ وَّآلِ مُحَمَّدٍ صَلاَةً تَشْفَعُ لَنَا يَوْمَ الْقِيَامَةِ وَيَوْمَ الْفَاقَةِ إِلَيْكَ</vt:lpstr>
      <vt:lpstr>إِنَّكَ عَلَى كُلِّ شَيْء قَدِيرٌ، وَهُوَ عَلَيْكَ يَسِيرٌ</vt:lpstr>
      <vt:lpstr>اَللّٰهُمَّ صَلِّ عَلٰى مُحَمَّدٍ وَآلِ مُحَمَّدٍ</vt:lpstr>
      <vt:lpstr>PowerPoint Presentation</vt:lpstr>
      <vt:lpstr>اَللّٰهُمَّ صَلِّ عَلٰى مُحَمَّدٍ وَآلِ مُحَمَّدٍ</vt:lpstr>
      <vt:lpstr>بِسْمِ اللَّهِ الرَّحْمٰنِ الرَّحِيمِ</vt:lpstr>
      <vt:lpstr>إِلٰهِي عَظُمَ ٱلْبَلاَءُ وَبَرِحَ ٱلْخَفَاءُ</vt:lpstr>
      <vt:lpstr>وَ انْكَشَفَ الْغِطَاءُ وَ انْقَطَعَ الرَّجَاءُ </vt:lpstr>
      <vt:lpstr>وَ ضَاقَتِ الْأَرْضُ وَ مُنِعَتِ السَّمَاءُ </vt:lpstr>
      <vt:lpstr>وَ أَنْتَ الْمُسْتَعَانُ وَ إِلَيْكَ الْمُشْتَكَى </vt:lpstr>
      <vt:lpstr>وَ عَلَيْكَ الْمُعَوَّلُ فِي الشِّدَّةِ وَ الرَّخَاءِ </vt:lpstr>
      <vt:lpstr>اللَّهُمَّ صَلِّ عَلَى مُحَمَّدٍ وَ آلِ مُحَمَّدٍ </vt:lpstr>
      <vt:lpstr>أُولِي الْأَمْرِ الَّذِينَ فَرَضْتَ عَلَيْنَا طَاعَتَهُمْ </vt:lpstr>
      <vt:lpstr>وَ عَرَّفْتَنَا بِذَلِكَ مَنْزِلَتَهُمْ </vt:lpstr>
      <vt:lpstr>فَفَرِّجْ عَنَّا بِحَقِّهِمْ فَرَجاً عَاجِلاً قَرِيباً </vt:lpstr>
      <vt:lpstr>كَلَمْحِ الْبَصَرِ أَوْ هُوَ أَقْرَبُ </vt:lpstr>
      <vt:lpstr>يَا مُحَمَّدُ يَا عَلِيُّ يَا عَلِيُّ يَا مُحَمَّدُ</vt:lpstr>
      <vt:lpstr>اكْفِيَانِي فَإِنَّكُمَا كَافِيَانِ </vt:lpstr>
      <vt:lpstr>وَ انْصُرَانِي فَإِنَّكُمَا نَاصِرَانِ </vt:lpstr>
      <vt:lpstr>يَا مَوْلاَنَا يَا صَاحِبَ الزَّمَانِ </vt:lpstr>
      <vt:lpstr>ٱلْغَوْثَ ٱلْغَوْثَ ٱلْغَوْثَ</vt:lpstr>
      <vt:lpstr>ادْرِكْنِي ادْرِكْنِي ادْرِكْنِي</vt:lpstr>
      <vt:lpstr>السَّاعَةَ السَّاعَةَ السَّاعَةَ </vt:lpstr>
      <vt:lpstr>الْعَجَلَ الْعَجَلَ الْعَجَلَ </vt:lpstr>
      <vt:lpstr>يَا أَرْحَمَ الرَّاحِمِينَ</vt:lpstr>
      <vt:lpstr> بِحَقِّ مُحَمَّدٍ وَ آلِهِ الطَّاهِرِين </vt:lpstr>
      <vt:lpstr>اَللّٰهُمَّ صَلِّ عَلٰى مُحَمَّدٍ وَآلِ مُحَمَّدٍ</vt:lpstr>
      <vt:lpstr>أَمَّنْ يُجيبُ الْمُضْطَرَّ إِذا دَعاهُ وَ يَكْشِفُ السُّوءَ</vt:lpstr>
      <vt:lpstr>Please recite a  Surah al-Fatiha for all marhumeen </vt:lpstr>
      <vt:lpstr>PowerPoint Presentation</vt:lpstr>
      <vt:lpstr>اَللّٰهُمَّ صَلِّ عَلٰى مُحَمَّدٍ وَآلِ مُحَمَّدٍ</vt:lpstr>
      <vt:lpstr>بِسْمِ اللّٰهِ الرَّحْمٰنِ الرَّحِيمِ</vt:lpstr>
      <vt:lpstr>اَللّٰهُمَّ صَلِّ عَلٰى مُحَمَّدٍ وَآلِهِ</vt:lpstr>
      <vt:lpstr>وَبَلِّغْ بِـإِيْمَانِي أَكْمَلَ الْإِيْمَانِ،</vt:lpstr>
      <vt:lpstr>وَاجْعَلْ يَقِينِي أَفْضَلَ الْيَقِينِ،</vt:lpstr>
      <vt:lpstr>وَانْتَهِ بِنِيَّتِي إِلٰى أَحْسَنِ النِّيَّاتِ،</vt:lpstr>
      <vt:lpstr>وَبِعَمَلِي إِلٰى أَحْسَنِ الْأَعْمَالِ.</vt:lpstr>
      <vt:lpstr>أَللّٰهُمَّ وَفِّرْ بِلُطْفِكَ نِيَّتِي،</vt:lpstr>
      <vt:lpstr>وَصَحِّحْ بِمَا عِنْدَكَ يَقِينِي،</vt:lpstr>
      <vt:lpstr>وَاسْتَصْلِحْ بِقُدْرَتِكَ مَا فَسَدَ مِنِّي.</vt:lpstr>
      <vt:lpstr>أَللّٰهُمَّ صَلِّ عَلٰى مُحَمَّدٍ وَآلِهِ</vt:lpstr>
      <vt:lpstr>وَاكْفِنِي مَا يَشْغَلُنِي الْإِهْتِمَامُ بِهِ،</vt:lpstr>
      <vt:lpstr>وَاسْتَعْمِلْنِي بِمَا تَسْأَلُنِي غَدًا عَنْهُ</vt:lpstr>
      <vt:lpstr>وَاسْتَفْرِغْ أَيَّامِي فِيمَا خَلَقْتَنِي لَهُ،</vt:lpstr>
      <vt:lpstr>وَأَغْنِنِي وَأَوْسِعْ عَلَىَّ فِي رِزْقِكَ،</vt:lpstr>
      <vt:lpstr>وَلاَ تَفْتِنِّي بِالنَّظَرِ، وَأَعِزَّنِي وَلا تَبْتَلِيَنِّي بِالْكِبْرِ،</vt:lpstr>
      <vt:lpstr>وَعَبِّدْنِي لَكَ وَلاَ تُفْسِدْ عِبَادَتِي بِالْعُجْبِ،</vt:lpstr>
      <vt:lpstr>وَأَجْرِ لِلنَّاسِ عَلٰى يَدِيَ الْخَيْرَ، وَلا تَمْحَقْهُ بِالْمَنِّ،</vt:lpstr>
      <vt:lpstr>وَهَبْ لِي مَعَالِيَ الْأَخْلاَقِ، وَاعْصِمْنِي مِنَ الْفَخْرِ.</vt:lpstr>
      <vt:lpstr>أَللّٰهُمَّ صَلِّ عَلٰى مُحَمَّدٍ وَآلِهِ،</vt:lpstr>
      <vt:lpstr>وَلا تَرْفَعْنِي فِيْ النَّاسِ دَرَجَةً</vt:lpstr>
      <vt:lpstr>إِلاَّ حَطَطْتَنِي عِنْدَ نَفْسِي مِثْلَهَا،</vt:lpstr>
      <vt:lpstr>وَلا تُحْدِثْ لِي عِزًّا ظَاهِرًا</vt:lpstr>
      <vt:lpstr>إِلاَّ أَحْدَثْتَ لِي ذِلَّةً بَاطِنَةً عِنْدَ نَفْسِي بِقَدَرِهَا.</vt:lpstr>
      <vt:lpstr>أَللّٰهُمَّ صَلِّ عَلٰى مُحَمَّدٍ وَآلِ مُحَمَّدٍ،</vt:lpstr>
      <vt:lpstr>وَمَتِّعْنِي بِهُدًى صَالِحٍ لا أَسْتَبْدِلُ بِهِ،</vt:lpstr>
      <vt:lpstr>وَطَرِيقَةِ حَقٍّ لا أَزِيْغُ عَنْهَا،</vt:lpstr>
      <vt:lpstr>وَنِيَّةِ رُشْدٍ لاَ أَشُكُّ فِيْهَا</vt:lpstr>
      <vt:lpstr>وَعَمِّرْنِي مَا كَانَ عُمُرِيْ بِذْلَةً فِي طَاعَتِكَ،</vt:lpstr>
      <vt:lpstr>فَإِذَا كَانَ عُمْرِي مَرْتَعَاً لِلشَّيْطَانِ</vt:lpstr>
      <vt:lpstr>فَاقْبِضْنِي إِلَيْكَ قَبْلَ أَنْ يَسْبِقَ مَقْتُكَ إِلَيَّ،</vt:lpstr>
      <vt:lpstr>أَوْ يَسْتَحْكِمَ غَضَبُكَ عَلَيَّ.</vt:lpstr>
      <vt:lpstr>اَللّٰهُمَّ لا تَدَعْ خَصْلَةً تُعَابُ مِنِّي إِلاَّ أَصْلَحْتَهَا،</vt:lpstr>
      <vt:lpstr>وَلا عَائِبَةً أُوَنَّبُ بِهَا إِلاَّ حَسَّنْتَهَا،</vt:lpstr>
      <vt:lpstr>وَلاَ أُكْرُومَةً فِيَّ نَاقِصَةً إِلاَّ أَتْمَمْتَهَا.</vt:lpstr>
      <vt:lpstr>أَللّٰهُمَّ صَلِّ عَلٰى مُحَمَّدٍ وَآلِ مُحَمَّدٍ</vt:lpstr>
      <vt:lpstr>وَأَبْدِلْنِي مِنْ بِغْضَةِ أَهْلِ الشَّنَآنِ الْمَحَبَّةَ</vt:lpstr>
      <vt:lpstr>وَمِنْ حَسَدِ أَهْلِ الْبَغْيِ الْمَوَدَّةَ،</vt:lpstr>
      <vt:lpstr>وَمِنْ ظِنَّةِ أَهْلِ الصَّلاَحِ الثِّقَةَ،</vt:lpstr>
      <vt:lpstr>وَمِنْ عَدَاوَةِ الأَدْنَيْنَ الْوَلايَةَ،</vt:lpstr>
      <vt:lpstr>وَمِنْ عُقُوقِ ذَوِي الْأَرْحَامِ الْمَبَرَّةَ،</vt:lpstr>
      <vt:lpstr>وَمِنْ خِذْلانِ الْأَقْرَبِينَ النُّصْرَةَ،</vt:lpstr>
      <vt:lpstr>وَمِنْ حُبِّ الْمُدَارِينَ تَصْحِيحَ الْمِقَةِ،</vt:lpstr>
      <vt:lpstr>وَمِنْ رَدِّ الْمُلاَبِسِينَ كَرَمَ الْعِشْرَةِ،</vt:lpstr>
      <vt:lpstr>وَمِنْ مَرَارَةِ خَوْفِ الظَّالِمِينَ حَلاَوَةَ الْأَمَنَةِ.</vt:lpstr>
      <vt:lpstr>أَللّٰهُمَّ صَلِّ عَلٰى مُحَمَّدٍ وَآلِهِ</vt:lpstr>
      <vt:lpstr>وَاجْعَلْ لِيْ يَدًا عَلٰى مَنْ ظَلَمَنِي</vt:lpstr>
      <vt:lpstr>وَلِسَاناً عَلٰى مَنْ خَاصَمَنِي</vt:lpstr>
      <vt:lpstr>وَظَفَرًا بِمَنْ عَانَدَنِي</vt:lpstr>
      <vt:lpstr>وَهَبْ لِي مَكْرًا عَلٰى مَنْ كَايَدَنِي</vt:lpstr>
      <vt:lpstr>وَقُدْرَةً عَلٰى مَنِ اضْطَهَدَنِي</vt:lpstr>
      <vt:lpstr>وَتَكْذِيباً لِمَنْ قَصَبَنِي</vt:lpstr>
      <vt:lpstr>وَسَلاَمَةً مِمَّنْ تَوَعَّدَنِي</vt:lpstr>
      <vt:lpstr>وَوَفِّقْنِي لِطَاعَةِ مَنْ سَدَّدَنِي</vt:lpstr>
      <vt:lpstr>وَمُتَابَعَةِ مَنْ أَرْشَدَنِي</vt:lpstr>
      <vt:lpstr>أَللّٰهُمَّ صَلِّ عَلٰى مُحَمَّدٍ وَآلِهِ،</vt:lpstr>
      <vt:lpstr>وَسَدِّدْنِي لِأَنْ أُعَارِضَ مَنْ غَشَّنِي بِالنُّصْحِ،</vt:lpstr>
      <vt:lpstr>وَأَجْزِيَ مَنْ هَجَرَنِي بِالْبِرِّ وَأُثِيبَ مَنْ حَرَمَنِي بِالْبَذْلِ</vt:lpstr>
      <vt:lpstr>وَأُكَافِيَ مَنْ قَطَعَنِي بِالصِّلَةِ</vt:lpstr>
      <vt:lpstr>وَأُخَالِفَ مَنِ اغْتَابَنِي إِلٰى حُسْنِ الذِّكْرِ،</vt:lpstr>
      <vt:lpstr>وَأَنْ أَشْكُرَ الْحَسَنَةَ وَاُغْضِيَ عَنِ السَّيِّئَةِ.</vt:lpstr>
      <vt:lpstr>أَللّٰهُمَّ صَلِّ عَلٰى مُحَمَّدٍ وَآلِهِ</vt:lpstr>
      <vt:lpstr>وَحَلِّنِي بِحِلْيَةِ الصَّالِحِينَ،</vt:lpstr>
      <vt:lpstr>وَأَلْبِسْنِي زِينَةَ المُتَّقِينَ فِيْ بَسْطِ الْعَدْلِ</vt:lpstr>
      <vt:lpstr>وَكَظْمِ الْغَيْظِ وَإِطْفَاءِ النَّائِرَةِ وَضَمِّ أَهْلِ الْفُرْقَةِ</vt:lpstr>
      <vt:lpstr>وَإِصْلاَحِ ذَاتِ الْبَيْنِ وَإِفْشَاءِ الْعَارِفَةِ،</vt:lpstr>
      <vt:lpstr>وَسَتْرِ الْعَائِبَةِ، وَلِينِ الْعَرِيكَةِ،</vt:lpstr>
      <vt:lpstr>وَخَفْضِ الْجَنَاحِ، وَحُسْنِ السِّيرَةِ،</vt:lpstr>
      <vt:lpstr>وَسُكُونِ الرِّيحِ، وَطِيْبِ الْمُخَالَقَةِ،</vt:lpstr>
      <vt:lpstr>وَالسَّبْقِ إِلٰى الْفَضِيلَةِ، وَإِيْثَارِ التَّفَضُّلِ وَتَرْكِ التَّعْيِيرِ،</vt:lpstr>
      <vt:lpstr>وَالْإِفْضَالِ عَلٰى غَيْرِ الْمُسْتَحِقِّ وَالْقَوْلِ بِالْحَقِّ وَإِنْ عَزَّ</vt:lpstr>
      <vt:lpstr>وَاسْتِقْلاَلِ الْخَيْرِ وَإِنْ كَثُرَ مِنْ قَوْلِي وَفِعْلِي ،</vt:lpstr>
      <vt:lpstr>وَاسْتِكْثَارِ الشَّرِّ وَإِنْ قَلَّ مِنْ قَوْلِي وَفِعْلِي،</vt:lpstr>
      <vt:lpstr>وَأَكْمِلْ ذٰلِكَ لِي بِدَوَامِ الطَّاعَةِ وَلُزُومِ الْجَمَاعَةِ</vt:lpstr>
      <vt:lpstr>وَرَفْضِ أَهْلِ الْبِدَعِ وَمُسْتَعْمِلِ الرَّأْيِ الْمُخْتَرَعِ.</vt:lpstr>
      <vt:lpstr>أَللّٰهُمَّ صَلِّ عَلٰى مُحَمَّدٍ وَآلِهِ</vt:lpstr>
      <vt:lpstr>وَاجْعَلْ أَوْسَعَ رِزْقِكَ عَلَيَّ إِذَا كَبِرْتُ،</vt:lpstr>
      <vt:lpstr>وَأَقْوٰى قُوَّتِكَ فِيَّ إِذَا نَصِبْتُ،</vt:lpstr>
      <vt:lpstr>وَلاَ تَبْتَلِيَنِّي بِالْكَسَلِ عَنْ عِبَادَتِكَ</vt:lpstr>
      <vt:lpstr>وَلَا الْعَمٰى عَنْ سَبِيلِكَ وَلَا بِالتَّعَرُّضِ لِخِلاَفِ مَحَبَّتِكَ،</vt:lpstr>
      <vt:lpstr>وَلَا مُجَامَعَةِ مَنْ تَفَرَّقَ عَنْكَ،</vt:lpstr>
      <vt:lpstr>وَلَا مُفَارَقَةِ مَنِ اجْتَمَعَ إِلَيْكَ.</vt:lpstr>
      <vt:lpstr>اللّٰهُمَّ اجْعَلْنِي أَصُوْلُ بِكَ عِنْدَ الضَّرُورَةِ وَأَسْأَلُكَ عِنْدَ الْحَاجَةِ،</vt:lpstr>
      <vt:lpstr>وَأَتَضَرَّعُ إِلَيْكَ عِنْدَ الْمَسْكَنَةِ،</vt:lpstr>
      <vt:lpstr>وَلَا تَفْتِنِّي بِالْإِسْتِعَانَةِ بِغَيْرِكَ إِذَا اضْطُرِرْتُ،</vt:lpstr>
      <vt:lpstr>وَلَا بِالْخُضُوعِ لِسُؤَالِ غَيْرِكَ إِذَا افْتَقَرْتُ ،</vt:lpstr>
      <vt:lpstr>وَلَا بِالتَّضَرُّعِ إِلٰى مَنْ دُونَكَ إِذَا رَهِبْتُ</vt:lpstr>
      <vt:lpstr>فَأَسْتَحِقَّ بِذٰلِكَ خِذْلانَكَ</vt:lpstr>
      <vt:lpstr>وَمَنْعَكَ وَإِعْرَاضَكَ يَا أَرْحَمَ الرَّاحِمِينَ.</vt:lpstr>
      <vt:lpstr>اَللّٰهُمَّ اجْعَلْ مَا يُلْقِي الشَّيْطَانُ فِي رَوْعِي مِنَ التَّمَنِّي وَالتَّظَنِّي وَالْحَسَدِ</vt:lpstr>
      <vt:lpstr>ذِكْرًا لِعَظَمَتِكَ،</vt:lpstr>
      <vt:lpstr>وَتَفَكُّرًا فِي قُدْرَتِكَ،</vt:lpstr>
      <vt:lpstr>وَتَدْبِيرًا عَلٰى عَدُوِّكَ،</vt:lpstr>
      <vt:lpstr>وَمَا أَجْرٰى عَلٰى لِسَانِي مِنْ لَفْظَةِ فُحْشٍ أَوْ هُجْرٍ</vt:lpstr>
      <vt:lpstr>أَوْ شَتْمِ عِرْضٍ أَوْ شَهَادَةِ بَاطِلٍ</vt:lpstr>
      <vt:lpstr>أَوِ اغْتِيَابِ مُؤْمِنٍ غَائِبٍ أَوْ سَبِّ حَاضِرٍ،</vt:lpstr>
      <vt:lpstr>وَمَا أَشْبَهَ ذٰلِكَ نُطْقاً بِالْحَمْدِ لَكَ</vt:lpstr>
      <vt:lpstr>وَإِغْرَاقاً فِي الثَّنَاءِ عَلَيْكَ،</vt:lpstr>
      <vt:lpstr>وَذَهَاباً فِي تَمْجيدِكَ</vt:lpstr>
      <vt:lpstr>وَشُكْراً لِنِعْمَتِكَ</vt:lpstr>
      <vt:lpstr>وَاعْتِرَافاً بِـإِحْسَانِكَ</vt:lpstr>
      <vt:lpstr>وَإِحْصَاءً لِمِنَنِكَ.</vt:lpstr>
      <vt:lpstr>أَللّٰهُمَّ صَلِّ عَلٰى مُحَمَّدٍ وَآلِهِ</vt:lpstr>
      <vt:lpstr>وَلَا أُظْلَمَنَّ وَأَنْتَ مُطِيقٌ لِلدَّفْعِ عَنِّي،</vt:lpstr>
      <vt:lpstr>وَلَا أَظْلِمَنَّ وَأَنْتَ الْقَادِرُ عَلَى الْقَبْضِ مِنِّي،</vt:lpstr>
      <vt:lpstr>وَلَا أَضِلَّنَّ وَقَدْ أَمْكَنَتْكَ هِدَايَتِي،</vt:lpstr>
      <vt:lpstr>وَلَا أَفْتَقِرَنَّ وَمِنْ عِنْدِكَ وُسْعِي،</vt:lpstr>
      <vt:lpstr>وَلَا أَطْغَيَنَّ وَمِنْ عِنْدِكَ وُجْدِي.</vt:lpstr>
      <vt:lpstr>أَللّٰهُمَّ إِلٰى مَغْفِرَتِكَ وَفَدْتُ، وَإِلٰى عَفْوِكَ قَصَدْتُ،</vt:lpstr>
      <vt:lpstr>وَإِلٰى تَجَاوُزِكَ اشْتَقْتُ، وَبِفَضْلِكَ وَثِقْتُ،</vt:lpstr>
      <vt:lpstr>وَلَيْسَ عِنْدِي مَا يُوجِبُ لِي مَغْفِرَتَكَ،</vt:lpstr>
      <vt:lpstr>وَلَا فِي عَمَلِي مَا أَسْتَحِقُّ بِهِ عَفْوَكَ،</vt:lpstr>
      <vt:lpstr>وَمَا لِي بَعْدَ أَنْ حَكَمْتُ عَلٰى نَفْسِي إِلَّا فَضْلُكَ،</vt:lpstr>
      <vt:lpstr>فَصَلِّ عَلٰى مُحَمَّدٍ وَآلِهِ</vt:lpstr>
      <vt:lpstr>وَتَفَضَّلْ عَلَيَّ</vt:lpstr>
      <vt:lpstr>أَللّٰهُمَّ وَأَنْطِقْنِي بِالْهُدٰى،</vt:lpstr>
      <vt:lpstr>وَأَلْهِمْنِي التَّقْوٰى وَوَفِّقْنِي لِلَّتِيْ هِيَ أَزْكَى</vt:lpstr>
      <vt:lpstr>وَاسْتَعْمِلْنِي بِمَا هُوَ أَرْضٰى.</vt:lpstr>
      <vt:lpstr>أَللّٰهُمَّ اسْلُكْ بِيَ الطَّرِيقَةَ الْمُثْلٰى،</vt:lpstr>
      <vt:lpstr>وَاجْعَلْنِي عَلٰى مِلَّتِكَ أَمُوتُ وَأَحْيَا.</vt:lpstr>
      <vt:lpstr>أَللّٰهُمَّ صَلِّ عَلٰى مُحَمَّدٍ وَآلِهِ</vt:lpstr>
      <vt:lpstr>وَمَتِّعْنِي بِالْإِقْتِصَادِ، وَاجْعَلْنِي مِنْ أَهْلِ السَّدَادِ،</vt:lpstr>
      <vt:lpstr>وَمِنْ أَدِلَّةِ الرَّشَادِ، وَمِنْ صَالِحِي الْعِبَادِ،</vt:lpstr>
      <vt:lpstr>وَارْزُقْنِي فَوْزَ الْمَعَادِ، وَسَلاَمَةَ الْمِرْصَادِ.</vt:lpstr>
      <vt:lpstr>أَللّٰهُمَّ خُذْ لِنَفْسِكَ مِنْ نَفْسِي مَا يُخَلِّصُهَا،</vt:lpstr>
      <vt:lpstr>وَأَبْق لِنَفْسِي مِنْ نَفْسِي مَا يُصْلِحُهَا،</vt:lpstr>
      <vt:lpstr>فَإِنَّ نَفْسِي هَالِكَةٌ أَوْ تَعْصِمَهَا.</vt:lpstr>
      <vt:lpstr>أَللّٰهُمَّ أَنْتَ عُدَّتِي إِنْ حَزِنْتُ،</vt:lpstr>
      <vt:lpstr>وَأَنْتَ مُنْتَجَعِي إِنْ حُرِمْتُ،</vt:lpstr>
      <vt:lpstr>وَبِكَ اسْتِغَاثَتِي إِنْ كَرِثْتُ،</vt:lpstr>
      <vt:lpstr>وَعِنْدَكَ مِمَّا فَاتَ خَلَفٌ، وَلِمَا فَسَدَ صَلاَحٌ،</vt:lpstr>
      <vt:lpstr>وَفِيمَا أَنْكَرْتَ تَغْيِيرٌ.</vt:lpstr>
      <vt:lpstr>فَامْنُنْ عَلَيَّ قَبْلَ الْبَلاءِ بِالْعَافِيَةِ، وَقَبْلَ الطَّلَبِ بِالْجِدةِ،</vt:lpstr>
      <vt:lpstr>وَقَبْلَ الضَّلاَلِ بِالرَّشَادِ، وَاكْفِنِي مَؤُونَةَ مَعَرَّةِ الْعِبَادِ،</vt:lpstr>
      <vt:lpstr>وَهَبْ لِيْ أَمْنَ يَوْمِ الْمَعَادِ، وَامْنَحْنِي حُسْنَ الْإِرْشَادِ.</vt:lpstr>
      <vt:lpstr>أَللّٰهُمَّ صَلِّ عَلٰى مُحَمَّدٍ وَآلِهِ</vt:lpstr>
      <vt:lpstr>وَادْرَأْ عَنِّي بِلُطْفِكَ، وَاغْذُنِي بِنِعْمَتِكَ،</vt:lpstr>
      <vt:lpstr>وَأَصْلِحْنِي بِكَرَمِكَ، وَدَاوِنِي بِصُنْعِكَ،</vt:lpstr>
      <vt:lpstr>وَأَظِلَّنِيْ فِي ذَرَاكَ، وجَلِّلْنِي رِضَاكَ،</vt:lpstr>
      <vt:lpstr>وَوَفِّقنِي إِذَا اشْتَكَلَتْ عَلَيَّ الْأُمُورُ لِأَهْدَاهَا،</vt:lpstr>
      <vt:lpstr>وَإِذَا تَشَابَهَتِ الْأَعْمَالُ لِأَزْكَاهَا،</vt:lpstr>
      <vt:lpstr>وَإِذَا تَنَاقَضَتِ الْمِلَلُ لِأَرْضَاهَا.</vt:lpstr>
      <vt:lpstr>أَللّٰهُمَّ صَلِّ عَلٰى مُحَمَّدٍ وَآلِهِ</vt:lpstr>
      <vt:lpstr>وَتَوِّجْنِي بِالْكِفَايَةِ، وَسُمْنِي حُسْنَ الْوِلايَةِ،</vt:lpstr>
      <vt:lpstr>وَهَبْ لِيْ صِدْقَ الْهِدَايَةِ، وَلا تَفْتِنِّي بِالسَّعَةِ،</vt:lpstr>
      <vt:lpstr>وَامْنَحْنِي حُسْنَ الدَّعَةِ، وَلَا تَجْعَلْ عَيْشِي كَدًّا كَدًّا،</vt:lpstr>
      <vt:lpstr>وَلَا تَرُدَّ دُعَائِي عَلَيَّ رَدًّا،</vt:lpstr>
      <vt:lpstr>فَإِنِّي لا أَجْعَلُ لَكَ ضِدًّا وَلا أَدْعُو مَعَكَ نِدًّا.</vt:lpstr>
      <vt:lpstr>أَللّٰهُمَّ صَلِّ عَلٰى مُحَمَّدٍ وَآلِهِ</vt:lpstr>
      <vt:lpstr>وَامْنَعْنِي مِنَ السَّرَفِ وَحَصِّنْ رِزْقِي مِنَ التَّلَفِ،</vt:lpstr>
      <vt:lpstr>وَوَفِّرْ مَلَكَتِي بِالْبَرَكَةِ فِيهِ،</vt:lpstr>
      <vt:lpstr>وَأَصِبْ بِي سَبِيلَ الْهِدَايَةِ لِلْبِرِّ فِيمَا اُنْفِقُ مِنْهُ.</vt:lpstr>
      <vt:lpstr>أَللّٰهُمَّ صَلِّ عَلٰى مُحَمَّدٍ وَآلِهِ</vt:lpstr>
      <vt:lpstr>وَاكْفِنِي مَؤُونَةَ الْإِكْتِسَابِ،</vt:lpstr>
      <vt:lpstr>وَارْزُقْنِي مِنْ غَيْرِ احْتِسَابٍ،</vt:lpstr>
      <vt:lpstr>فَلَا أَشْتَغِلَ عَنْ عِبَادَتِكَ بِالطَّلَبِ</vt:lpstr>
      <vt:lpstr>وَلَا أَحْتَمِلَ إِصْرَ تَبِعَاتِ الْمَكْسَبِ.</vt:lpstr>
      <vt:lpstr>أَللّٰهُمَّ فَأَطْلِبْنِي بِقُدْرَتِكَ مَا أَطْلُبُ،</vt:lpstr>
      <vt:lpstr>وَأَجِرْنِي بِعِزَّتِكَ مِمَّا أَرْهَبُ.</vt:lpstr>
      <vt:lpstr>أَللّٰهُمَّ صَلِّ عَلٰى مُحَمَّدٍ وَآلِهِ وَصُنْ وَجْهِي بِالْيَسَارِ،</vt:lpstr>
      <vt:lpstr>وَلاَ تَبْتَذِلْ جَاهِي بِالْإِقْتارِ فَأَسْتَرْزِقَ أَهْلَ رِزْقِكَ،</vt:lpstr>
      <vt:lpstr>وَأَسْتَعْطِيَ شِرَارَ خَلْقِكَ، فَأَفْتَتِنَ بِحَمْدِ مَنْ أَعْطَانِي،</vt:lpstr>
      <vt:lpstr>وَأُبْتَلٰى بِذَمِّ مَنْ مَنَعَنِي وَأَنْتَ مِنْ دُونِهِمْ وَلِيُّ الْإِعْطَاءِ وَالْمَنْعِ.</vt:lpstr>
      <vt:lpstr>أَللّٰهُمَّ صَلِّ عَلٰى مُحَمَّدٍ وَآلِهِ</vt:lpstr>
      <vt:lpstr>وَارْزُقْنِي صِحَّةً فِيْ عِبَادَةٍ،</vt:lpstr>
      <vt:lpstr>وَفَرَاغاً فِي زَهَادَةٍ،</vt:lpstr>
      <vt:lpstr>وَعِلْماً فِي اسْتِعْمَالٍ، وَوَرَعاً فِي إِجْمَالٍ.</vt:lpstr>
      <vt:lpstr>أَللّٰهُمَّ اخْتِمْ بِعَفْوِكَ أَجَلِي،</vt:lpstr>
      <vt:lpstr>وَحَقِّقْ فِي رَجَاءِ رَحْمَتِكَ أَمَلِي،</vt:lpstr>
      <vt:lpstr>وَسَهِّلْ إِلٰى بُلُوغِ رِضَاكَ سُبُلِي،</vt:lpstr>
      <vt:lpstr>وَحَسِّن فِي جَمِيعِ أَحْوَالِيْ عَمَلِي.</vt:lpstr>
      <vt:lpstr>أَللّٰهُمَّ صَلِّ عَلٰى مُحَمَّدٍ وَآلِهِ</vt:lpstr>
      <vt:lpstr>وَنَبِّهْنِي لِذِكْرِكَ فِي أَوْقَاتِ الْغَفْلَةِ،</vt:lpstr>
      <vt:lpstr>وَاسْتَعْمِلْنِي بِطَاعَتِكَ فِي أَيَّامِ الْمُهْلَةِ،</vt:lpstr>
      <vt:lpstr>وَانْهَجْ لِي إِلٰى مَحَبَّتِكَ سَبيلاً سَهْلَةً</vt:lpstr>
      <vt:lpstr>أَكْمِلْ لِي بِهَا خَيْرَ الدُّنْيَا وَالْآخِرَةِ.</vt:lpstr>
      <vt:lpstr>أَللّٰهُمَّ وَصَلِّ عَلٰى مُحَمَّدٍ وَآلِهِ</vt:lpstr>
      <vt:lpstr>كَأَفْضَلِ مَا صَلَّيْتَ عَلٰى أَحَدٍ مِنْ خَلْقِكَ قَبْلَهُ،</vt:lpstr>
      <vt:lpstr>وَأَنْتَ مُصَلٍّ عَلٰى أَحَدٍ بَعْدَهُ،</vt:lpstr>
      <vt:lpstr>وَآتِنا فِي الدُّنْيَا حَسَنَةً وَفِي الْآخِرَةِ حَسَنَةً،</vt:lpstr>
      <vt:lpstr>وَقِنِي بِرَحْمَتِكَ عَذَابَ النَّارِ.</vt:lpstr>
      <vt:lpstr>اَللّٰهُمَّ صَلِّ عَلٰى مُحَمَّدٍ وَآلِ مُحَمَّدٍ</vt:lpstr>
      <vt:lpstr>PowerPoint Presentation</vt:lpstr>
      <vt:lpstr>اَللَّهُمَّ صَلِّ عَلٰى مُحَمَّدٍ وَآلِ مُحَمَّدٍ</vt:lpstr>
      <vt:lpstr>بِسْمِ اللَّهِ الرَّحْمٰنِ الرَّحِيمِ</vt:lpstr>
      <vt:lpstr>اَللّٰهُمَّ إِنِّي أَفْتَتِحُ الثَّنَاءَ بِحَمْدِكَ </vt:lpstr>
      <vt:lpstr>وَأَنْتَ مُسَدِّدٌ لِلصَّوَابِ بِمَنِّكَ</vt:lpstr>
      <vt:lpstr>وَأَيْقَنْتُ أَنَّكَ أَنْتَ أَرْحَمُ الرَّاحِمِينَ فِي مَوْضِعِ الْعَفْوِ وَالرَّحْمَةِ</vt:lpstr>
      <vt:lpstr>وَأَشَدُّ الْمُعَاقِبِينَ فِي مَوْضِعِ النَّكَالِ وَالنِّقِمَةِ</vt:lpstr>
      <vt:lpstr>وَأَعْظَمُ الْمُتَجَبِّرِينَ فِي مَوْضِعِ الْكِبْرِيَاءِ وَالْعَظَمَةِ.</vt:lpstr>
      <vt:lpstr>اَللّٰهُمَّ أَذِنْتَ لِي فِي دُعَائِكَ وَمَسْأَلَتِكَ </vt:lpstr>
      <vt:lpstr>فَاسْمَعْ يَا سَمِيعُ مِدْحَتِي</vt:lpstr>
      <vt:lpstr>وَأَجِبْ يَا رَحِيمُ دَعْوَتِي</vt:lpstr>
      <vt:lpstr>وَأَقِلْ يَا غَفُورُ عَثْرَتِي </vt:lpstr>
      <vt:lpstr>فَكَمْ يَا إِلهِي مِنْ كُرْبَةٍ قَدْ فَرَّجْتَهَا</vt:lpstr>
      <vt:lpstr>وَهُمُومٍ [غُمُومٍ‏] قَدْ كَشَفْتَهَا</vt:lpstr>
      <vt:lpstr>وَعَثْرَةٍ قَدْ أَقَلْتَهَا</vt:lpstr>
      <vt:lpstr>وَرَحْمَةٍ قَدْ نَشَرْتَهَا</vt:lpstr>
      <vt:lpstr>وَحَلْقَةِ بَلاءٍ قَدْ فَكَكْتَهَا؟</vt:lpstr>
      <vt:lpstr>الْحَمْدُ لِلّهِ الَّذِي لَمْ يَتَّخِذْ صَاحِبَةً وَلا وَلَدا </vt:lpstr>
      <vt:lpstr>وَلَمْ يَكُنْ لَهُ شَرِيكٌ فِي الْمُلْكِ </vt:lpstr>
      <vt:lpstr>وَلَمْ يَكُنْ لَهُ وَلِيٌّ مِنَ الذُّلِّ وَكَبِّرْهُ تَكْبِيرا</vt:lpstr>
      <vt:lpstr>الله أكبر</vt:lpstr>
      <vt:lpstr>الْحَمْدُ لِلّهِ بِجَمِيعِ مَحَامِدِهِ كُلِّهَا عَلٰى جَمِيعِ نِعَمِهِ كُلِّهَا.</vt:lpstr>
      <vt:lpstr>الْحَمْدُ لِلّهِ الَّذِي لا مُضَادَّ لَهُ فِي مُلْكِهِ</vt:lpstr>
      <vt:lpstr>وَلا مُنَازِعَ لَهُ فِي أَمْرِهِ.</vt:lpstr>
      <vt:lpstr>الْحَمْدُ لِلّهِ الَّذِي لا شَرِيكَ لَهُ فِي خَلْقِهِ</vt:lpstr>
      <vt:lpstr>وَلا شَبِيهَ [شِبْهَ‏] لَهُ فِي عَظَمَتِهِ. </vt:lpstr>
      <vt:lpstr>الْحَمْدُ لِلّهِ الْفَاشِي فِي الْخَلْقِ أَمْرُهُ وَحَمْدُهُ</vt:lpstr>
      <vt:lpstr>الظَّاهِرِ بِالْكَرَمِ مَجْدُهُ</vt:lpstr>
      <vt:lpstr>الْبَاسِطِ بِالْجُودِ يَدَهُ</vt:lpstr>
      <vt:lpstr>الَّذِي لا تَنْقُصُ خَزَائِنُهُ</vt:lpstr>
      <vt:lpstr>وَلا تَزِيدُهُ [يَزِيدُهُ‏] كَثْرَةُ الْعَطَاءِ إِلاَّ جُوداً وَكَرَماً</vt:lpstr>
      <vt:lpstr>إِنَّهُ هُوَ الْعَزِيزُ الْوَهَّابُ.</vt:lpstr>
      <vt:lpstr>اَللّٰهُمَّ إِنِّي أَسْأَلُكَ قَلِيلاً مِنْ كَثِيرٍ </vt:lpstr>
      <vt:lpstr>مَعَ حَاجَةٍ بِي إِلَيْهِ عَظِيمَةٍ</vt:lpstr>
      <vt:lpstr>وَغِنَاكَ عَنْهُ قَدِيمٌ وَهُوَ عِنْدِي كَثِيرٌ</vt:lpstr>
      <vt:lpstr>وَهُوَ عَلَيْكَ سَهْلٌ يَسِيرٌ.</vt:lpstr>
      <vt:lpstr>اَللّٰهُمَّ إِنَّ عَفْوَكَ عَنْ ذَنْبِي</vt:lpstr>
      <vt:lpstr>وَتَجَاوُزَكَ عَنْ خَطِيئَتِي</vt:lpstr>
      <vt:lpstr>وَصَفْحَكَ عَنْ ظُلْمِي</vt:lpstr>
      <vt:lpstr>وَسَتْرَكَ عَلٰى [عَنْ‏] قَبِيحِ عَمَلِي</vt:lpstr>
      <vt:lpstr>وَحِلْمَكَ عَنْ كَثِيرِ [كَبِيرِ] جُرْمِي عِنْدَ مَا كَانَ مِنْ خَطَايَ [خَطَئِي‏] وَعَمْدِي</vt:lpstr>
      <vt:lpstr> أَطْمَعَنِي فِي أَنْ أَسْأَلَكَ مَا لا أَسْتَوْجِبُهُ مِنْكَ الَّذِي رَزَقْتَنِي مِنْ رَحْمَتِكَ</vt:lpstr>
      <vt:lpstr>وَأَرَيْتَنِي مِنْ قُدْرَتِكَ</vt:lpstr>
      <vt:lpstr>وَعَرَّفْتَنِي مِنْ إِجَابَتِكَ</vt:lpstr>
      <vt:lpstr>فَصِرْتُ أَدْعُوكَ آمِناً</vt:lpstr>
      <vt:lpstr>وَأَسْأَلُكَ مُسْتَأْنِساً لا خَائِفاً وَلا وَجِلاً </vt:lpstr>
      <vt:lpstr>مُدِلاً عَلَيْكَ فِيمَا قَصَدْتُ فِيهِ [بِهِ‏] إِلَيْكَ</vt:lpstr>
      <vt:lpstr>فَإِنْ أَبْطَأَ عَنِّي [عَلَيَ‏] عَتَبْتُ بِجَهْلِي عَلَيْكَ</vt:lpstr>
      <vt:lpstr>وَلَعَلَّ الَّذِي أَبْطَأَ عَنِّي هُوَ خَيْـرٌ لِي لِعِلْمِكَ بِعَاقِبَةِ الْاُمُورِ </vt:lpstr>
      <vt:lpstr>فَلَمْ أَرَ مَوْلًى [مُؤَمَّلا] كَرِيماً أَصْبَرَ عَلٰى عَبْدٍ لَئِيمٍ مِنْكَ عَلَيَّ </vt:lpstr>
      <vt:lpstr>يَارَبِّ إِنَّكَ تَدْعُونِي فَأُوَلِّي عَنْكَ</vt:lpstr>
      <vt:lpstr>وَتَتَحَبَّبُ إِلَيَّ فأَتَبَغَّضُ إِلَيْكَ</vt:lpstr>
      <vt:lpstr>وَتَتَوَدَّدُ إِلَيَّ فَلا أَقْبَلُ مِنْكَ</vt:lpstr>
      <vt:lpstr>كَأَنَّ لِيَ التَّطَوُّلَ عَلَيْكَ</vt:lpstr>
      <vt:lpstr>فَلَمْ [ثُمَّ لَمْ‏] يَمْنَعْكَ ذلِكَ مِنَ الرَّحْمَةِ لِي وَالْإِحْسَانِ إِلَيَّ</vt:lpstr>
      <vt:lpstr>وَالتَّفَضُّلِ عَلَيَّ بِجُودِكَ وَكَرَمِكَ</vt:lpstr>
      <vt:lpstr>فَارْحَمْ عَبْدَكَ الْجَاهِلَ وَجُدْ عَلَيْهِ بِفَضْلِ إِحْسَانِكَ</vt:lpstr>
      <vt:lpstr> إِنَّكَ جَوَادٌ كَرِيمٌ.</vt:lpstr>
      <vt:lpstr>الْحَمْدُ لِلّهِ مَالِكِ الْمُلْكِ </vt:lpstr>
      <vt:lpstr>مُجْرِي الْفُلْكِ </vt:lpstr>
      <vt:lpstr>مُسَخِّرِ الرِّيَاحِ </vt:lpstr>
      <vt:lpstr>فَالِقِ الإِصْبَاحِ </vt:lpstr>
      <vt:lpstr>دَيَّانِ الدِّينِ</vt:lpstr>
      <vt:lpstr>رَبِّ الْعَالَمِينَ.</vt:lpstr>
      <vt:lpstr>الْحَمْدُ لِلّهِ عَلٰى حِلْمِهِ بَعْدَ عِلْمِهِ</vt:lpstr>
      <vt:lpstr>وَالْحَمْدُ لِلّهِ عَلٰى عَفْوِهِ بَعْدَ قُدْرَتِهِ</vt:lpstr>
      <vt:lpstr>وَالْحَمْدُ لِلّهِ عَلٰى طُولِ أَنَاتِهِ فِي غَضَبِهِ</vt:lpstr>
      <vt:lpstr>وَهُوَ قَادِرٌ [الْقَادِرُ] عَلٰى مَا يُرِيدُ.</vt:lpstr>
      <vt:lpstr>الْحَمْدُ لِلّهِ خَالِقِ الْخَلْقِ</vt:lpstr>
      <vt:lpstr>بَاسِطِ الرِّزْقِ</vt:lpstr>
      <vt:lpstr>فَالِقِ الإِصْبَاحِ </vt:lpstr>
      <vt:lpstr>ذِي الْجَلالِ وَالإِكْرَامِ وَالْفَضْلِ [وَالتَّفَضُّلِ‏] وَالْإِنْعَامِ [الْإِحْسَانِ‏]</vt:lpstr>
      <vt:lpstr>الَّذِي بَعُدَ فَلا يُرٰى</vt:lpstr>
      <vt:lpstr>وَقَرُبَ فَشَهِدَ النَّجْوٰى </vt:lpstr>
      <vt:lpstr>تَبَارَكَ وَتَعَالَى.</vt:lpstr>
      <vt:lpstr>الْحَمْدُ لِلّهِ الَّذِي لَيْسَ لَهُ مُنَازِعٌ يُعَادِلُهُ</vt:lpstr>
      <vt:lpstr>وَلا شَبِيهٌ يُشَاكِلُهُ</vt:lpstr>
      <vt:lpstr>وَلا ظَهِيرٌ يُعَاضِدُهُ</vt:lpstr>
      <vt:lpstr>قَهَرَ بِعِزَّتِهِ الْأَعِزَّاءَ</vt:lpstr>
      <vt:lpstr>وَتَوَاضَعَ لِعَظَمَتِهِ الْعُظَمَاءُ</vt:lpstr>
      <vt:lpstr>فَبَلَغَ بِقُدْرَتِهِ مَا يَشَاءُ.</vt:lpstr>
      <vt:lpstr>الْحَمْدُ لِلّهِ الَّذِي يُجِيبُنِي حِينَ أُنَادِيهِ</vt:lpstr>
      <vt:lpstr>وَيَسْتُرُ عَلَيَّ كُلَّ عَوْرَةٍ وَأَنَا أَعْصِيهِ</vt:lpstr>
      <vt:lpstr>وَيُعَظِّمُ النِّعْمَةَ عَلَيَّ فَلا أُجَازِيهِ </vt:lpstr>
      <vt:lpstr>فَكَمْ مِنْ مَوْهِبَةٍ هَنِيئَةٍ قَدْ أَعْطَانِي</vt:lpstr>
      <vt:lpstr>وَعَظِيمَةٍ مَخُوفَةٍ قَدْ كَفَانِي</vt:lpstr>
      <vt:lpstr>وَبَهْجَةٍ مُونِقَةٍ قَدْ أَرَانِي؟</vt:lpstr>
      <vt:lpstr>فَأُثْنِي عَلَيْهِ حَامِداً</vt:lpstr>
      <vt:lpstr>وَأَذْكُرُهُ مُسَبِّحاً.</vt:lpstr>
      <vt:lpstr>الْحَمْدُ لِلّهِ الَّذِي لا يُهْتَكُ حِجَابُهُ</vt:lpstr>
      <vt:lpstr>وَلا يُغْلَقُ بَابُهُ</vt:lpstr>
      <vt:lpstr>وَلا يُرَدُّ سَائِلُهُ</vt:lpstr>
      <vt:lpstr>وَلا يُخَيَّبُ [يَخِيبُ‏] آمِلُهُ. </vt:lpstr>
      <vt:lpstr>الْحَمْدُ لِلّهِ الَّذِي يُؤْمِنُ الْخَائِفِينَ</vt:lpstr>
      <vt:lpstr>وَيُنَجِّي [يُنْجِي‏] الصَّالِحِينَ [الصَّادِقِينَ‏] </vt:lpstr>
      <vt:lpstr>وَيَرْفَعُ الْمُسْتَضْعَفِينَ</vt:lpstr>
      <vt:lpstr>وَيَضَعُ الْمُسْتَكْبِرِينَ</vt:lpstr>
      <vt:lpstr>وَيُهْلِكُ مُلُوكاً وَيَسْتَخْلِفُ آخَرِينَ؛ </vt:lpstr>
      <vt:lpstr>وَالْحَمْدُ لِلّهِ قَاصِمِ الْجَبَّارِينَ </vt:lpstr>
      <vt:lpstr>مُبِيرِ الظَّالِمِينَ </vt:lpstr>
      <vt:lpstr>مُدْرِكِ الْهَارِبِينَ </vt:lpstr>
      <vt:lpstr>نَكَالِ الظَّالِمِينَ </vt:lpstr>
      <vt:lpstr>صَرِيخِ الْمُسْتَصْرِخِينَ </vt:lpstr>
      <vt:lpstr>مَوْضِعِ حَاجَاتِ الطَّالِبِينَ </vt:lpstr>
      <vt:lpstr>مُعْتَمَدِ الْمُؤْمِنِينَ.</vt:lpstr>
      <vt:lpstr>الْحَمْدُ لِلّهِ الَّذِي مِنْ خَشْيَتِهِ تَرْعَدُ السَّمَاءُ وَسُكَّانُهَا</vt:lpstr>
      <vt:lpstr>وَتَرْجُفُ الأَرْضُ وَعُمَّارُهَا</vt:lpstr>
      <vt:lpstr>وَتَمُوجُ الْبِحَارُ وَمَنْ يَسْبَحُ فِي غَمَرَاتِهَا</vt:lpstr>
      <vt:lpstr>الْحَمْدُ لِلّهِ الَّذِي هَدَانَا لِهٰذَا وَمَا كُنَّا لِنَهْتَدِيَ لَوْلا أَنْ هَدَانَا اللّهُ</vt:lpstr>
      <vt:lpstr>الْحَمْدُ لِلّهِ الَّذِي يَخْلُقُ وَلَمْ يُخْلَقْ</vt:lpstr>
      <vt:lpstr>وَيَرْزُقُ وَلا يُرْزَقُ</vt:lpstr>
      <vt:lpstr>وَيُطْعِمُ وَلا يُطْعَمُ</vt:lpstr>
      <vt:lpstr>وَيُمِيتُ الْأَحْيَاءَ</vt:lpstr>
      <vt:lpstr>وَيُحْيِي الْمَوْتَى</vt:lpstr>
      <vt:lpstr>وَهُوَ حَيٌّ لا يَمُوتُ</vt:lpstr>
      <vt:lpstr>بِيَدِهِ الْخَيْرُ</vt:lpstr>
      <vt:lpstr>وَهُوَ عَلٰى كُلِّ شَيْءٍ قَدِيرٌ.</vt:lpstr>
      <vt:lpstr>اَللّٰهُمَّ صَلِّ عَلٰى مُحَمَّدٍ عَبْدِكَ وَرَسُولِكَ</vt:lpstr>
      <vt:lpstr>وَأَمِينِكَ وَصَفِيِّكَ وَحَبِيبِكَ</vt:lpstr>
      <vt:lpstr>وَخِيَرَتِكَ [خَلِيلِكَ‏] مِنْ خَلْقِكَ</vt:lpstr>
      <vt:lpstr>وَحَافِظِ سِرِّكَ</vt:lpstr>
      <vt:lpstr>وَمُبَلِّغِ رِسَالاتِكَ</vt:lpstr>
      <vt:lpstr>أَفْضَلَ وَأَحْسَنَ وَأَجْمَلَ</vt:lpstr>
      <vt:lpstr>وَأَكْمَلَ وَأَزْكَى وَأَنْمَى</vt:lpstr>
      <vt:lpstr>وَأَطْيَبَ وَأَطْهَرَ وَأَسْنَى</vt:lpstr>
      <vt:lpstr>وَأَكْثَرَ [أَكْبَرَ] مَا صَلَّيْتَ وَبَارَكْتَ</vt:lpstr>
      <vt:lpstr>وَتَرَحَّمْتَ وَتَحَنَّنْتَ</vt:lpstr>
      <vt:lpstr>وَسَلَّمْتَ عَلٰى أَحَدٍ مِنْ عِبَادِكَ [خَلْقِكَ‏] وَأَنْبِيَائِكَ</vt:lpstr>
      <vt:lpstr>وَرُسُلِكَ وَصِفْوَتِكَ وَأَهْلِ الْكَرَامَةِ عَلَيْكَ مِنْ خَلْقِكَ.</vt:lpstr>
      <vt:lpstr>اَللّٰهُمَّ وَصَلِّ عَلٰى عَلِيٍّ أَمِيرِ الْمُؤْمِنِينَ</vt:lpstr>
      <vt:lpstr>وَوَصِيِّ رَسُولِ رَبِّ الْعَالَمِينَ </vt:lpstr>
      <vt:lpstr>عَبْدِكَ وَوَلِيِّكَ وَأَخِي رَسُولِكَ</vt:lpstr>
      <vt:lpstr>وَحُجَّتِكَ عَلٰى خَلْقِكَ</vt:lpstr>
      <vt:lpstr>وَآيَتِكَ الْكُبْرٰى</vt:lpstr>
      <vt:lpstr>وَالنَّبَأَ الْعَظِيمِ</vt:lpstr>
      <vt:lpstr>وَصَلِّ عَلَى الصِّدِّيقَةِ الطَّاهِرَةِ</vt:lpstr>
      <vt:lpstr>فَاطِمَةَ [الزَّهْرَاءِ] سَيِّدَةِ نِسَاءِ الْعَالَمِينَ</vt:lpstr>
      <vt:lpstr>وَصَلِّ عَلٰى سِبْطَيِ الرَّحْمَةِ</vt:lpstr>
      <vt:lpstr>وَإِمَامَيِ الْهُدَى</vt:lpstr>
      <vt:lpstr>ٱلْحَسَنِ وَٱلْحُسَيْنِ</vt:lpstr>
      <vt:lpstr>سَيِّدَيْ شَبَابِ أَهْلِ الْجَنَّةِ</vt:lpstr>
      <vt:lpstr>وَصَلِّ عَلٰى أَئِمَّةِ الْمُسْلِمِينَ:</vt:lpstr>
      <vt:lpstr>عَلِيِّ بْنِ الْحُسَيْنِ</vt:lpstr>
      <vt:lpstr>وَمُحَمَّدِ بْنِ عَلِيٍّ</vt:lpstr>
      <vt:lpstr>وَجَعْفَرِ بْنِ مُحَمَّدٍ</vt:lpstr>
      <vt:lpstr>وَمُوسَى بْنِ جَعْفَرٍ</vt:lpstr>
      <vt:lpstr>وَعَلِيِّ بْنِ مُوسٰى</vt:lpstr>
      <vt:lpstr>وَمُحَمَّدِ بْنِ عَلِيٍّ</vt:lpstr>
      <vt:lpstr>وَعَلِيِّ بْنِ مُحَمَّدٍ</vt:lpstr>
      <vt:lpstr>وَالْحَسَنِ بْنِ عَلِيٍّ</vt:lpstr>
      <vt:lpstr>وَالْخَلَفِ الْهَادِي الْمَهْدِيِّ</vt:lpstr>
      <vt:lpstr>حُجَجِكَ عَلٰى عِبَادِكَ</vt:lpstr>
      <vt:lpstr>وَأُمَنَائِكَ فِي بِلادِكَ</vt:lpstr>
      <vt:lpstr>صَلاةً كَثِيرَةً دَائِمَةً.</vt:lpstr>
      <vt:lpstr>اَللّٰهُمَّ وَصَلِّ عَلٰى وَليِّ أَمْرِكَ</vt:lpstr>
      <vt:lpstr>الْقَائِمِ الْمُؤَمَّلِ</vt:lpstr>
      <vt:lpstr>وَالْعَدْلِ الْمُنْتَظَرِ</vt:lpstr>
      <vt:lpstr>وَحُفَّهُ [وَٱحْفُفْهُ‏] بِمَلائِكَتِكَ الْمُقَرَّبِينَ</vt:lpstr>
      <vt:lpstr>وَأَيِّدْهُ بِرُوحِ الْقُدُسِ</vt:lpstr>
      <vt:lpstr>يَارَبَّ الْعَالَمِينَ.</vt:lpstr>
      <vt:lpstr>اَللّٰهُمَّ اجْعَلْهُ الدَّاعِيَ إِلٰى كِتَابِكَ وَالْقَائِمَ بِدِينِكَ</vt:lpstr>
      <vt:lpstr>ٱسْتَخْلِفْهُ فِي الْأَرْضِ كَمَا ٱسْتَخْلَفْتَ الَّذِينَ مِنْ قَبْلِهِ</vt:lpstr>
      <vt:lpstr>مَكِّنْ لَهُ دِينَهُ الَّذِي ارْتَضَيْتَهُ لَهُ</vt:lpstr>
      <vt:lpstr>أَبْدِلْهُ مِنْ بَعْدِ خَوْفِهِ أَمْناً</vt:lpstr>
      <vt:lpstr>يَعْبُدُكَ لا يُشْرِكُ بِكَ شَيْئاً.</vt:lpstr>
      <vt:lpstr>اَللّٰهُمَّ أَعِزَّهُ وَأَعْزِزْ بِهِ</vt:lpstr>
      <vt:lpstr>وَانْصُرْهُ وَانْتَصِرْ بِهِ</vt:lpstr>
      <vt:lpstr>وَانْصُرْهُ نَصْراً عَزِيزاً</vt:lpstr>
      <vt:lpstr>وَافْتَحْ لَهُ فَتْحاً يَسِيراً</vt:lpstr>
      <vt:lpstr>وَاجْعَلْ لَهُ مِنْ لَدُنْكَ سُلْطَاناً نَصِيراً.</vt:lpstr>
      <vt:lpstr>اَللّٰهُمَّ أَظْهِرْ بِهِ دِينَكَ وَسُنَّةَ نَبِيِّكَ</vt:lpstr>
      <vt:lpstr>حَتّٰى لا يَسْتَخْفِـيَ بِشَيْءٍ مِنَ الْحَقِّ مَخَافَةَ أَحَدٍ مِنَ الْخَلْقِ</vt:lpstr>
      <vt:lpstr>اَللّٰهُمَّ إِنَّا نَرْغَبُ إِلَيْكَ فِي دَوْلَةٍ كَرِيمَةٍ</vt:lpstr>
      <vt:lpstr>تُعِزُّ بِهَا الْإِسْلامَ وَأَهْلَهُ</vt:lpstr>
      <vt:lpstr>وَتُذِلُّ بِهَا النِّفَاقَ وَأَهْلَهُ</vt:lpstr>
      <vt:lpstr>وَتَجْعَلُنَا فِيهَا مِنَ الدُّعَاةِ إِلٰى طَاعَتِكَ وَالْقَادَةِ إِلٰى سَبِيلِكَ</vt:lpstr>
      <vt:lpstr>وَتَرْزُقُنَا بِهَا كَرَامَةَ الدُّنْيَا وَالْآخِرَةِ.</vt:lpstr>
      <vt:lpstr>اَللّٰهُمَّ مَا عَرَّفْتَنَا مِنَ الْحَقِّ فَحَمِّلْنَاهُ</vt:lpstr>
      <vt:lpstr>وَمَا قَصُرْنَا عَنْهُ فَبَلِّغْنَاهُ.</vt:lpstr>
      <vt:lpstr>اَللّٰهُمَّ الْمُمْ بِه شَعَثَنَا</vt:lpstr>
      <vt:lpstr>وَاشْعَبْ بِهِ صَدْعَنَا</vt:lpstr>
      <vt:lpstr>وَارْتُقْ بِهِ فَتْقَنَا</vt:lpstr>
      <vt:lpstr>وَكَثِّرْ بِهِ قِلَّتَنَا</vt:lpstr>
      <vt:lpstr>وَأَعْزِزْ [اَعِزَّ] بِهِ ذِلَّتَنَا</vt:lpstr>
      <vt:lpstr>وَأَغْنِ بِهِ عَائِلَنَا</vt:lpstr>
      <vt:lpstr>وَاقْضِ بِهِ عَنْ مُغْرَمِنَا [مَغْرَمِنَا]</vt:lpstr>
      <vt:lpstr>وَاجْبُرْ بِهِ فَقْرَنَا</vt:lpstr>
      <vt:lpstr>وَسُدَّ بِهِ خَلَّتَنَا</vt:lpstr>
      <vt:lpstr>وَيَسِّرْ بِهِ عُسْرَنَا</vt:lpstr>
      <vt:lpstr>وَبَيِّضْ بِهِ وُجُوهَنَا</vt:lpstr>
      <vt:lpstr>وَفُكَّ بِهِ أَسْرَنَا</vt:lpstr>
      <vt:lpstr>وَأَنْجِحْ بِهِ طَلِبَتَنَا</vt:lpstr>
      <vt:lpstr>وَأَنْجِزْ بِهِ مَوَاعِيدَنَا</vt:lpstr>
      <vt:lpstr>وَاسْتَجِبْ بِهِ دَعْوَتَنَا</vt:lpstr>
      <vt:lpstr>وَأَعْطِنَا بِهِ سُؤْلَنَا</vt:lpstr>
      <vt:lpstr>وَبَلِّغْنَا بِهِ مِنَ الدُّنْيَا وَالْآخِرَةِ آمَالَنَا</vt:lpstr>
      <vt:lpstr>وَأَعْطِنَا بِهِ فَوْقَ رَغْبَتِنَا</vt:lpstr>
      <vt:lpstr>يَا خَيْرَ الْمَسْؤُولِينَ وَأَوْسَعَ الْمُعْطِينَ</vt:lpstr>
      <vt:lpstr>ٱشْفِ بِهِ صُدُورَنَا</vt:lpstr>
      <vt:lpstr>وَأَذْهِبْ بِهِ غَيْظَ قُلُوبِنَا</vt:lpstr>
      <vt:lpstr>وَاهْدِنَا بِهِ لِمَا اخْتُلِفَ فِيهِ مِنَ الْحَقِّ بِـإِذْنِكَ</vt:lpstr>
      <vt:lpstr>إِنَّكَ تَهْدِي مَنْ تَشَاءُ إِلٰى صِرَاطٍ مُسْتَقِيمٍ</vt:lpstr>
      <vt:lpstr>وَانْصُرْنَا بِهِ عَلٰى عَدُوِّكَ وَعَدُوِّنَا</vt:lpstr>
      <vt:lpstr>إِلهَ الْحَقِّ [الْخَلْقِ‏] آمِينَ.</vt:lpstr>
      <vt:lpstr>اَللّٰهُمَّ إِنَّا نَشْكُو إِلَيْكَ</vt:lpstr>
      <vt:lpstr>فَقْدَ نَبِيِّنَا صَلَوَاتُكَ عَلَيْهِ وَآلِهِ</vt:lpstr>
      <vt:lpstr>وَغَيْبَةَ وَلِيِّنَا [اِمَامِنَا]</vt:lpstr>
      <vt:lpstr>وَكَثْرَةَ عَدُوِّنَا</vt:lpstr>
      <vt:lpstr>وَقِلَّةَ عَدَدِنَا</vt:lpstr>
      <vt:lpstr>وَشِدَّةَ الْفِتَنِ بِنَا</vt:lpstr>
      <vt:lpstr>وَتَظَاهُرَ الزَّمَانِ عَلَيْنَا</vt:lpstr>
      <vt:lpstr>فَصَلِّ عَلٰى مُحَمَّدٍ وَآلِهِ [آلِ مُحَمَّدٍ]</vt:lpstr>
      <vt:lpstr>وَأَعِنَّا عَلٰى ذٰلِكَ بِفَتْحٍ مِنْكَ تُعَجِّلُهُ</vt:lpstr>
      <vt:lpstr>وَبِضُرٍّ تَكْشِفُهُ</vt:lpstr>
      <vt:lpstr>وَنَصْرٍ تُعِزُّهُ</vt:lpstr>
      <vt:lpstr>وَسُلْطَانِ حَقٍّ تُظْهِرُهُ</vt:lpstr>
      <vt:lpstr>وَرَحْمَةٍ مِنْكَ تُجَلِّلُنَاهَا</vt:lpstr>
      <vt:lpstr>وَعَافِيَةٍ مِنْكَ تُلْبِسُنَاهَا</vt:lpstr>
      <vt:lpstr>بِرَحْمَتِكَ يَا أَرْحَمَ الرَّاحِمِينَ.</vt:lpstr>
      <vt:lpstr>اَللَّهُمَّ صَلِّ عَلٰى مُحَمَّدٍ وَآلِ مُحَمَّدٍ</vt:lpstr>
      <vt:lpstr>PowerPoint Presentation</vt:lpstr>
      <vt:lpstr>أَللّٰهُمَّ صَلِّ عَلٰى مُحَمَّدٍ وَآلِ مُحَمَّدٍ</vt:lpstr>
      <vt:lpstr>بِسْمِ اللَّهِ الرَّحْمٰنِ الرَّحِيمِ</vt:lpstr>
      <vt:lpstr>اَللّٰهُمَّ إِنِّي أَسْأَلُكَ بِرَحْمَتِكَ الَّتِي وَسِعَتْ كُلَّ شَىْءٍ</vt:lpstr>
      <vt:lpstr>وَبِقُوَّتِكَ الَّتِی قَهَرْتَ بِهَا كُلَّ شَىْءٍ</vt:lpstr>
      <vt:lpstr>وَخَضَعَ لَهَا كُلُّ شَىْءٍ</vt:lpstr>
      <vt:lpstr>وَذَلَّ لَهَا كُلُّ شَىْءٍ</vt:lpstr>
      <vt:lpstr>وَبِجَبَرُوتِكَ الَّتِی غَلَبْتَ بِهَا كُلَّ شَىْءٍ</vt:lpstr>
      <vt:lpstr>وَبِعِزَّتِكَ الَّتِی لَا یَقُومُ لَهَا شَىْءٌ</vt:lpstr>
      <vt:lpstr>وَبِعَظَمَتِكَ الَّتِی مَلَأَتْ كُلَّ شَىْءٍ</vt:lpstr>
      <vt:lpstr>وَبِسُلْطَانِكَ الَّذِي عَلَا كُلَّ شَىْءٍ</vt:lpstr>
      <vt:lpstr>وَبِوَجْهِكَ الْبَاقِي بَعْدَ فَنَاءِ كُلِّ شَىْءٍ</vt:lpstr>
      <vt:lpstr>وَبِأَسْمَائِكَ الَّتِی مَلَأَتْ أَرْكَانَ كُلِّ شَىْءٍ</vt:lpstr>
      <vt:lpstr>وَبِعِلْمِكَ الَّذِي أَحَاطَ بِكُلِّ شَىْءٍ</vt:lpstr>
      <vt:lpstr>وَبِنُورِ وَجْهِكَ الَّذِي أَضَاءَ لَهُ كُلُّ شَىْءٍ</vt:lpstr>
      <vt:lpstr>یَا نُورُ یَا قُدُّوسُ</vt:lpstr>
      <vt:lpstr>یَا أَوَّلَ الْأَوَّلِينَ</vt:lpstr>
      <vt:lpstr>وَیَا آخِرَ الْآخِرِینَ</vt:lpstr>
      <vt:lpstr>اَللّٰهُمَّ اغْفِرْ لِيَ الذُّنُوبَ الَّتِی تَهْتِكُ الْعِصَمَ</vt:lpstr>
      <vt:lpstr>اَللّٰهُمَّ اغْفِرْ لِيَ الذُّنُوبَ الَّتِی تُنْزِلُ النِّقَمَ</vt:lpstr>
      <vt:lpstr>اَللّٰهُمَّ اغْفِرْ لِيَ الذُّنُوبَ الَّتِی تُغَیِّرُ النِّعَمَ</vt:lpstr>
      <vt:lpstr>اَللّٰهُمَّ اغْفِرْ لِيَ الذُّنُوبَ الَّتِی تَحْبِسُ الدُّعَاءَ</vt:lpstr>
      <vt:lpstr>اَللّٰهُمَّ اغْفِرْ لِيَ الذُّنُوبَ الَّتِی تُنْزِلُ الْبَلَاءَ</vt:lpstr>
      <vt:lpstr>اَللّٰهُمَّ اغْفِرْ لِي كُلَّ ذَنْبٍ أَذْنَبْتُهُ وَكُلَّ خَطِیئَةٍ أَخْطَأْتُهَا</vt:lpstr>
      <vt:lpstr>اَللّٰهُمَّ  إِنِّي أَتَقَرَّبُ إِلَیْكَ بِذِكْرِكَ</vt:lpstr>
      <vt:lpstr>وَاَسْتَشْفِعُ بِكَ إِلَی نَفْسِكَ</vt:lpstr>
      <vt:lpstr>وَأَسْأَلُكَ بِجُودِكَ أَنْ تُدْنِيَنى مِنْ قُرْبِكَ</vt:lpstr>
      <vt:lpstr>وَأَنْ تُوزِعَنِي شُكْرَكَ</vt:lpstr>
      <vt:lpstr>وَأَنْ تُلْهِمَنِي ذِكْرَكَ</vt:lpstr>
      <vt:lpstr>اَللّٰهُمَّ  إِنِّي أَسْأَلُكَ سُؤَالَ خَاضِعٍ مُّتَذَلِّلٍ خَاشِعٍ أَنْ تُسَامِحَنِي وَتَرْحَمَنِي</vt:lpstr>
      <vt:lpstr>وَتَجْعَلَنِي بِقِسْمِكَ رَاضِیاً قَانِعاً وَفِی جَمِیعِ الْأَحْوَالِ مُتَوَاضِعاً</vt:lpstr>
      <vt:lpstr>اَللّٰهُمَّ وَأَسْأَلُكَ سُؤَالَ مَنِ اشْتَدَّتْ فَاقَتُهُ</vt:lpstr>
      <vt:lpstr>وَأَنْزَلَ بِكَ عِنْدَ الشَّدَائِدِ حَاجَتَهُ</vt:lpstr>
      <vt:lpstr>وَعَظُمَ فِیمَا عِنْدَكَ رَغْبَتُهُ</vt:lpstr>
      <vt:lpstr>اَللّٰهُمَّ عَظُمَ سُلْطَانُكَ وَعَلَا مَكَانُكَ</vt:lpstr>
      <vt:lpstr>وَخَفِـيَ مَكْرُكَ وَظَهَرَ أَمْرُكَ</vt:lpstr>
      <vt:lpstr>وَغَلَبَ قَهْرُكَ وَجَرَتْ قُدْرَتُكَ</vt:lpstr>
      <vt:lpstr>وَلَا یُمْكِنُ الْفِرَارُ مِنْ حُكُومَتِكَ</vt:lpstr>
      <vt:lpstr>اَللّٰهُمَّ لَا أَجِدُ لِذُنُوبِي غَافِراً</vt:lpstr>
      <vt:lpstr>وَلَا لِقَبَائِحِي سَاتِراً</vt:lpstr>
      <vt:lpstr>وَلَا لِشَيءٍ مِنْ عَمَلِيَ الْقَبِیحِ بِالْحَسَنِ مُبَدِّلاً غَیرَكَ</vt:lpstr>
      <vt:lpstr>لَا إِلٰهَ اِلَّا أَنْتَ</vt:lpstr>
      <vt:lpstr>سُبْحَانَكَ وَبِحَمْدِكَ</vt:lpstr>
      <vt:lpstr>ظَلَمْتُ نَفْسِي</vt:lpstr>
      <vt:lpstr>وَتَجَرَّأْتُ بِجَهْلِي</vt:lpstr>
      <vt:lpstr>وَسَكَنْتُ إِلَي قَدِیمِ ذِكْرِكَ لِي وَمَنِّكَ عَلَيَّ</vt:lpstr>
      <vt:lpstr>اَللّٰهُمَّ مَولَايَ</vt:lpstr>
      <vt:lpstr>كَمْ مِّنْ قَبِیحٍ سَتَرْتَهُ</vt:lpstr>
      <vt:lpstr>وَكَمْ مِّنْ فَادِحٍ مِّنَ الْبَلَاءِ أَقَلْتَهُ</vt:lpstr>
      <vt:lpstr>وَكَمْ مِّنْ عِثَارٍ وَقَيْتَهُ</vt:lpstr>
      <vt:lpstr>وَكَمْ مِّن مَّكْرُوهٍ دَفَعْتَهُ</vt:lpstr>
      <vt:lpstr>وَكَمْ مِّنْ ثَنَاءٍ جَمِیلٍ لَسْتُ أَهْلاً لَهُ نَشَرْتَهُ</vt:lpstr>
      <vt:lpstr>اَللّٰهُمَّ عَظُمَ بَلَائِي</vt:lpstr>
      <vt:lpstr>وَأَفْرَطَ بِي سُوءُ حَالِي</vt:lpstr>
      <vt:lpstr>وَقَصُرَتْ بِي أَعْمَالِي</vt:lpstr>
      <vt:lpstr>وَقَعَدَتْ بِي أَغْلَالِي</vt:lpstr>
      <vt:lpstr>وَحَبَسَنِي عَنْ نَفْعِي بُعْدُ أَمَلِي</vt:lpstr>
      <vt:lpstr>وَخَدَعَتْنِي الدُّنْیَا بِغُرُورِهَا وَنَفْسِي بِجِنَایَتِهَا وَمِطَالِي</vt:lpstr>
      <vt:lpstr>یَا سَیِّدِي فَأَسْأَلُكَ بِعِزَّتِكَ أَنْ لَّایَحْجُبَ عَنْكَ دُعَائِي سُوءُ عَمَلِي وَفِعَالِي</vt:lpstr>
      <vt:lpstr>وَلَا تَفْضَحْنِي بِخَفِـيِّ مَا اطَّلَعْتَ عَلَيهِ مِنْ سِرِّي</vt:lpstr>
      <vt:lpstr>وَلَا تُعَاجِلْنِي بِالْعُقُوبَةِ عَلَی مَا عَمِلْتُهُ فِی خَلَوَاتِي</vt:lpstr>
      <vt:lpstr>مِنْ سُوءِ فِعْلِي وَإِسَاءَتِي</vt:lpstr>
      <vt:lpstr>وَدَوَامِ تَفْرِيطِي وَجَهَالَتِي</vt:lpstr>
      <vt:lpstr>وَكَثْرَةِ شَهَوَاتِي وَغَفْلَتِي</vt:lpstr>
      <vt:lpstr>وَكُنِ اللّٰهُمَّ بِعِزَّتِكَ لِي فِي كُلِّ الْأَحْوَالِ رَءُوفاً</vt:lpstr>
      <vt:lpstr>وَعَلَيَّ فِي جَمِيعِ الْأُمُورِ عَطُوفاً</vt:lpstr>
      <vt:lpstr>إِلٰهِي وَرَبِّي مَنْ لِي غَیرُكَ أَسْأَلُهُ كَشْفَ ضُرِّي وَٱلنَّظَرَ فِی أَمْرِي</vt:lpstr>
      <vt:lpstr>إِلٰهِي وَمَولَايَ أَجْرَیتَ عَلَیَّ حُكْماَنِ اتَّبَعْتُ فِيهِ هَوٰی نَفْسِي</vt:lpstr>
      <vt:lpstr>وَلَمْ أَحْتَرِسْ فِيهِ مِنْ تَزْیِینِ عَدُوِّي</vt:lpstr>
      <vt:lpstr>فَغَرَّنِي بِمَا أَهْوَی وَأَسْعَدَهُ عَلَی ذَلِكَ الْقَضَاءُ</vt:lpstr>
      <vt:lpstr>فَتَجَاوَزْتُ بِمَا جَرٰی عَلَيَّ مِنْ ذَلِكَ بَعْضَ حُدُودِكَ</vt:lpstr>
      <vt:lpstr>وَخَالَفْتُ بَعْضَ أَوَامِرِكَ</vt:lpstr>
      <vt:lpstr>فَلَكَ الْحَمْدُ عَلَيَّ فِی جَمِیعِ ذَلِكَ</vt:lpstr>
      <vt:lpstr>وَلَا حُجَّةَ لِي فِیمَا جَرٰی عَلَيَّ فِیهِ قَضَاؤُكَ</vt:lpstr>
      <vt:lpstr>وَأَلْزَمَنِي حُكْمُكَ وَبَلَاؤُكَ</vt:lpstr>
      <vt:lpstr>وَقَدْ أَتَیتُكَ یَاإِلٰهِي بَعْدَ تَقْصِيرِي وَإِسْرَافِی عَلٰی نَفْسِي</vt:lpstr>
      <vt:lpstr>مُعْتَذِراً نَّادِماً</vt:lpstr>
      <vt:lpstr>مُنْكَسِراً مُّسْتَقِیلاً</vt:lpstr>
      <vt:lpstr>مُسْتَغْفِراً مُّنِيباً</vt:lpstr>
      <vt:lpstr>مُقِرّاً مُذْعِناً مُعْتَرِفاً</vt:lpstr>
      <vt:lpstr>لَا أَجِدُ مَفَرّاً مِمَّا كَانَ مِنِّي</vt:lpstr>
      <vt:lpstr>وَلَا مَفْزَعاً أَتَوَجَّهُ إِلَيهِ فِی أَمْرِي</vt:lpstr>
      <vt:lpstr>غَیرَ قَبُولِكَ عُذْرِي وَإِدْخَالِكَ اِيَّاىَ فِی سَعَةِ رَحْمَتِكَ</vt:lpstr>
      <vt:lpstr>اَللّٰهُمَّ فَاقْبَلْ عُذْرِي</vt:lpstr>
      <vt:lpstr>وَارْحَمْ شِدَّةَ ضُرِّي</vt:lpstr>
      <vt:lpstr>وَفُكَّنِي مِنْ شَدِّ وَثَاقِي</vt:lpstr>
      <vt:lpstr>یَا رَبِّ ارْحَمْ ضَعْفَ بَدَنِي وَرِقَّةَ جِلْدِي وَدِقَّةَ عَظْمِي</vt:lpstr>
      <vt:lpstr>یَا مَنْ بَدَأَ خَلْقِي وَذِكرِي وَتَرْبِيَتِی وَبِرِّي وَتَغْذِیَتِی</vt:lpstr>
      <vt:lpstr>هَبْنِي لِابْتِدَاءِ كَرَمِكَ وَسَالِفِ بِرِّكَ بِي</vt:lpstr>
      <vt:lpstr>یَا إِلٰهِي وَسَیِّدِي وَرَبِّي</vt:lpstr>
      <vt:lpstr>أَتُرَاكَ مُعَذِّبِي بِنَارِكَ بَعْدَ تَوْحِیدِكَ</vt:lpstr>
      <vt:lpstr>وَبَعْدَ مَا انْطَوٰی عَلَيهِ قَلْبِي مِنْ مَّعْرِفَتِكَ</vt:lpstr>
      <vt:lpstr>وَلَهِجَ بِهِ لِسَانِي مِنْ ذِكْرِكَ</vt:lpstr>
      <vt:lpstr>وَاعْتَقَدَهُ ضَمِیرِي مِنْ حُبِّكَ</vt:lpstr>
      <vt:lpstr>وَبَعْدَ صِدْقِ اعْتِرَافِی وَدُعَائِي خَاضِعَا لِّرُبُوبِیَّتِكَ</vt:lpstr>
      <vt:lpstr>هَيْهاتَ أَنْتَ أَكْرَمُ مِنْ أَنْ تُضَیِّعَ مَنْ رَّبَّيْتَهُ</vt:lpstr>
      <vt:lpstr>أَوْ تُبْعِدَ مَنْ أَدْنَیْتَهُ</vt:lpstr>
      <vt:lpstr>أَوْ تُشَرِّدَ مَنْ آوَیْتَهُ</vt:lpstr>
      <vt:lpstr>أَوْ تُسَلِّمَ إِلَي الْبَلَاءِ مَنْ كَفَیْتَهُ وَرَحِمْتَهُ</vt:lpstr>
      <vt:lpstr>وَلَيْتَ شِعْرِي یَا سَیِّدِي وَإِلٰهِي وَمَوْلَايَ</vt:lpstr>
      <vt:lpstr>أَتُسَلِّطُ النَّارَ عَلٰی وُجُوهٍ خَرَّتْ لِعَظَمَتِكَ سَاجِدَةً </vt:lpstr>
      <vt:lpstr>وَعَلٰی أَلْسُنٍ نَطَقَتْ بِتَوحِیْدِكَ صَادِقَةً وَبِشُكْرِكَ مَادِحَةً</vt:lpstr>
      <vt:lpstr>وَعَلٰی قُلُوبِنِ اعْتَرَفَتْ بِـإِلٰهِیَّتِكَ مُحَقِّقَةً</vt:lpstr>
      <vt:lpstr>وَعَلٰی ضَمَائِرَ حَوَتْ مِنَ الْعِلْمِ بِكَ حَتّٰی صَارَتْ خَاشِعَةً</vt:lpstr>
      <vt:lpstr>وَعَلٰی جَوَارِحَ سَعَتْ إِلٰی أَوْطَانِ تَعَبُّدِكَ طَائِعَةً وَأَشَارَتْ بِاسْتِغْفَارِكَ مُذْعِنَةً</vt:lpstr>
      <vt:lpstr>مَا هٰكَذَا الظَّنُّ بِكَ وَلَا أُخْبِرْنَا بِفَضْلِكَ عَنْكَ</vt:lpstr>
      <vt:lpstr>یَا كَرِیمُ یَا رَبِّ</vt:lpstr>
      <vt:lpstr>وَأَنْتَ تَعْلَمُ ضَعْفِى عَنْ قَلِيلٍ مِّنْ بَلَاءِ الدُّنْیَا وَعُقُوبَاتِهَا</vt:lpstr>
      <vt:lpstr>وَمَا یَجْرِي فِیهَا مِنَ الْمَكَارِهِ عَلٰی أَهْلِهَا</vt:lpstr>
      <vt:lpstr>عَلٰی أَنَّ ذَلِكَ بَلَاءٌ وَمَكرُوهٌ قَلِيلٌ مَكثُهُ یَسِيرٌ بَقَاؤُهُ قَصِیرٌ مُدَّتُهُ</vt:lpstr>
      <vt:lpstr>فَكَیْفَ احْتِمَالِي لِبَلَاءِ الْآخِرَةِ وَجَلِيلِ وُقُوعِ الْمَكَارِهِ فِیهَا</vt:lpstr>
      <vt:lpstr>وَهُوَ بَلَاءٌ تَطُولُ مُدَّتُهُ وَیَدُومُ مَقَامُهُ وَلَایُخَفَّفُ عَنْ أَهْلِهِ</vt:lpstr>
      <vt:lpstr>لِأَنَّهُ لَایَكُونُ اِلّا عَنْ غَضَبِكَ وَانْتِقَامِكَ وَسَخَطِكَ</vt:lpstr>
      <vt:lpstr> وَهٰذَا مَا لَا تَقُومُ لَهُ السَّمٰواتُ وَالْأَرْضُ</vt:lpstr>
      <vt:lpstr>یَا سَیِّدِي فَكَیفَ لِي</vt:lpstr>
      <vt:lpstr>وَأَنَا عَبْدُكَ الضَّعِیفُ الذَّلِيلُ الْحَقِیرُ الْمِسْكِینُ الْمُسْتَكِینُ</vt:lpstr>
      <vt:lpstr>یَا إِلٰهِي وَرَبِّي وَسَیِّدِي وَمَولَاي</vt:lpstr>
      <vt:lpstr>لِأَيِّ الْأُمُورِ إِلَیكَ أَشْكُو</vt:lpstr>
      <vt:lpstr>وَلِمَا مِنْهَا أَضِجُّ وَأَبْكِي</vt:lpstr>
      <vt:lpstr>لِأَلِيمِ الْعَذَابِ وَشِدَّتِهِ</vt:lpstr>
      <vt:lpstr>أَمْ لِطُولِ الْبَلَاءِ وَمُدَّتِهِ</vt:lpstr>
      <vt:lpstr>فَلَئِنْ صَیَّرْتَنِي لِلْعُقُوبَاتِ مَعَ أَعْدَائِكَ</vt:lpstr>
      <vt:lpstr>وَجَمَعْتَ بَینِي وَبَینَ أَهْلِ بَلَائِكَ</vt:lpstr>
      <vt:lpstr>وَفَرَّقْتَ بَینِي وَبَینَ أَحِبَّائِكَ وَأَوْلِيائِكَ</vt:lpstr>
      <vt:lpstr>فَهَبْنِي یَا إِلٰهِي وَسَیِّدِي وَمَولَايَ وَرَبِّي صَبَرْتُ عَلٰی عَذَابِكَ</vt:lpstr>
      <vt:lpstr>فَكَیْفَ أَصْبِرُ عَلَی فِرَاقِكَ</vt:lpstr>
      <vt:lpstr>وَهَبْنِي صَبَرْتُ عَلٰی حَرِّ نَارِكَ</vt:lpstr>
      <vt:lpstr>فَكَیْفَ أَصْبِرُ عَنِ النَّظَرِ إِلٰی كَرَامَتِكَ</vt:lpstr>
      <vt:lpstr>أَمْ كَیْفَ أَسْكُنُ فِی النَّارِ وَرَجَائِي عَفْوُكَ</vt:lpstr>
      <vt:lpstr>فَبِعِزَّتِكَ یَا سَیِّدِي وَمَولَايَ أُقْسِمُ صَادِقاً لَئِنْ تَرَكتَنِي نَاطِقاً</vt:lpstr>
      <vt:lpstr>لَأَضِجَّنَّ إِلَیْكَ بَیْنَ أَهْلِهَا ضَجِیجَ الْآمِلِينَ</vt:lpstr>
      <vt:lpstr>وَلَأَصْرُخَنَّ إِلَیْكَ صُرَاخَ الْمُسْتَصْرِخِینَ</vt:lpstr>
      <vt:lpstr>وَلَأَبْكِیَنَّ عَلَیْكَ بُكَاءَ الْفَاقِدِینَ</vt:lpstr>
      <vt:lpstr>وَلَأُنَادِيَنَّكَ أَینَ كُنْتَ یَا وَلِيَّ الْمُؤْمِنِينَ</vt:lpstr>
      <vt:lpstr>یَا غَایَةَ آمَالِ الْعَارِفِینَ</vt:lpstr>
      <vt:lpstr>یَا غِیَاثَ الْمُسْتَغِیثِینَ</vt:lpstr>
      <vt:lpstr>یَا حَبِیبَ قُلُوبِ الصَّادِقِینَ</vt:lpstr>
      <vt:lpstr>وَیَا إِلٰهَ الْعَالَمِینَ</vt:lpstr>
      <vt:lpstr>أَفَتُرَاكَ سُبْحَانَكَ یَا إِلٰهِي وَبِحَمْدِكَ تَسْمَعُ فِیهَا صَوْتَ عَبْدٍ مُسْلِمٍ</vt:lpstr>
      <vt:lpstr>سُجِنَ فِیهَا بِمُخَالَفَتِهِ</vt:lpstr>
      <vt:lpstr>وَذَاقَ طَعْمَ عَذَابِهَا بِمَعْصِیَتِهِ</vt:lpstr>
      <vt:lpstr>وَحُبِسَ بَینَ أَطْبَاقِهَا بِجُرْمِهِ وَجَرِیرَتِهِ</vt:lpstr>
      <vt:lpstr>وَهُوَ یَضِجُّ إِلَیْكَ ضَجِیجَ مُؤَمِّلٍ لِرَحْمَتِكَ</vt:lpstr>
      <vt:lpstr>وَیُنَادِیكَ بِلِسَانِ أَهْلِ تَوحِیدِكَ</vt:lpstr>
      <vt:lpstr>وَیَتَوَسَّلُ إِلَیْكَ بِرُبُوبِيَّتِكَ</vt:lpstr>
      <vt:lpstr>یَا مَولَايَ فَكَیفَ یَبْقَی فِی الْعَذَابِ وَهُوَ يَرْجُوا مَا سَلَفَ مِنْ حِلْمِكَ </vt:lpstr>
      <vt:lpstr>أَمْ كَیْفَ تُؤْلِمُهُ النَّارُ وَهُوَ يَأمُلُ فَضْلَكَ وَرَحْمَتَكَ</vt:lpstr>
      <vt:lpstr>أَمْ كَیْفَ يُحْرِقُهُ لَهِیبُهَا وَأَنْتَ تَسْمَعُ صَوْتَهُ وَتَرٰی مَكَانَهُ</vt:lpstr>
      <vt:lpstr>أَمْ كَیْفَ یَشْتَمِلُ عَلَیهِ زَفِیرُهَا وَأَنْتَ تَعْلَمُ ضَعْفَهُ</vt:lpstr>
      <vt:lpstr>أَمْ كَیْفَ یَتَقَلْقَلُ بَیْنَ أَطْبَاقِهَا وَأَنْتَ تَعْلَمُ صِدْقَهُ</vt:lpstr>
      <vt:lpstr>أَمْ كَیْفَ تَزْجُرُهُ زَبَانِيَتُهَا وَهُوَ یُنَادِیكَ یَا رَبَّهُ</vt:lpstr>
      <vt:lpstr>أَمْ كَیْفَ یَرْجُو فَضْلَكَ فِی عِتْقِهِ مِنْهَا فَتَتْرُكُهُ فِیهَا</vt:lpstr>
      <vt:lpstr>هَیْهَاتَ مَا ذٰلِكَ الظَّنُّ بِكَ</vt:lpstr>
      <vt:lpstr>وَلَا الْمَعْرُوفُ مِنْ فَضْلِكَ</vt:lpstr>
      <vt:lpstr>وَلَا مُشْبِهٌ لِمَا عَامَلْتَ بِهِ الْمُوَحِّدِینَ مِنْ بِرِّكَ وَإِحْسَانِكَ</vt:lpstr>
      <vt:lpstr>فَبِالْیقِینِ أَقْطَعُ لَوْ لَا مَا حَكَمْتَ بِهِ مِنْ تَعْذِیبِ جَاحِدِیكَ</vt:lpstr>
      <vt:lpstr>وَقَضَیْتَ بِهِ مِنْ إِخْلَادِ مُعَانِدِیكَ</vt:lpstr>
      <vt:lpstr>لَجَعَلْتَ النَّارَ كُلَّهَا بَرْدًا وَسَلَاماً</vt:lpstr>
      <vt:lpstr>وَمَا كَانَ لِأَحَدٍ فیهَا مَقَرًّا وَلَا مُقَاماً</vt:lpstr>
      <vt:lpstr>لٰكِنَّكَ تَقَدَّسَتْ أَسْمَاؤُكَ أَقْسَمْتَ أَنْ تَمْلَأَهَا مِنَ الْكَافِرِینَ</vt:lpstr>
      <vt:lpstr>مِنَ الْجِنَّةِ وَالنَّاسِ أَجْمَعِینَ</vt:lpstr>
      <vt:lpstr>وَأَنْ تُخَلِّدَ فِیهَا الْمُعَانِدِینَ</vt:lpstr>
      <vt:lpstr>وَأَنْتَ جَلَّ ثَنَاؤُكَ قُلْتَ مُبْتَدِئاً وَتَطَوَّلْتَ بِالْإِنْعَامِ مُتَكَرِّماً:</vt:lpstr>
      <vt:lpstr>اَفَمَنْ كَانَ مُؤْمِناً كَمَنْ كَانَ فَاسِقاً لَایَسْتَوُونَ</vt:lpstr>
      <vt:lpstr>إِلٰهِي وَسَیِّدِي فَأَسْئَلُكَ بِالْقُدْرَةِ الَّتِی قَدَّرْتَهَا</vt:lpstr>
      <vt:lpstr>وَبِالْقَضِيَّةِ الَّتِی حَتَمْتَها وَحَكَمْتَها وَغَلَبْتَ مَنْ عَلَیْهِ اَجْرَيْتَها </vt:lpstr>
      <vt:lpstr>أَنْ تَهَبَ لِي فِی هٰذِهِ اللَّیلَةِ وَفِی هٰذِهِ السّاعَةِ</vt:lpstr>
      <vt:lpstr>كُلَّ جُرْمٍ أَجْرَمْتُهُ</vt:lpstr>
      <vt:lpstr>وَكُلَّ ذَنْبٍ أَذْنَبْتُهُ </vt:lpstr>
      <vt:lpstr>وَكُلَّ قَبِيحٍ أَسْرَرْتُهُ</vt:lpstr>
      <vt:lpstr>وَكُلَّ جَهْلٍ عَمِلْتُهُ</vt:lpstr>
      <vt:lpstr>كَتَمْتُهُ أَوْ أَعْلَنْتُهُ</vt:lpstr>
      <vt:lpstr>أَخْفَیتُهُ أَوْ أَظْهَرْتُهُ</vt:lpstr>
      <vt:lpstr>وَكُلَّ سَیِّئَةٍ أَمَرْتَ بِإِثْباتِهَا الْكِرَامَ الْكَاتِبِینَ</vt:lpstr>
      <vt:lpstr>اَلَّذِینَ وَكَّلْتَهُمْ بِحِفْظِ ما یَكُونُ مِنِّي</vt:lpstr>
      <vt:lpstr>وَجَعَلْتَهُمْ شُهُوداً عَلَيَّ مَعَ جَوارِحِي</vt:lpstr>
      <vt:lpstr>وَكُنْتَ أَنْتَ الرَّقِیبَ عَلَيَّ مِنْ وَرَائِهِمْ</vt:lpstr>
      <vt:lpstr>وَالشَّاهِدَ لِمَا خَفِيَ عَنْهُمْ</vt:lpstr>
      <vt:lpstr>وَبِرَحْمَتِكَ أَخْفَیْتَهُ</vt:lpstr>
      <vt:lpstr>وَبِفَضْلِكَ سَتَرْتَهُ</vt:lpstr>
      <vt:lpstr>وَأَنْ تُوَفِّرَ حَظِّي مِنْ كُلِّ خَیْرٍ اَنْزَلْتَهُ</vt:lpstr>
      <vt:lpstr>أَوْ إِحْسانٍ فَضَّلْتَهُ</vt:lpstr>
      <vt:lpstr>اَوْ بِرٍّ نَشَرْتَهُ</vt:lpstr>
      <vt:lpstr>اَوْ رِزْقٍ بَسَطْتَهُ</vt:lpstr>
      <vt:lpstr>اَوْ ذَنْبٍ تَغْفِرُهُ</vt:lpstr>
      <vt:lpstr>أَوْ خَطَإٍ تَسْتُرُهُ</vt:lpstr>
      <vt:lpstr>یَا رَبِّ یَا رَبِّ یَا رَبِّ</vt:lpstr>
      <vt:lpstr>یَا إِلٰهِي وَسَیِّدِي وَمَولَايَ وَمالِكَ رِقِّي</vt:lpstr>
      <vt:lpstr>یَا مَنْ بِیَدِهِ ناصِیَتِی</vt:lpstr>
      <vt:lpstr>یَا عَلِيمًا بِضُرِّي وَمَسْكَنَتِی</vt:lpstr>
      <vt:lpstr>یَا خَبِیراً بِفَقْرِي وَفاقَتِی</vt:lpstr>
      <vt:lpstr>یَا رَبِّ یَا رَبِّ یَا رَبِّ</vt:lpstr>
      <vt:lpstr>أَسْئَلُكَ بِحَقِّكَ وَقُدْسِكَ</vt:lpstr>
      <vt:lpstr>وَأَعْظَمِ صِفاتِكَ وَأَسْماَئِكَ</vt:lpstr>
      <vt:lpstr>أَنْ تَجْعَلَ أَوْقاتِي مِنَ اللَّیلِ وَالنَّهارِ بِذِكْرِكَ مَعْمُورَةً</vt:lpstr>
      <vt:lpstr>وَبِخِدْمَتِكَ مَوْصُولَةً</vt:lpstr>
      <vt:lpstr>وَأَعْمالِي عِنْدَكَ مَقْبُولَةً</vt:lpstr>
      <vt:lpstr>حَتّٰی تَكُونَ أَعْمالِي وَأَوْرادِي كُلُّها وِرْداً وَاحِداً</vt:lpstr>
      <vt:lpstr>وَحَالِي فِی خِدْمَتِكَ سَرْمَداً</vt:lpstr>
      <vt:lpstr>یَا سَیِّدِي یَا مَنْ عَلَیهِ مُعَوَّلِي</vt:lpstr>
      <vt:lpstr>یَا مَنْ إِلَیْهِ شَكَوْتُ أَحْوالِي</vt:lpstr>
      <vt:lpstr>یَا رَبِّ یَا رَبِّ یَا رَبِّ</vt:lpstr>
      <vt:lpstr>قَوِّ عَلٰی خِدْمَتِكَ جَوَارِحِي</vt:lpstr>
      <vt:lpstr>وَاشْدُدْ عَلَی الْعَزِیمَةِ جَوَانِحِي</vt:lpstr>
      <vt:lpstr>وَهَبْ لِيَ الْجِدَّ فِی خَشْیَتِكَ</vt:lpstr>
      <vt:lpstr>وَالدَّوَامَ فِی الإِتِّصَالِ بِخِدْمَتِكَ</vt:lpstr>
      <vt:lpstr>حَتّٰی أَسْرَحَ إِلَیْكَ فِی مَیَادِینِ السَّابِقِینَ</vt:lpstr>
      <vt:lpstr>وَأُسْرِعَ إِلَیْكَ فِی الْبارِزينَ</vt:lpstr>
      <vt:lpstr>وَأَشْتاقَ إِلٰی قُرْبِكَ فِی الْمُشْتاقِینَ</vt:lpstr>
      <vt:lpstr>وَأَدْنُوَ مِنْكَ دُنُوَّ الْمُخْلِصِینَ</vt:lpstr>
      <vt:lpstr>وَأَخَافَكَ مَخَافَةَ الْمُوقِنِينَ</vt:lpstr>
      <vt:lpstr>وَاَجْتَمِعَ فِی جِوَارِكَ مَعَ الْمُؤْمِنِينَ</vt:lpstr>
      <vt:lpstr>اَللّٰهُمَّ وَمَنْ أَرَادَنِي بِسُوءٍ فَأَرِدْهُ</vt:lpstr>
      <vt:lpstr>وَمَنْ كَادَنِي فَكِدْهُ</vt:lpstr>
      <vt:lpstr>وَاجْعَلْنِي مِنْ أَحْسَنِ عَبِیْدِكَ نَصِیباً عِنْدَكَ</vt:lpstr>
      <vt:lpstr>وَأَقْرَبِهِمْ مَنْزِلَةً مِنْكَ</vt:lpstr>
      <vt:lpstr>وَأَخَصِّهِمْ زُلْفَةً لَّدَیْكَ</vt:lpstr>
      <vt:lpstr>فَأِنَّهُ لَا یُنَالُ ذٰلِكَ اِلّا بِفَضْلِكَ</vt:lpstr>
      <vt:lpstr>وَجُدْ لِي بِجُودِكَ</vt:lpstr>
      <vt:lpstr>وَاعْطِفْ عَلَيَّ بِمَجْدِكَ</vt:lpstr>
      <vt:lpstr>وَاحْفَظْنِي بِرَحْمَتِكَ</vt:lpstr>
      <vt:lpstr>وَاجْعَلْ لِسانِي بِذِكْرِكَ لَهِجاً</vt:lpstr>
      <vt:lpstr>وَقَلْبِي بِحُبِّكَ مُتَيَّماً</vt:lpstr>
      <vt:lpstr>وَمُنَّ عَلَيَّ بِحُسْنِ إِجَابَتِكَ</vt:lpstr>
      <vt:lpstr>وَأَقِلْنِي عَثْرَتِي</vt:lpstr>
      <vt:lpstr>وَاغْفِرْ زَلَّتِی</vt:lpstr>
      <vt:lpstr>فَإِنَّكَ قَضَیْتَ عَلٰی عِبَادِكَ بِعِبَادَتِكَ</vt:lpstr>
      <vt:lpstr>وَأَمَرْتَهُمْ بِدُعَائِكَ</vt:lpstr>
      <vt:lpstr>وَضَمِنْتَ لَهُمُ الْإِجَابَةَ</vt:lpstr>
      <vt:lpstr>فَإِلَیْكَ یَا رَبِّ نَصَبْتُ وَجْهِي</vt:lpstr>
      <vt:lpstr>وَإِلَیْكَ یَا رَبِّ مَدَدْتُ یَدِي</vt:lpstr>
      <vt:lpstr>فَبِعِزَّتِكَ اسْتَجِبْ لِي دُعَائِي</vt:lpstr>
      <vt:lpstr>وَبَلِّغْنِي مُنَاي</vt:lpstr>
      <vt:lpstr>وَلَا تَقْطَعْ مِنْ فَضْلِكَ رَجَائِي</vt:lpstr>
      <vt:lpstr>وَاكْفِنِي شَرَّ الْجِنِّ وَ الْإِنْسِ مِنْ اَعْدَائِي،</vt:lpstr>
      <vt:lpstr>یَا سَرِیعَ الرِّضَا</vt:lpstr>
      <vt:lpstr>اِغْفِرْ لِمَنْ لَا یَمْلِكُ إِلَّا الدُّعَاءَ</vt:lpstr>
      <vt:lpstr>فَإِنَّكَ فَعَّالٌ لِمَا تَشَاءُ</vt:lpstr>
      <vt:lpstr>یَا مَنِ اسْمُهُ دَوَاءٌ</vt:lpstr>
      <vt:lpstr>وَ ذِكْرُهُ شِفَاءٌ</vt:lpstr>
      <vt:lpstr>وَ طَاعَتُهُ غِنًی</vt:lpstr>
      <vt:lpstr>اِرْحَمْ مَنْ رَأْسُ مَالِهِ الرَّجَاءُ</vt:lpstr>
      <vt:lpstr>وَسِلَاحُهُ الْبُكَاءُ</vt:lpstr>
      <vt:lpstr>یَا سَابِغَ النِّعَمِ</vt:lpstr>
      <vt:lpstr>یَا دَافِعَ النِّقَمِ</vt:lpstr>
      <vt:lpstr>یَا نُورَ الْمُسْتَوْحِشِینَ فِی الظُّلَمِ</vt:lpstr>
      <vt:lpstr>یَا عَالِماً لَا یُعَلَّمُ</vt:lpstr>
      <vt:lpstr>صَلِّ عَلٰی مُحَمَّدٍ وَ آلِ مُحَمَّدٍ</vt:lpstr>
      <vt:lpstr>وَافْعَلْ بِي مَا أَنْتَ أَهْلُهُ</vt:lpstr>
      <vt:lpstr>وَصَلَّی اللهُ عَلٰی رَسُولِهِ وَالْأَئِمَّةِ الْمَیَامِینَ مِنْ آلِهِ</vt:lpstr>
      <vt:lpstr>وَسَلَّمَ تَسْلِيماً كَثِیراً</vt:lpstr>
      <vt:lpstr>أَللّٰهُمَّ صَلِّ عَلٰى مُحَمَّدٍ وَآلِ مُحَمَّدٍ</vt:lpstr>
      <vt:lpstr>Please recite a  Surah al-Fatiha for all marhumeen </vt:lpstr>
      <vt:lpstr>PowerPoint Presentation</vt:lpstr>
      <vt:lpstr>اَللّٰهُمَّ صَلِّ عَلٰى مُحَمَّدٍ وَآلِ مُحَمَّدٍ</vt:lpstr>
      <vt:lpstr>بِسْمِ اللّٰهِ الرَّحْمٰنِ الرَّحِيمِ</vt:lpstr>
      <vt:lpstr>اَللّٰهُمَّ إِنِّي أَسْأَلُكَ بِاسْمِكَ يَا اَللّٰهُ</vt:lpstr>
      <vt:lpstr>يَا رَحْمٰنُ يَا رَحِيمُ يَا كَرِيمُ يَا مُقِيمُ</vt:lpstr>
      <vt:lpstr>يَا عَظِيمُ يَا قَدِيمُ يَا عَلِيمُ يَا حَلِيمُ يَا حَكِيمُ</vt:lpstr>
      <vt:lpstr>سُبْحَانَكَ يَا لا إِلٰهَ إِلاّ أَنْتَ الغَوْثَ الغَوْثَ خَلِّصْنا مِنَ النّارِ يا رَبِّ</vt:lpstr>
      <vt:lpstr>يَا سَيِّدَ السَّادَاتِ يَا مُجِيبَ الدَّعَوَاتِ</vt:lpstr>
      <vt:lpstr>يَا رَافِعَ الدَّرَجَاتِ يَا وَلِيَّ الْحَسَنَاتِ</vt:lpstr>
      <vt:lpstr>يَا غَافِرَ الْخَطِيئَاتِ يَا مُعْطِيَ الْمَسْأَلاتِ</vt:lpstr>
      <vt:lpstr>يَا قَابِلَ التَّوْبَاتِ يَا سَامِعَ الأَصْوَاتِ</vt:lpstr>
      <vt:lpstr>يَا عَالِمَ الْخَفِيَّاتِ يَا دَافِعَ الْبَلِيَّاتِ</vt:lpstr>
      <vt:lpstr>سُبْحَانَكَ يَا لا إِلٰهَ إِلاّ أَنْتَ الغَوْثَ الغَوْثَ خَلِّصْنا مِنَ النّارِ يا رَبِّ</vt:lpstr>
      <vt:lpstr>يَا خَيْرَ الْغافِرِينَ يَا خَيْرَ الْفَاتِحِينَ</vt:lpstr>
      <vt:lpstr>يَا خَيْرَ النَّاصِرِينَ يَا خَيْرَ الْحَاكِمِينَ</vt:lpstr>
      <vt:lpstr>يَا خَيْرَ الرَّازِقِينَ يَا خَيْرَ الْوَارِثِينَ</vt:lpstr>
      <vt:lpstr>يَا خَيْرَ الْحَامِدِينَ يَا خَيْرَ الذَّاكِرِينَ</vt:lpstr>
      <vt:lpstr>يَا خَيْرَ الْمُنْزِلِينَ يَا خَيْرَ الْمُحْسِنِينَ</vt:lpstr>
      <vt:lpstr>سُبْحَانَكَ يَا لا إِلٰهَ إِلاّ أَنْتَ الغَوْثَ الغَوْثَ خَلِّصْنا مِنَ النّارِ يا رَبِّ</vt:lpstr>
      <vt:lpstr>يَا مَن لَّهُ الْعِزَّةُ وَالْجَمَالُ يَا مَن لَّهُ الْقُدْرَةُ وَالْكَمَالُ</vt:lpstr>
      <vt:lpstr>يَا مَن لَّهُ الْمُلْكُ وَالجَلاَلُ يَا مَنْ هُوَ الْكَبِيرُ الْمُتَعَاِل</vt:lpstr>
      <vt:lpstr>يَا مُنْشِئَ السَّحَابِ الثِّقَاِل يَا مَنْ هُوَ شَدِيدُ الْمِحَاِل</vt:lpstr>
      <vt:lpstr>يَا مَنْ هُوَ سَرِيعُ الْحِسَابِ يَا مَنْ هُوَ شَدِيدُ الْعِقَابِ</vt:lpstr>
      <vt:lpstr>يَا مَنْ عِنْدَهُ حُسْنُ الثَّوَابِ يَا مَنْ عِنْدَهُ أُمُّ الْكِتَابِ</vt:lpstr>
      <vt:lpstr>سُبْحَانَكَ يَا لا إِلٰهَ إِلاّ أَنْتَ الغَوْثَ الغَوْثَ خَلِّصْنا مِنَ النّارِ يا رَبِّ</vt:lpstr>
      <vt:lpstr>اَللّٰهُمَّ إِنِّي أَسْأَلُكَ بِاسْمِكَ يَا حَنَّانُ يَا مَنَّانُ</vt:lpstr>
      <vt:lpstr>يَا دَيَّانُ يَا بُرْهَانُ يَا سُلْطَانُ يَا رِضْوَانُ</vt:lpstr>
      <vt:lpstr>يَا غُفْرَانُ يَا سُبْحَانُ يَا مُسْتَعَانُ يَا ذَا الْمَنِّ وَالْبَيَانِ</vt:lpstr>
      <vt:lpstr>سُبْحَانَكَ يَا لا إِلٰهَ إِلاّ أَنْتَ الغَوْثَ الغَوْثَ خَلِّصْنا مِنَ النّارِ يا رَبِّ</vt:lpstr>
      <vt:lpstr>يَا مَنْ تَوَاضَعَ كُلُّ شَیْ‏ءٍ لِعَظَمَتِهِ يَا مَنِ اسْتَسْلَمَ كُلُّ شَیْ‏ءٍ لِقُدْرَتِهِ</vt:lpstr>
      <vt:lpstr>يَا مَنْ ذَلَّ كُلُّ شَیْ‏ءٍ لِعِزَّتِهِ يَا مَنْ خَضَعَ كُلُّ شَیْ‏ءٍ لِهَیْبَتِهِ</vt:lpstr>
      <vt:lpstr>يَا مَنِ انْقَادَ كُلُّ شَیْ‏ءٍ مِنْ خَشْيَتِهِ   يَا مَنْ تَشَقَّقَتِ الْجِبَالُ مِنْ مَخَافَتِهِ</vt:lpstr>
      <vt:lpstr>يَا مَنْ قَامَتِ السَّمَاوَاتُ بِأَمْرِهِ يَا مَنِ اسْتَقَرَّتِ الْأَرَضُونَ بِإِذْنِهِ</vt:lpstr>
      <vt:lpstr>يَا مَنْ يُّسَبِّحُ الرَّعْدُ بِحَمْدِهِ يَا مَنْ لا يَعْتَدِي عَلٰى أَهْلِ مَمْلَكَتِهِ</vt:lpstr>
      <vt:lpstr>سُبْحَانَكَ يَا لا إِلٰهَ إِلاّ أَنْتَ الغَوْثَ الغَوْثَ خَلِّصْنا مِنَ النّارِ يا رَبِّ</vt:lpstr>
      <vt:lpstr>يَا غَافِرَ الْخَطَايَا يَا كَاشِفَ الْبَلاَيَا</vt:lpstr>
      <vt:lpstr>يَا مُنْتَهَى الرَّجَايَا يَا مُجْزِلَ الْعَطَايَا</vt:lpstr>
      <vt:lpstr>يَا وَاهِبَ الْهَدَايَا يَا رَازِقَ الْبَرَايَا</vt:lpstr>
      <vt:lpstr>يَا قَاضِيَ الْمَنَايَا يَا سَامِعَ الشَّكَايَا</vt:lpstr>
      <vt:lpstr>يَا بَاعِثَ الْبَرَايَا يَا مُطْلِقَ الْأُسَارَى</vt:lpstr>
      <vt:lpstr>سُبْحَانَكَ يَا لا إِلٰهَ إِلاّ أَنْتَ الغَوْثَ الغَوْثَ خَلِّصْنا مِنَ النّارِ يا رَبِّ</vt:lpstr>
      <vt:lpstr>يَا ذَا الْحَمْدِ وَالثَّنَاءِ يَا ذَا الْفَخْرِ وَالْبَهَاءِ</vt:lpstr>
      <vt:lpstr>يَا ذَا الْمَجْدِ وَالسَّنَاءِ يَا ذَا الْعَهْدِ وَالْوَفَاءِ</vt:lpstr>
      <vt:lpstr>يَا ذَا الْعَفْوِ وَالرِّضَاءِ يَا ذَا الْمَنِّ وَالْعَطَاءِ</vt:lpstr>
      <vt:lpstr>يَا ذَا الْفَصْلِ وَالْقَضَاءِ يَا ذَا الْعِزِّ وَالْبَقَاءِ</vt:lpstr>
      <vt:lpstr>يَا ذَا الْجُودِ وَالسَّخَاءِ يَا ذَا الْآلاءِ وَالنَّعْمَاءِ</vt:lpstr>
      <vt:lpstr>سُبْحَانَكَ يَا لا إِلٰهَ إِلاّ أَنْتَ الغَوْثَ الغَوْثَ خَلِّصْنا مِنَ النّارِ يا رَبِّ</vt:lpstr>
      <vt:lpstr>اَللّٰهُمَّ إِنِّي أَسْأَلُكَ بِاسْمِكَ يَا مَانِعُ يَا دَافِعُ</vt:lpstr>
      <vt:lpstr>يَا رَافِعُ يَا صَانِعُ يَا نَافِعُ يَا سَامِعُ</vt:lpstr>
      <vt:lpstr>يَا جَامِعُ يَا شَافِعُ يَا وَاسِعُ يَا مُوسِعُ</vt:lpstr>
      <vt:lpstr>سُبْحَانَكَ يَا لا إِلٰهَ إِلاّ أَنْتَ الغَوْثَ الغَوْثَ خَلِّصْنا مِنَ النّارِ يا رَبِّ</vt:lpstr>
      <vt:lpstr>يَا صَانِعَ كُلِّ مَصْنُوعٍ يَا خَاِلقَ كُلِّ مَخْلُوقٍ</vt:lpstr>
      <vt:lpstr>يَا رَازِقَ كُلِّ مَرْزُوقٍ يَا مَاِلكَ كُلِّ مَمْلُوکٍ</vt:lpstr>
      <vt:lpstr>يَا كَاشِفَ كُلِّ مَكْرُوبٍ يَا فَاِرجَ كُلِّ مَهْمُومٍ</vt:lpstr>
      <vt:lpstr>يَا رَاحِمَ كُلِّ مَرْحُومٍ يَا نَاصِرَ كُلِّ مَخْذُولٍ</vt:lpstr>
      <vt:lpstr>يَا سَاتِرَ كُلِّ مَعْيُوبٍ يَا مَلْجَأَ كُلِّ مَطْرُودٍ</vt:lpstr>
      <vt:lpstr>سُبْحَانَكَ يَا لا إِلٰهَ إِلاّ أَنْتَ الغَوْثَ الغَوْثَ خَلِّصْنا مِنَ النّارِ يا رَبِّ</vt:lpstr>
      <vt:lpstr>يَا عُدَّتِي عِنْدَ شِدَّتِي يَا رَجَائِي عِنْدَ مُصِيبَتِي</vt:lpstr>
      <vt:lpstr>يَا مُؤْنِسِي عِنْدَ وَحْشَتِي يَا صَاحِبِي عِنْدَ غُرْبَتِي</vt:lpstr>
      <vt:lpstr>يَا وَلِيِّي عِنْدَ نِعْمَتِي يَا غِيَاثِي عِنْدَ كُرْبَتِي</vt:lpstr>
      <vt:lpstr>يَا دَلِيلِي عِنْدَ حَيْرَتِي يَا غَنَائِی عِنْدَ افْتِقَارِي</vt:lpstr>
      <vt:lpstr>يَا مَلْجَئِي عِنْدَ اضْطِرَارِي يَا مُعِينِي عِنْدَ مَفْزَعِي</vt:lpstr>
      <vt:lpstr>سُبْحَانَكَ يَا لا إِلٰهَ إِلاّ أَنْتَ الغَوْثَ الغَوْثَ خَلِّصْنا مِنَ النّارِ يا رَبِّ</vt:lpstr>
      <vt:lpstr>يَا عَلاَّمَ الْغُيُوبِ يَا غَفَّارَ الذُّنُوبِ</vt:lpstr>
      <vt:lpstr>يَا سَتَّارَ الْعُيُوبِ يَا كَاشِفَ الْكُرُوبِ</vt:lpstr>
      <vt:lpstr>يَا مُقَلِّبَ الْقُلُوبِ يَا طَبِيبَ الْقُلُوبِ</vt:lpstr>
      <vt:lpstr>يَا مُنَوِّرَ الْقُلُوبِ يَا أَنِيسَ الْقُلُوبِ</vt:lpstr>
      <vt:lpstr>يَا مُفَرِّجَ الْهُمُومِ يَا مُنَفِّسَ الْغُمُومِ</vt:lpstr>
      <vt:lpstr>سُبْحَانَكَ يَا لا إِلٰهَ إِلاّ أَنْتَ الغَوْثَ الغَوْثَ خَلِّصْنا مِنَ النّارِ يا رَبِّ</vt:lpstr>
      <vt:lpstr>اَللّٰهُمَّ إِنِّي أَسْأَلُكَ بِاسْمِكَ يَا جَلِيلُ يَا جَمِيلُ</vt:lpstr>
      <vt:lpstr>يَا وَكِيلُ يَا كَفِيلُ يَا دَلِيلُ يَا قَبِيلُ</vt:lpstr>
      <vt:lpstr>يَا مُدِيلُ يَا مُنِيلُ يَا مُقِيلُ يَا مُحِيلُ</vt:lpstr>
      <vt:lpstr>سُبْحَانَكَ يَا لا إِلٰهَ إِلاّ أَنْتَ الغَوْثَ الغَوْثَ خَلِّصْنا مِنَ النّارِ يا رَبِّ</vt:lpstr>
      <vt:lpstr>يَا دَلِيلَ الْمُتَحَيِّرِينَ يَا غِيَاثَ الْمُسْتَغِيثِينَ</vt:lpstr>
      <vt:lpstr>يَا صَرِيخَ الْمُسْتَصْرِخِينَ يَا جَارَ الْمُسْتَجِيرِينَ</vt:lpstr>
      <vt:lpstr>يَا أَمَانَ الْخَائِفِينَ يَا عَوْنَ الْمُؤْمِنِينَ</vt:lpstr>
      <vt:lpstr>يَا رَاحِمَ الْمَسَاكِينَ يَا مَلْجَأَ الْعَاصِينَ</vt:lpstr>
      <vt:lpstr>يَا غَافِرَ الْمُذْنِبِينَ يَا مُجِيبَ دَعْوَةِ الْمُضْطَرِّينَ</vt:lpstr>
      <vt:lpstr>سُبْحَانَكَ يَا لا إِلٰهَ إِلاّ أَنْتَ الغَوْثَ الغَوْثَ خَلِّصْنا مِنَ النّارِ يا رَبِّ</vt:lpstr>
      <vt:lpstr>يَا ذَا الْجُودِ وَالإِحْسَانِ يَا ذَا الْفَضْلِ وَالإِمْتِنَانِ</vt:lpstr>
      <vt:lpstr>يَا ذَا الأَمْنِ وَالأَمَانِ يَا ذَا الْقُدْسِ وَالسُّبْحَانِ</vt:lpstr>
      <vt:lpstr>يَا ذَا الْحِكْمَةِ وَالْبَيَانِ يَا ذَا الرَّحْمَةِ وَالرِّضْوَانِ</vt:lpstr>
      <vt:lpstr>يَا ذَا الْحُجَّةِ وَالْبُرْهَانِ يَا ذَا الْعَظَمَةِ وَالسُّلْطَانِ</vt:lpstr>
      <vt:lpstr>يَا ذَا الرَّأْفَةِ وَالْمُسْتَعَانِ يَا ذَا الْعَفْوِ وَالْغُفْرَانِ</vt:lpstr>
      <vt:lpstr>سُبْحَانَكَ يَا لا إِلٰهَ إِلاّ أَنْتَ الغَوْثَ الغَوْثَ خَلِّصْنا مِنَ النّارِ يا رَبِّ</vt:lpstr>
      <vt:lpstr>يَا مَنْ هُوَ رَبُّ كُلِّ شَیْ‏ءٍ يَا مَنْ هُوَ إِلٰهُ كُلِّ شَیْ‏ءٍ</vt:lpstr>
      <vt:lpstr>يَا مَنْ هُوَ خَاِلقُ كُلِّ شَیْ‏ءٍ يَا مَنْ هُوَ صَانِعُ كُلِّ شَیْ‏ءٍ</vt:lpstr>
      <vt:lpstr>يَا مَنْ هُوَ قَبْلَ كُلِّ شَیْ‏ءٍ يَا مَنْ هُوَ بَعْدَ كُلِّ شَیْ‏ءٍ</vt:lpstr>
      <vt:lpstr>يَا مَنْ هُوَ فَوْقَ كُلِّ شَیْ‏ءٍ يَا مَنْ هُوَ عَاِلمٌ بِكُلِّ شَیْ‏ءٍ</vt:lpstr>
      <vt:lpstr>يَا مَنْ هُوَ قَادِرٌ عَلٰى كُلِّ شَیْ‏ءٍ يَا مَنْ هُوَ يَبْقٰى وَيَفْنٰى كُلُّ شَیْ‏ءٍ</vt:lpstr>
      <vt:lpstr>سُبْحَانَكَ يَا لا إِلٰهَ إِلاّ أَنْتَ الغَوْثَ الغَوْثَ خَلِّصْنا مِنَ النّارِ يا رَبِّ</vt:lpstr>
      <vt:lpstr>اَللّٰهُمَّ إِنِّي أَسْأَلُكَ بِاسْمِكَ يَا مُؤْمِنُ يَا مُهَيْمِنُ</vt:lpstr>
      <vt:lpstr>يَا مُكَوِّنُ يَا مُلَقِّنُ يَا مُبَيِّنُ يَا مُهَوِّنُ</vt:lpstr>
      <vt:lpstr>يَا مُمَكِّنُ يَا مُزَيِّنُ يَا مُعْلِنُ يَا مُقْسِّمُ</vt:lpstr>
      <vt:lpstr>سُبْحَانَكَ يَا لا إِلٰهَ إِلاّ أَنْتَ الغَوْثَ الغَوْثَ خَلِّصْنا مِنَ النّارِ يا رَبِّ</vt:lpstr>
      <vt:lpstr>يَا مَنْ هُوَ فِي مُلْكِهِ مُقِيمٌ يَا مَنْ هُوَ فِي سُلْطَانِهِ قَدِيمٌ</vt:lpstr>
      <vt:lpstr>يَا مَنْ هُوَ فِي جَلاَلِهِ عَظِيمٌ يَا مَنْ هُوَ عَلٰى عِبَادِهِ رَحِيمٌ</vt:lpstr>
      <vt:lpstr>يَا مَنْ هُوَ بِكُلِّ شَیْ‏ءٍ عَلِيمٌ يَا مَنْ هُوَ بِمَنْ عَصَاهُ حَلِيمٌ</vt:lpstr>
      <vt:lpstr>يَا مَنْ هُوَ بِمَنْ رَجَاهُ كَرِيمٌ يَا مَنْ هُوَ فِي صُنْعِهِ حَكِيمٌ</vt:lpstr>
      <vt:lpstr>يَا مَنْ هُوَ فِي حِكْمَتِهِ لَطِيفٌ يَا مَنْ هُوَ فِي لُطْفِهِ قَدِيمٌ</vt:lpstr>
      <vt:lpstr>سُبْحَانَكَ يَا لا إِلٰهَ إِلاّ أَنْتَ الغَوْثَ الغَوْثَ خَلِّصْنا مِنَ النّارِ يا رَبِّ</vt:lpstr>
      <vt:lpstr>يَا مَنْ لا يُرْجٰى إِلاَّ فَضْلُهُ يَا مَنْ لا يُسْأَلُ إِلاَّ عَفْوُهُ</vt:lpstr>
      <vt:lpstr>يَا مَنْ لا يُنْظَرُ إِلاَّ بِرُّهُ يَا مَنْ لا يُخَافُ إِلاَّ عَدْلُهُ</vt:lpstr>
      <vt:lpstr>يَا مَنْ لا يَدُومُ إِلاَّ مُلْكُهُ يَا مَنْ لا سُلْطَانَ إِلاَّ سُلْطَانُهُ</vt:lpstr>
      <vt:lpstr>يَا مَنْ وَسِعَتْ كُلَّ شَیْ‏ءٍ رَحْمَتُهُ يَا مَنْ سَبَقَتْ رَحْمَتُهُ غَضَبَهُ</vt:lpstr>
      <vt:lpstr>يَا مَنْ أَحَاطَ بِكُلِّ شَیْ‏ءٍ عِلْمُهُ يَا مَنْ لَيْسَ أَحَدٌ مِثْلَهُ</vt:lpstr>
      <vt:lpstr>سُبْحَانَكَ يَا لا إِلٰهَ إِلاّ أَنْتَ الغَوْثَ الغَوْثَ خَلِّصْنا مِنَ النّارِ يا رَبِّ</vt:lpstr>
      <vt:lpstr>يَا فَارِجَ الْهَمِّ يَا كَاشِفَ الْغَمِّ</vt:lpstr>
      <vt:lpstr>يَا غَافِرَ الذَّنْبِ يَا قَابِلَ التَّوْبِ</vt:lpstr>
      <vt:lpstr>يَا خَاِلقَ الْخَلْقِ يَا صَادِقَ الْوَعْدِ</vt:lpstr>
      <vt:lpstr>يَا مُوفِي الْعَهْدِ يَا عَالِمَ السِّرِّ</vt:lpstr>
      <vt:lpstr>يَا فَاِلقَ الْحَبِّ يَا رَازِقَ الْأَنَامِ</vt:lpstr>
      <vt:lpstr>سُبْحَانَكَ يَا لا إِلٰهَ إِلاّ أَنْتَ الغَوْثَ الغَوْثَ خَلِّصْنا مِنَ النّارِ يا رَبِّ</vt:lpstr>
      <vt:lpstr>اَللّٰهُمَّ إِنِّي أَسْأَلُكَ بِاسْمِكَ يَا عَلِيُّ يَا وَفِيُّ</vt:lpstr>
      <vt:lpstr>يَا غَنِيُّ يَا مَلِيُّ يَا حَفِيُّ يَا رَضِيُّ</vt:lpstr>
      <vt:lpstr>يَا زَكِيُّ يَا بَدِيُّ يَا قَوِيُّ يَا وَلِيُّ</vt:lpstr>
      <vt:lpstr>سُبْحَانَكَ يَا لا إِلٰهَ إِلاّ أَنْتَ الغَوْثَ الغَوْثَ خَلِّصْنا مِنَ النّارِ يا رَبِّ</vt:lpstr>
      <vt:lpstr>يَا مَنْ أَظْهَرَ الْجَمِيلَ يَا مَنْ سَتَرَ الْقَبِيحَ</vt:lpstr>
      <vt:lpstr>يَا مَنْ لَمْ يُؤَاخِذْ بِالْجَرِيرَةِ يَا مَنْ لَمْ يَهْتِكِ السِّتْرَ</vt:lpstr>
      <vt:lpstr>يَا عَظِيمَ الْعَفْوِ يَا حَسَنَ التَّجَاوُزِ</vt:lpstr>
      <vt:lpstr>يَا وَاسِعَ الْمَغْفِرَةِ يَا بَاسِطَ الْيَدَيْنِ بِالرَّحْمَةِ</vt:lpstr>
      <vt:lpstr>يَا صَاحِبَ كُلِّ نَجْوٰى يَا مُنْتَهٰى كُلِّ شَكْوٰى</vt:lpstr>
      <vt:lpstr>سُبْحَانَكَ يَا لا إِلٰهَ إِلاّ أَنْتَ الغَوْثَ الغَوْثَ خَلِّصْنا مِنَ النّارِ يا رَبِّ</vt:lpstr>
      <vt:lpstr>يَّا ذَا النِّعْمَةِ السَّابِغَةِ يَا ذَا الرَّحْمَةِ الْوَاسِعَةِ</vt:lpstr>
      <vt:lpstr>يَا ذَا الْمِنَّةِ السَّابِقَةِ يَا ذَا الْحِكْمَةِ الْبَاِلغَةِ</vt:lpstr>
      <vt:lpstr>يَا ذَا الْقُدْرَةِ الْكَامِلَةِ يَا ذَا الْحُجَّةِ الْقَاطِعَةِ</vt:lpstr>
      <vt:lpstr>يَا ذَا الْكَرَامَةِ الظَّاهِرَةِ يَا ذَا الْعِزَّةِ الدَّائِمَةِ</vt:lpstr>
      <vt:lpstr>يَا ذَا الْقُوَّةِ الْمَتِينَةِ يَا ذَا الْعَظَمَةِ الْمَنِيعَةِ</vt:lpstr>
      <vt:lpstr>سُبْحَانَكَ يَا لا إِلٰهَ إِلاّ أَنْتَ الغَوْثَ الغَوْثَ خَلِّصْنا مِنَ النّارِ يا رَبِّ</vt:lpstr>
      <vt:lpstr>يَا بَدِيَعَ السَّمَاوَاتِ يَا جَاعِلَ الظُّلُمَاتِ</vt:lpstr>
      <vt:lpstr>يَا رَاحِمَ الْعَبَرَاتِ يَا مُقِيلَ الْعَثَرَاتِ</vt:lpstr>
      <vt:lpstr>يَا سَاتِرَ الْعَوْرَاتِ يَا مُحْيِيَ الْأَمْوَاتِ</vt:lpstr>
      <vt:lpstr>يَا مُنْزِلَ الْآيَاتِ يَا مُضَعِّفَ الْحَسَنَاتِ</vt:lpstr>
      <vt:lpstr>يَا مَاحِيَ السَّيِّئَاتِ يَا شَدِيدَ النَّقِمَاتِ</vt:lpstr>
      <vt:lpstr>سُبْحَانَكَ يَا لا إِلٰهَ إِلاّ أَنْتَ الغَوْثَ الغَوْثَ خَلِّصْنا مِنَ النّارِ يا رَبِّ</vt:lpstr>
      <vt:lpstr>اَللّٰهُمَّ إِنِّي أَسْأَلُكَ بِاسْمِكَ يَا مُصَوِّرُ يَا مُقَدِّرُ</vt:lpstr>
      <vt:lpstr>يَا مُدَبِّرُ يَا مُطَهِّرُ يَا مُنَوِّرُ يَا مُيَسِّرُ</vt:lpstr>
      <vt:lpstr>يَا مُبَشِّرُ يَا مُنْذِرُ يَا مُقَدِّمُ يَا مُؤَخِّرُ</vt:lpstr>
      <vt:lpstr>سُبْحَانَكَ يَا لا إِلٰهَ إِلاّ أَنْتَ الغَوْثَ الغَوْثَ خَلِّصْنا مِنَ النّارِ يا رَبِّ</vt:lpstr>
      <vt:lpstr>يَا رَبَّ الْبَيْتِ الْحَرَامِ يَا رَبَّ الشَّهْرِ الْحَرَامِ</vt:lpstr>
      <vt:lpstr>يَا رَبَّ الْبَلَدِ الْحَرَامِ يَا رَبَّ الرُّكْنِ وَالْمَقَامِ</vt:lpstr>
      <vt:lpstr>يَا رَبَّ الْمَشْعَرِ الْحَرَامِ يَا رَبَّ الْمَسْجِدِ الْحَرَامِ</vt:lpstr>
      <vt:lpstr>يَا رَبَّ الْحِلِّ وَالْحَرَامِ يَا رَبَّ النُّورِ وَالظَّلاَمِ</vt:lpstr>
      <vt:lpstr>يَا رَبَّ التَّحِيَّةِ وَالسَّلاَمِ يَا رَبَّ الْقُدْرَةِ فِي الأَنَامِ</vt:lpstr>
      <vt:lpstr>سُبْحَانَكَ يَا لا إِلٰهَ إِلاّ أَنْتَ الغَوْثَ الغَوْثَ خَلِّصْنا مِنَ النّارِ يا رَبِّ</vt:lpstr>
      <vt:lpstr>يَا أَحْكَمَ الْحَاكِمِينَ يَا أَعْدَلَ الْعَادِلِينَ</vt:lpstr>
      <vt:lpstr>يَا أَصْدَقَ الصَّادِقِينَ يَا أَطْهَرَ الطَّاهِرِينَ</vt:lpstr>
      <vt:lpstr>يَا أَحْسَنَ الْخَاِلقِينَ يَا أَسْرَعَ الْحَاسِبِينَ</vt:lpstr>
      <vt:lpstr>يَا أَسْمَعَ السَّامِعِينَ يَا أَبْصَرَ النَّاظِرِينَ</vt:lpstr>
      <vt:lpstr>يَا أَشْفَعَ الشَّافِعِينَ يَا أَكْرَمَ الأَكْرَمِينَ</vt:lpstr>
      <vt:lpstr>سُبْحَانَكَ يَا لا إِلٰهَ إِلاّ أَنْتَ الغَوْثَ الغَوْثَ خَلِّصْنا مِنَ النّارِ يا رَبِّ</vt:lpstr>
      <vt:lpstr>يَا عِمَادَ مَنْ لا عِمَادَ لَهُ يَا سَنَدَ مَنْ لا سَنَدَ لَهُ</vt:lpstr>
      <vt:lpstr>يَا ذُخْرَ مَنْ لا ذُخْرَ لَهُ يَا حِرْزَ مَنْ لا حِرْزَ لَهُ</vt:lpstr>
      <vt:lpstr>يَا غِيَاثَ مَنْ لا غِيَاثَ لَهُ يَا فَخْرَ مَنْ لا فَخْرَ لَهُ</vt:lpstr>
      <vt:lpstr>يَا عِزَّ مَنْ لا عِزَّ لَهُ يَا مُعِينَ مَنْ لا مُعِينَ لَهُ</vt:lpstr>
      <vt:lpstr>يَا أَنِيسَ مَنْ لا أَنِيسَ لَهُ يَا أَمَانَ مَنْ لا أَمَانَ لَهُ</vt:lpstr>
      <vt:lpstr>سُبْحَانَكَ يَا لا إِلٰهَ إِلاّ أَنْتَ الغَوْثَ الغَوْثَ خَلِّصْنا مِنَ النّارِ يا رَبِّ</vt:lpstr>
      <vt:lpstr>اَللّٰهُمَّ إِنِّي أَسْأَلُكَ بِاسْمِكَ يَا عَاصِمُ يَا قَائِمُ</vt:lpstr>
      <vt:lpstr>يَا دَائِمُ يَا رَاحِمُ يَا سَالِمُ يَا حَاكِمُ</vt:lpstr>
      <vt:lpstr>يَا عَالِمُ يَا قَاسِمُ يَا قَابِضُ يَا بَاسِطُ</vt:lpstr>
      <vt:lpstr>سُبْحَانَكَ يَا لا إِلٰهَ إِلاّ أَنْتَ الغَوْثَ الغَوْثَ خَلِّصْنا مِنَ النّارِ يا رَبِّ</vt:lpstr>
      <vt:lpstr>يَا عَاصِمَ مَنِ اسْتَعْصَمَهُ يَا رَاحِمَ مَنِ اسْتَرْحَمَهُ</vt:lpstr>
      <vt:lpstr>يَا غَافِرَ مَنِ اسْتَغْفَرَهُ يَا نَاصِرَ مَنِ اسْتَنْصَرَهُ</vt:lpstr>
      <vt:lpstr>يَا حَافِظَ مَنِ اسْتَحْفَظَهُ يَا مُكْرِمَ مَنِ اسْتَكْرَمَهُ</vt:lpstr>
      <vt:lpstr>يَا مُرْشِدَ مَنِ اسْتَرْشَدَهُ يَا صَرِيخَ مَنِ اسْتَصْرَخَهُ</vt:lpstr>
      <vt:lpstr>يَا مُعِينَ مَنِ اسْتَعَانَهُ يَا مُغِيثَ مَنِ اسْتَغَاثَهُ</vt:lpstr>
      <vt:lpstr>سُبْحَانَكَ يَا لا إِلٰهَ إِلاّ أَنْتَ الغَوْثَ الغَوْثَ خَلِّصْنا مِنَ النّارِ يا رَبِّ</vt:lpstr>
      <vt:lpstr>يَا عَزِيزاً لا يُضَامُ يَا لَطِيفاً لا يُرَامُ</vt:lpstr>
      <vt:lpstr>يَا قَيُّوماً لا يَنَامُ يَا دَائِماً لا يَفُوتُ</vt:lpstr>
      <vt:lpstr>يَا حَيّاً لا يَمُوتُ يَا مَلِكاً لا يَزُولُ</vt:lpstr>
      <vt:lpstr>يَا بَاقِياً لا يَفْنٰى يَا عَالِماً لا يَجْهَلُ</vt:lpstr>
      <vt:lpstr>يَا صَمَداً لا يُطْعَمُ يَا قَوِيّاً لا يَضْعُفُ</vt:lpstr>
      <vt:lpstr>سُبْحَانَكَ يَا لا إِلٰهَ إِلاّ أَنْتَ الغَوْثَ الغَوْثَ خَلِّصْنا مِنَ النّارِ يا رَبِّ</vt:lpstr>
      <vt:lpstr>اَللّٰهُمَّ إِنِّي أَسْأَلُكَ بِاسْمِکَ یَا اَحَدُ یَا وَاحِدُ</vt:lpstr>
      <vt:lpstr>يَا شَاهِدُ يَا مَاجِدُ يَا حَامِدُ يَا رَاشِدُ</vt:lpstr>
      <vt:lpstr>يَا بَاعِثُ يَا وَارِثُ يَا ضَارُّ يَا نَافِعُ</vt:lpstr>
      <vt:lpstr>سُبْحَانَكَ يَا لا إِلٰهَ إِلاّ أَنْتَ الغَوْثَ الغَوْثَ خَلِّصْنا مِنَ النّارِ يا رَبِّ</vt:lpstr>
      <vt:lpstr>يَا أَعْظَمَ مِنْ كُلِّ عَظِيم يَا أَكْرَمَ مِنْ كُلِّ كَرِيم</vt:lpstr>
      <vt:lpstr>يَا أَرْحَمَ مِنْ كُلِّ رَحِيم يَا أَعْلَمَ مِنْ كُلِّ عَلِيم</vt:lpstr>
      <vt:lpstr>يَا أَحْكَمَ مِنْ كُلِّ حَكِيم يَا أَقْدَمَ مِنْ كُلِّ قَدِيم</vt:lpstr>
      <vt:lpstr>يَا أَكْبَرَ مِنْ كُلِّ كَبِير يَا أَلْطَفَ مِنْ كُلِّ لَطِيف</vt:lpstr>
      <vt:lpstr>يَا أَجَلَّ مِنْ كُلِّ جَلِيل يَا أَعَزَّ مِنْ كُلِّ عَزِيز</vt:lpstr>
      <vt:lpstr>سُبْحَانَكَ يَا لا إِلٰهَ إِلاّ أَنْتَ الغَوْثَ الغَوْثَ خَلِّصْنا مِنَ النّارِ يا رَبِّ</vt:lpstr>
      <vt:lpstr>يَا كَرِيمَ الصَّفْحِ يَا عَظِيمَ الْمَنِّ</vt:lpstr>
      <vt:lpstr>يَا كَثِيرَ الْخَيْرِ يَا قَدِيمَ الْفَضْلِ</vt:lpstr>
      <vt:lpstr>يَا دَائِمَ اللُّطْفِ يَا لَطِيفَ الصُّنْعِ</vt:lpstr>
      <vt:lpstr>يَا مُنَفِّسَ الْكَرْبِ يَا كَاشِفَ الضُّرِّ</vt:lpstr>
      <vt:lpstr>يَا مَاِلكَ الْمُلْكِ يَا قَاضِيَ الْحَقِّ</vt:lpstr>
      <vt:lpstr>سُبْحَانَكَ يَا لا إِلٰهَ إِلاّ أَنْتَ الغَوْثَ الغَوْثَ خَلِّصْنا مِنَ النّارِ يا رَبِّ</vt:lpstr>
      <vt:lpstr>يَا مَنْ هُوَ فِي عَهْدِهِ وَفِيٌّ يَا مَنْ هُوَ فِي وَفَائِهِ قَوِيٌّ</vt:lpstr>
      <vt:lpstr>يَا مَنْ هُوَ فِي قُوَّتِهِ عَلِيٌّ يَا مَنْ هُوَ فِي عُلُوِّهِ قَرِيبٌ</vt:lpstr>
      <vt:lpstr>يَا مَنْ هُوَ فِي قُرْبِهِ لَطِيفٌ يَا مَنْ هُوَ فِي لُطْفِهِ شَرِيفٌ</vt:lpstr>
      <vt:lpstr>يَا مَنْ هُوَ فِي شَرَفِهِ عَزِيزٌ يَا مَنْ هُوَ فِي عِزِّهِ عَظِيمٌ</vt:lpstr>
      <vt:lpstr>يَا مَنْ هُوَ فِي عَظَمَتِهِ مَجِيدٌ يَا مَنْ هُوَ فِي مَجْدِهِ حَمِيدٌ</vt:lpstr>
      <vt:lpstr>سُبْحَانَكَ يَا لا إِلٰهَ إِلاّ أَنْتَ الغَوْثَ الغَوْثَ خَلِّصْنا مِنَ النّارِ يا رَبِّ</vt:lpstr>
      <vt:lpstr>اَللّٰهُمَّ إِنِّي أَسْأَلُكَ بِاسْمِكَ يَا كَافِي يَا شَافِي</vt:lpstr>
      <vt:lpstr>يَا وَافِي يَا مُعَافِي يَا هَادِي يَا دَاعِي</vt:lpstr>
      <vt:lpstr>يَا قَاضِي يَا رَاضِي يَا عَاِلي يَا بَاقِي</vt:lpstr>
      <vt:lpstr>سُبْحَانَكَ يَا لا إِلٰهَ إِلاّ أَنْتَ الغَوْثَ الغَوْثَ خَلِّصْنا مِنَ النّارِ يا رَبِّ</vt:lpstr>
      <vt:lpstr>يَا مَن كُلُّ شَیْ‏ءٍ خَاضِعٌ لَهُ يَا مَن كُلُّ شَیْ‏ءٍ خَاشِعٌ لَهُ</vt:lpstr>
      <vt:lpstr>يَا مَنْ كُلُّ شَیْ‏ءٍ كَائِنٌ لَهُ يَا مَن كُلُّ شَیْ‏ءٍ مَوْجُودٌ بِهِ</vt:lpstr>
      <vt:lpstr>يَا مَن كُلُّ شَیْ‏ءٍ مُنِيبٌ إِلَيْهِ يَا مَن كُلُّ شَیْ‏ءٍ خَائِفٌ مِّنْهُ</vt:lpstr>
      <vt:lpstr>يَا مَن كُلُّ شَیْ‏ءٍ قَائِمٌ بِهِ يَا مَن كُلُّ شَیْ‏ءٍ صَائِرٌ إِلَيْهِ</vt:lpstr>
      <vt:lpstr>يَا مَنْ كُلُّ شَیْ‏ءٍ يُسَبِّحُ بِحَمْدِهِ يَا مَن كُلُّ شَیْ‏ءٍ هَاِلكٌ إِلاَّ وَجْهَهُ</vt:lpstr>
      <vt:lpstr>سُبْحَانَكَ يَا لا إِلٰهَ إِلاّ أَنْتَ الغَوْثَ الغَوْثَ خَلِّصْنا مِنَ النّارِ يا رَبِّ</vt:lpstr>
      <vt:lpstr>يَا مَن لا مَفَرَّ إِلاَّ إِلَيْهِ يَا مَن لا مَفْزَعَ إِلاَّ إِلَيْهِ</vt:lpstr>
      <vt:lpstr>يَا مَن لا مَقْصَدَ إِلاَّ إِلَيْهِ يَا مَن لا مَنْجٰى مِنْهُ إِلاَّ إِلَيْهِ</vt:lpstr>
      <vt:lpstr>يَا مَن لا يُرْغَبُ إِلاَّ إلَيهِ يَا مَن لا حَوْلَ وَلا قُوَّةَ إِلاَّ بِهِ</vt:lpstr>
      <vt:lpstr>يَا مَن لا يُسْتَعَانُ إِلاَّ بِهِ يَا مَن لا يُتَوَكَّلُ إِلاَّ عَلَيْهِ</vt:lpstr>
      <vt:lpstr>يَا مَن لا يُرْجٰى إِلاَّ هُوَ يَا مَن لا يُعْبَدُ إِلاَّ هُوَ</vt:lpstr>
      <vt:lpstr>سُبْحَانَكَ يَا لا إِلٰهَ إِلاّ أَنْتَ الغَوْثَ الغَوْثَ خَلِّصْنا مِنَ النّارِ يا رَبِّ</vt:lpstr>
      <vt:lpstr>يَا خَيْرَ الْمَرْهُوبِينَ يَا خَيْرَ الْمَرْغُوبِينَ</vt:lpstr>
      <vt:lpstr>يَا خَيْرَ الْمَطْلُوبِينَ يَا خَيْرَ الْمَسْؤُولِينَ</vt:lpstr>
      <vt:lpstr>يَا خَيْرَ الْمَقْصُودِينَ يَا خَيْرَ الْمَذْكُورِينَ</vt:lpstr>
      <vt:lpstr>يَا خَيْرَ الْمَشْكُورِينَ يَا خَيْرَ الْمَحْبُوبِينَ</vt:lpstr>
      <vt:lpstr>يَا خَيْرَ الْمَدْعُوِّينَ يَا خَيْرَ الْمُسْتَأْنِسِينَ</vt:lpstr>
      <vt:lpstr>سُبْحَانَكَ يَا لا إِلٰهَ إِلاّ أَنْتَ الغَوْثَ الغَوْثَ خَلِّصْنا مِنَ النّارِ يا رَبِّ</vt:lpstr>
      <vt:lpstr>اَللّٰهُمَّ إِنِّي أَسْأَلُكَ بِاسْمِكَ يَا غَافِرُ يَا سَاتِرُ</vt:lpstr>
      <vt:lpstr>يَا قَادِرُ يَا قَاهِرُ يَا فَاطِرُ يَا كَاسِرُ يَا جَابِرُ</vt:lpstr>
      <vt:lpstr>يَا ذَاكِرُ يَا نَاظِرُ يَا نَاصِرُ</vt:lpstr>
      <vt:lpstr>سُبْحَانَكَ يَا لا إِلٰهَ إِلاّ أَنْتَ الغَوْثَ الغَوْثَ خَلِّصْنا مِنَ النّارِ يا رَبِّ</vt:lpstr>
      <vt:lpstr>يَا مَنْ خَلَقَ فَسَوّٰى يَا مَنْ قَدَّرَ فَهَدٰى</vt:lpstr>
      <vt:lpstr>يَا مَنْ يَكْشِفُ الْبَلْوٰى يَا مَنْ يَسْمَعُ النَّجْوٰى</vt:lpstr>
      <vt:lpstr>يَا مَنْ يُنْقِذُ الْغَرْقٰى يَا مَنْ يُنجِي الْهَلْكٰى</vt:lpstr>
      <vt:lpstr>يَا مَن يَّشْفِي الْمَرْضَى يَا مَنْ أَضْحَكَ وَأَبْكَى</vt:lpstr>
      <vt:lpstr>يَا مَنْ أَمَاتَ وَأَحْيَا يَا مَنْ خَلَقَ الزَّوْجَيْنِ الذَّكَرَ وَالأُنْثَى</vt:lpstr>
      <vt:lpstr>سُبْحَانَكَ يَا لا إِلٰهَ إِلاّ أَنْتَ الغَوْثَ الغَوْثَ خَلِّصْنا مِنَ النّارِ يا رَبِّ</vt:lpstr>
      <vt:lpstr>يَا مَن فِي الْبَرِّ وَالْبَحْرِ سَبِيلُهُ يَا مَن فِي الْآفَاقِ آيَاتُهُ</vt:lpstr>
      <vt:lpstr>يَا مَن فِي الْآيَاتِ بُرْهَانُهُ يَا مَن فِي الْمَمَاتِ قُدْرَتُهُ</vt:lpstr>
      <vt:lpstr>يَا مَن فِي الْقُبُورِ عِبْرَتُهُ يَا مَن فِي الْقِيَامَةِ مُلْكُهُ</vt:lpstr>
      <vt:lpstr>يَا مَن فِي الْحِسَابِ هَيْبَتُهُ يَا مَن فِي الْمِيزَانِ قَضَاؤُهُ</vt:lpstr>
      <vt:lpstr>يَا مَن فِي الْجَنَّةِ ثَوَابُهُ يَا مَن فِي النَّارِ عِقَابُهُ</vt:lpstr>
      <vt:lpstr>سُبْحَانَكَ يَا لا إِلٰهَ إِلاّ أَنْتَ الغَوْثَ الغَوْثَ خَلِّصْنا مِنَ النّارِ يا رَبِّ</vt:lpstr>
      <vt:lpstr>يَا مَنْ إِلَيْهِ يَهْرَبُ الْخَائِفُونَ يَا مَنْ إِلَيْهِ يَفْزَعُ الْمُذْنِبُونَ</vt:lpstr>
      <vt:lpstr>يَا مَنْ إِلَيْهِ يَقْصِدُ الْمُنِيبُونَ يَا مَنْ إِلَيْهِ يَرْغَبُ الزَّاهِدُونَ</vt:lpstr>
      <vt:lpstr>يَا مَنْ إِلَيْهِ يَلْجَأُ الْمُتَحَيِّرُونَ يَا مَنْ بِهِ يَسْتَأْنِسُ الْمُرِيدُونَ</vt:lpstr>
      <vt:lpstr>يَا مَنْ بِهِ يَفْتَخِرُ الْمُحِبُّونَ يَا مَن فِي عَفْوِهِ يَطْمَعُ الْخَاطِئُونَ</vt:lpstr>
      <vt:lpstr>يَا مَنْ إِلَيْهِ يَسْكُنُ الْمُوقِنُونَ يَا مَنْ عَلَيَهِ يَتَوَكَّلُ الْمُتَوَكِّلُونَ</vt:lpstr>
      <vt:lpstr>سُبْحَانَكَ يَا لا إِلٰهَ إِلاّ أَنْتَ الغَوْثَ الغَوْثَ خَلِّصْنا مِنَ النّارِ يا رَبِّ</vt:lpstr>
      <vt:lpstr>اَللّٰهُمَّ إِنِّي أَسْأَلُكَ بِاسْمِكَ يَا حَبِيبُ يَا طَبِيبُ</vt:lpstr>
      <vt:lpstr>يَا قَرِيبُ يَا رَقِيبُ يَا حَسيِبُ یَا مَهِیبُ [مُهِیبُ‏]</vt:lpstr>
      <vt:lpstr>يَا مُثِيبُ يَا مُجِيبُ يَا خَبِيرُ يَا بَصِيرُ</vt:lpstr>
      <vt:lpstr>سُبْحَانَكَ يَا لا إِلٰهَ إِلاّ أَنْتَ الغَوْثَ الغَوْثَ خَلِّصْنا مِنَ النّارِ يا رَبِّ</vt:lpstr>
      <vt:lpstr>يَا أَقْرَبَ مِنْ كُلِّ قَرِيبٍ يَا أَحَبَّ مِنْ كُلِّ حَبِيبٍ</vt:lpstr>
      <vt:lpstr>يَا أَبْصَرَ مِنْ كُلِّ بَصِيرٍ يَا أَخْبَرَ مِنْ كُلِّ خَبِيرٍ</vt:lpstr>
      <vt:lpstr>يَا أَشْرَفَ مِنْ كُلِّ شَرِيفٍ يَا أَرْفَعَ مِنْ كُلِّ رَفِيعٍ</vt:lpstr>
      <vt:lpstr>يَا أَقْوٰى مِنْ كُلِّ قَوِيٍّ يَا أَغْنٰى مِنْ كُلِّ غَنِيٍّ</vt:lpstr>
      <vt:lpstr>يَا أَجْوَدَ مِنْ كُلِّ جَوَادٍ يَا أَرْأَفَ مِنْ كُلِّ رَؤُوفٍ</vt:lpstr>
      <vt:lpstr>سُبْحَانَكَ يَا لا إِلٰهَ إِلاّ أَنْتَ الغَوْثَ الغَوْثَ خَلِّصْنا مِنَ النّارِ يا رَبِّ</vt:lpstr>
      <vt:lpstr>يَا غَاِلباً غَيْرَ مَغْلُوب يَا صَانِعاً غَيْرَ مَصْنُوع</vt:lpstr>
      <vt:lpstr>يَا خَاِلقاً غَيْرَ مَخْلُوق يَا مَاِلكاً غَيْرَ مَمْلُوك</vt:lpstr>
      <vt:lpstr>يَا قَاهِراً غَيْرَ مَقْهُور يَا رَافِعاً غَيْرَ مَرْفُوع</vt:lpstr>
      <vt:lpstr>يَا حَافِظاً غَيْرَ مَحْفُوظ يَا نَاصِراً غَيْرَ مَنْصُور</vt:lpstr>
      <vt:lpstr>يَا شَاهِداً غَيْرَ غَائِب يَا قَرِيباً غَيْرَ بَعِيد</vt:lpstr>
      <vt:lpstr>سُبْحَانَكَ يَا لا إِلٰهَ إِلاّ أَنْتَ الغَوْثَ الغَوْثَ خَلِّصْنا مِنَ النّارِ يا رَبِّ</vt:lpstr>
      <vt:lpstr>يَا نُورَ النُّورِ يَا مُنَوِّرَ النُّورِ</vt:lpstr>
      <vt:lpstr>يَا خَاِلقَ النُّورِ يَا مُدَبِّرَ النُّورِ</vt:lpstr>
      <vt:lpstr>يَا مُقَدِّرَ النُّورِ يَا نُورَ كُلِّ نُور</vt:lpstr>
      <vt:lpstr>يَا نُوراً قَبْلَ كُلِّ نُور يَا نُوراً بَعْدَ كُلِّ نُور</vt:lpstr>
      <vt:lpstr>يَا نُوراً فَوْقَ كُلِّ نُور يَا نُوراً لَّيْسَ كَمِثْلِهِ نُورٌ</vt:lpstr>
      <vt:lpstr>سُبْحَانَكَ يَا لا إِلٰهَ إِلاّ أَنْتَ الغَوْثَ الغَوْثَ خَلِّصْنا مِنَ النّارِ يا رَبِّ</vt:lpstr>
      <vt:lpstr>يَا مَنْ عَطَاؤُهُ شَرِيفٌ يَا مَن فِعْلُهُ لَطِيفٌ</vt:lpstr>
      <vt:lpstr>يَا مَن لُّطْفُهُ مُقِيمٌ يَا مَنْ إِحْسَانُهُ قَدِيمٌ</vt:lpstr>
      <vt:lpstr>يَا مَن قَوْلُهُ حَقٌّ يَا مَن وَّعْدُهُ صِدْقٌ</vt:lpstr>
      <vt:lpstr>يَا مَنْ عَفْوُهُ فَضْلٌ يَا مَنْ عَذَابُهُ عَدْلٌ</vt:lpstr>
      <vt:lpstr>يَا مَنْ ذِكْرُهُ حُلْوٌ يَا مَن فَضْلُهُ عَمِيمٌ</vt:lpstr>
      <vt:lpstr>سُبْحَانَكَ يَا لا إِلٰهَ إِلاّ أَنْتَ الغَوْثَ الغَوْثَ خَلِّصْنا مِنَ النّارِ يا رَبِّ</vt:lpstr>
      <vt:lpstr>اللَّهُمَّ إِنِّي أَسْألُكَ بِاسْمِكَ يَا مُسَهِّلُ يَا مُفَصِّلُ</vt:lpstr>
      <vt:lpstr>يَا مُبَدِّلُ يَا مُذَلِّلُ يَا مُنَزِّلُ يَا مُنَوِّلُ</vt:lpstr>
      <vt:lpstr>يَا مُفْضِلُ يَا مُجْزِلُ يَا مُمْهِلُ يَا مُجْمِلُ</vt:lpstr>
      <vt:lpstr>سُبْحَانَكَ يَا لا إِلٰهَ إِلاّ أَنْتَ الغَوْثَ الغَوْثَ خَلِّصْنا مِنَ النّارِ يا رَبِّ</vt:lpstr>
      <vt:lpstr>يَا مَن يَّرَى وَلا يُرَى يَا مَن يَّخْلُقُ وَلا يُخْلَقُ</vt:lpstr>
      <vt:lpstr>يَا مَن يَّهْدِي وَلا يُهْدَى يَا مَن يُّحْيِي وَلا يُحْيَى</vt:lpstr>
      <vt:lpstr>يَا مَن يَّسْأَلُ وَلا يُسْأَلُ يَا مَن يُّطْعِمُ وَلا يُطْعَمُ</vt:lpstr>
      <vt:lpstr>يَا مَن يُّجِيرُ وَلا يُجَارُ عَلَيْهِ يَا مَن يَّقْضِي وَلا يُقْضَى عَلَيْهِ</vt:lpstr>
      <vt:lpstr>يَا مَن يَّحْكُمُ وَلا يُحْكَمُ عَلَيْهِ يَا مَن لَّمْ يَلِدْ وَلَمْ يُولَدْ</vt:lpstr>
      <vt:lpstr>وَلَمْ يَكُن لَّهُ كُفُواً أَحَدٌ</vt:lpstr>
      <vt:lpstr>سُبْحَانَكَ يَا لا إِلٰهَ إِلاّ أَنْتَ الغَوْثَ الغَوْثَ خَلِّصْنا مِنَ النّارِ يا رَبِّ</vt:lpstr>
      <vt:lpstr>يَا نِعْمَ الْحَسِيبُ يَا نِعْمَ الطَّبِيبُ</vt:lpstr>
      <vt:lpstr>يَا نِعْمَ الرَّقِيبُ يَا نِعْمَ القَرِيبُ</vt:lpstr>
      <vt:lpstr>يَا نِعْمَ المُجِيبُ يَا نِعْمَ الحَبِيبُ</vt:lpstr>
      <vt:lpstr>يَا نِعْمَ الكَفِيلُ يَا نِعْمَ الوَكِيلُ</vt:lpstr>
      <vt:lpstr>يَا نِعْمَ المَوْلىَ يَا نِعْمَ النَّصِيرُ</vt:lpstr>
      <vt:lpstr>سُبْحَانَكَ يَا لا إِلٰهَ إِلاّ أَنْتَ الغَوْثَ الغَوْثَ خَلِّصْنا مِنَ النّارِ يا رَبِّ</vt:lpstr>
      <vt:lpstr>يَا سُرُورَ الْعَارِفِينَ يَا مُنَى الْمُحِبِّينَ</vt:lpstr>
      <vt:lpstr>يَا أَنِيسَ الْمُرِيدِينَ يَا حَبِيبَ التَّوَّابِينَ</vt:lpstr>
      <vt:lpstr>يَا رَازِقَ الْمُقِلِّينَ يَا رَجَاءَ الْمُذْنِبِينَ</vt:lpstr>
      <vt:lpstr>يَا قُرَّةَ عَيْنِ الْعَابِدِينَ يَا مُنَفِّسَ عَنِ الْمَكْرُوبِينَ</vt:lpstr>
      <vt:lpstr>يَا مُفَرِّجَ عَنِ الْمَغْمُومِينَ يَا إِلَهَ الأَوَّلِينَ وَالآخِرِينَ</vt:lpstr>
      <vt:lpstr>سُبْحَانَكَ يَا لا إِلٰهَ إِلاّ أَنْتَ الغَوْثَ الغَوْثَ خَلِّصْنا مِنَ النّارِ يا رَبِّ</vt:lpstr>
      <vt:lpstr>اللَّهُمَّ إِنِّي أَسْألُكَ بِاسْمِكَ يَا رَبَّنَا يَا إِلَهَنَا</vt:lpstr>
      <vt:lpstr>يَا سَيِّدَنَا يَا مَوْلانَا يَا نَاصِرَنَا يَا حَافِظَنَا</vt:lpstr>
      <vt:lpstr>يَا دَلِيلَنَا يَا مُعِينَنَا يَا حَبِيبَنَا يَا طَبِيبَنَا</vt:lpstr>
      <vt:lpstr>سُبْحَانَكَ يَا لا إِلٰهَ إِلاّ أَنْتَ الغَوْثَ الغَوْثَ خَلِّصْنا مِنَ النّارِ يا رَبِّ</vt:lpstr>
      <vt:lpstr>يَا رَبَّ النَّبِيِّينَ وَالأَبْرَارِ يَا رَبَّ الصِّدِّيقِينَ وَالأَخْيَارِ</vt:lpstr>
      <vt:lpstr>يَا رَبَّ الجَنَّةِ وَالنَّارِ يَا رَبَّ الصِّغَارِ وَالْكِبَارِ</vt:lpstr>
      <vt:lpstr>يَا رَبَّ الْحُبُوبِ وَالثِّمَارِ يَا رَبَّ الأَنْهَارِ وَالأَشْجَارِ</vt:lpstr>
      <vt:lpstr>يَا رَبَّ الصَّحَارِي وَالْقِفَارِ يَا رَبَّ الْبَرَارِي وَالْبِحَارِ</vt:lpstr>
      <vt:lpstr>يَا رَبَّ اللَّيْلِ وَالنَّهَارِ يَا رَبَّ الإِعْلاَنِ وَالإِسْرَارِ</vt:lpstr>
      <vt:lpstr>سُبْحَانَكَ يَا لا إِلٰهَ إِلاّ أَنْتَ الغَوْثَ الغَوْثَ خَلِّصْنا مِنَ النّارِ يا رَبِّ</vt:lpstr>
      <vt:lpstr>يَا مَن نَّفَذَ فِي كُلِّ شَيْء أَمْرُهُ يَا مَن لَّحِقَ بِكُلِّ شَيْء عِلْمُهُ</vt:lpstr>
      <vt:lpstr>يَا مَنْ بَلَغَتْ إِلَى كُلِّ شَيْء قُدْرَتُهُ يَا مَن لا يُحْصِي الْعِبَادُ نِعَمَهُ</vt:lpstr>
      <vt:lpstr>يَا مَن لا تَبْلُغُ الْخَلائِقُ شُكْرَهُ يَا مَن لا تُدْرِكُ الأَفْهَامُ جَلاَلَهُ</vt:lpstr>
      <vt:lpstr>يَا مَن لا تَنَالُ الأَوْهَامُ كُنْهَهُ يَا مَنِ الْعَظَمَةُ وَالْكِبْرِيَاءُ رِدَاؤُهُ</vt:lpstr>
      <vt:lpstr>يَا مَن لا يَرُدُّ الْعِبَادُ قَضَاءَهُ يَا مَن لا مُلْكَ إِلا مُلْكُهُ</vt:lpstr>
      <vt:lpstr>يَا مَن لا عَطَاءَ إِلا عَطَاؤُهُ</vt:lpstr>
      <vt:lpstr>سُبْحَانَكَ يَا لا إِلٰهَ إِلاّ أَنْتَ الغَوْثَ الغَوْثَ خَلِّصْنا مِنَ النّارِ يا رَبِّ</vt:lpstr>
      <vt:lpstr>يَا مَن لَّهُ الْمَثَلُ الأَعْلَى يَا مَن لَّهُ الصِّفَاتُ الْعُلْيَا</vt:lpstr>
      <vt:lpstr>يَا مَن لَّهُ الآخِرَةُ وَالأُولَى يَا مَن لَّهُ جَنَّةُ الْمَأْوَى</vt:lpstr>
      <vt:lpstr>يَا مَن لَّهُ الآيَاتُ الْكُبْرَى يَا مَن لَّهُ الأَسْمَاءُ الْحُسْنَى</vt:lpstr>
      <vt:lpstr>يَا مَن لَّهُ الْحُكْمُ وَالْقَضَاءُ يَا مَن لَّهُ الْهَوَاءُ وَالْفَضَاءُ</vt:lpstr>
      <vt:lpstr>يَا مَن لَّهُ الْعَرْشُ وَالثَّرَى يَا مَن لَّهُ السَّمَاوَاتُ الْعُلَى</vt:lpstr>
      <vt:lpstr>سُبْحَانَكَ يَا لا إِلٰهَ إِلاّ أَنْتَ الغَوْثَ الغَوْثَ خَلِّصْنا مِنَ النّارِ يا رَبِّ</vt:lpstr>
      <vt:lpstr>اللَّهُمَّ إِنِّي أَسْألُكَ بِاسْمِكَ يَا عَفُوُّ يَا غَفُورُ</vt:lpstr>
      <vt:lpstr>يَا صَبُورُ يا شَكُورُ يَا رَؤُوفُ يَا عَطُوفُ</vt:lpstr>
      <vt:lpstr>يَا مَسْؤُولُ يَا وَدُودُ يَا سُبُّوحُ يَا قُدُّوسُ</vt:lpstr>
      <vt:lpstr>سُبْحَانَكَ يَا لا إِلٰهَ إِلاّ أَنْتَ الغَوْثَ الغَوْثَ خَلِّصْنا مِنَ النّارِ يا رَبِّ</vt:lpstr>
      <vt:lpstr>يَا مَن فِي السَّماءِ عَظَمَتُهُ يَا مَن فِي الأَرْضِ آيَاتُهُ</vt:lpstr>
      <vt:lpstr>يَا مَن فِي كُلِّ شَيْء دَلائِلُهُ يَا مَن فِي الْبِحَارِ عَجَائِبُهُ</vt:lpstr>
      <vt:lpstr>يَا مَن فِي الْجِبَالِ خَزَائِنُهُ يَا مَن يَّبْدَأُ الْخَلْقَ ثُمَّ يُعِيدُهُ</vt:lpstr>
      <vt:lpstr>يَا مَنْ إِلَيْهِ يَرْجِعُ الأَمْرُ كُلُّهُ يَا مَنْ أَظْهَرَ فِي كُلِّ شَيْء لُّطْفَهُ</vt:lpstr>
      <vt:lpstr>يَا مَنْ أَحْسَنَ كُلَّ شَيْء خَلَقَهُ يَا مَن تَصَرَّفَ فِي الْخَلائِقِ قُدْرَتُهُ</vt:lpstr>
      <vt:lpstr>سُبْحَانَكَ يَا لا إِلٰهَ إِلاّ أَنْتَ الغَوْثَ الغَوْثَ خَلِّصْنا مِنَ النّارِ يا رَبِّ</vt:lpstr>
      <vt:lpstr>يَا حَبِيبَ مَن لا حَبِيبَ لَهُ يَا طَبِيبَ مَن لا طَبِيبَ لَهُ</vt:lpstr>
      <vt:lpstr>يَا مُجِيبَ مَن لا مُجِيبَ لَهُ يَا شَفِيقَ مَن لا شَفِيقَ لَهُ</vt:lpstr>
      <vt:lpstr>يَا رَفِيقَ مَن لا رَفِيقَ لَهُ يَا مُغِيثَ مَن لا مُغِيثَ لَهُ</vt:lpstr>
      <vt:lpstr>يَا دَلِيلَ مَن لا دَلِيلَ لَهُ يَا أَنِيسَ مَن لا أَنِيسَ لَهُ</vt:lpstr>
      <vt:lpstr>يَا رَاحِمَ مَن لا رَاحِمَ لَهُ يَا صَاحِبَ مَن لا صَاحِبَ لَهُ</vt:lpstr>
      <vt:lpstr>سُبْحَانَكَ يَا لا إِلٰهَ إِلاّ أَنْتَ الغَوْثَ الغَوْثَ خَلِّصْنا مِنَ النّارِ يا رَبِّ</vt:lpstr>
      <vt:lpstr>يَا كَافِي مَنِ اسْتَكْفَاهُ يَا هَادِي مَنِ اسْتَهْدَاهُ</vt:lpstr>
      <vt:lpstr>يَا كَاِلئَ مَنِ اسْتَكْلاَهُ يَا رَاعِي مَنِ اسْتَرْعَاهُ</vt:lpstr>
      <vt:lpstr>يَا شَافِي مَنِ اسْتَشْفَاهُ يَا قَاضِي مَنِ اسْتَقْضَاهُ</vt:lpstr>
      <vt:lpstr>يَا مُغْنِي مَنِ اسْتَغْنَاهُ يَا مُوفِي مَنِ اسْتَوْفَاهُ</vt:lpstr>
      <vt:lpstr>يَا مُقَوِّي مَنِ اسْتَقْوَاهُ يَا وَلِيَّ مَنِ اسْتَوْلاهُ</vt:lpstr>
      <vt:lpstr>سُبْحَانَكَ يَا لا إِلٰهَ إِلاّ أَنْتَ الغَوْثَ الغَوْثَ خَلِّصْنا مِنَ النّارِ يا رَبِّ</vt:lpstr>
      <vt:lpstr>اللَّهُمَّ إِنِّي أَسْألُكَ بِاسْمِكَ يَا خَاِلقُ يَا رَازِقُ</vt:lpstr>
      <vt:lpstr>يَا نَاطِقُ يَا صَادِقُ يَا فَاِلقُ يَا فَارِقُ</vt:lpstr>
      <vt:lpstr>يَا فَاتِقُ يَا رَاتِقُ يَا سَابِقُ يَا سَامِقُ</vt:lpstr>
      <vt:lpstr>سُبْحَانَكَ يَا لا إِلٰهَ إِلاّ أَنْتَ الغَوْثَ الغَوْثَ خَلِّصْنا مِنَ النّارِ يا رَبِّ</vt:lpstr>
      <vt:lpstr>يَا مَن يُّقَلِّبُ اللَّيْلَ وَالنَّهَارَ يَا مَن جَعَلَ الظُّلُمَاتِ وَالأَنْوَارَ</vt:lpstr>
      <vt:lpstr>يَا مَنْ خَلَقَ الظِّلَّ وَالْحَرُورَ يَا مَنْ سَخَّرَ الشَّمْسَ وَالْقَمَرَ</vt:lpstr>
      <vt:lpstr>يَا مَن قَدَّرَ الْخَيْرَ وَالشَّرَّ يَا مَنْ خَلَقَ الْمَوْتَ وَالْحَيَاةَ</vt:lpstr>
      <vt:lpstr>يَا مَن لَّهُ الْخَلْقُ وَالأَمْرُ يَا مَن لَّمْ يَتِّخِذْ صَاحِبَةً وَّلا وَلَداً</vt:lpstr>
      <vt:lpstr>يَّا مَن لَّيْسَ لَهُ شَرِيكٌ فِي الْمُلْكِ يَا مَن لَّمْ يَكُن لَّهُ وَلِيٌّ مِّنَ الذُّلِّ</vt:lpstr>
      <vt:lpstr>سُبْحَانَكَ يَا لا إِلٰهَ إِلاّ أَنْتَ الغَوْثَ الغَوْثَ خَلِّصْنا مِنَ النّارِ يا رَبِّ</vt:lpstr>
      <vt:lpstr>يَا مَن يَّعْلَمُ مُرَادَ الْمُرِيدِينَ  يَا مَن يَّعْلَمُ ضَمِيرَ الصَّاِمتِينَ </vt:lpstr>
      <vt:lpstr>يَا مَن يَّسْمَعُ أَنِينَ الْوَاهِنِينَ يَا مَن يَّرَى بُكَاءَ الْخَائِفِينَ</vt:lpstr>
      <vt:lpstr>يَا مَن يَّمْلِكُ حَوَائِجَ السَّائِلِينَ يَا مَن يَّقْبَلُ عُذْرَ التَّائِبِينَ</vt:lpstr>
      <vt:lpstr>يَا مَن لا يُصْلِحُ عَمَلَ الْمُفْسِدِينَ يَا مَن لا يُضِيعُ أَجْرَ الْمُحْسِنِينَ</vt:lpstr>
      <vt:lpstr>يَا مَن لا يَبْعُدُ عَن قُلُوبِ الْعَارِفِينَ يَا أَجْوَدَ الأَجْوَدِينَ</vt:lpstr>
      <vt:lpstr>سُبْحَانَكَ يَا لا إِلٰهَ إِلاّ أَنْتَ الغَوْثَ الغَوْثَ خَلِّصْنا مِنَ النّارِ يا رَبِّ</vt:lpstr>
      <vt:lpstr>يَا دَائِمَ الْبَقَاءِ يَا سَامِعَ الدُّعَاءِ</vt:lpstr>
      <vt:lpstr>يَا وَاسِعَ الْعَطَاءِ يَا غَافِرَ الْخَطَاءِ</vt:lpstr>
      <vt:lpstr>يَا بَدِيعَ السَّمَاءِ يَا حَسَنَ البَلاءِ</vt:lpstr>
      <vt:lpstr>يَا جَمِيلَ الثَّنَاءِ يَا قَدِيمَ السَّنَاءِ</vt:lpstr>
      <vt:lpstr>يَا كَثِيرَ الْوَفَاءِ يَا شَرِيفَ الْجَزَاءِ</vt:lpstr>
      <vt:lpstr>سُبْحَانَكَ يَا لا إِلٰهَ إِلاّ أَنْتَ الغَوْثَ الغَوْثَ خَلِّصْنا مِنَ النّارِ يا رَبِّ</vt:lpstr>
      <vt:lpstr>اللَّهُمَّ إِنِّي أَسْألُكَ بِاسْمِكَ يَا سَتَّارُ يَا غَفَّارُ</vt:lpstr>
      <vt:lpstr>يَا قَهَّارُ يَا جَبَّارُ يَا صَبَّارُ يَا بَارُّ</vt:lpstr>
      <vt:lpstr>يَا مُخْتَارُ يَا فَتَّاحُ يَا نَفَّاحُ يَا مُرْتَاحُ</vt:lpstr>
      <vt:lpstr>سُبْحَانَكَ يَا لا إِلٰهَ إِلاّ أَنْتَ الغَوْثَ الغَوْثَ خَلِّصْنا مِنَ النّارِ يا رَبِّ</vt:lpstr>
      <vt:lpstr>يَا مَنْ خَلَقَنِي وَسَوَّاِني يَا مَن رَّزَقَنِي وَرَبَّاِني</vt:lpstr>
      <vt:lpstr>يَا مَنْ أَطْعَمَنِي وَسَقَاِني يَا مَن قَرَّبَنِي وَأَدْنَاِني</vt:lpstr>
      <vt:lpstr>يَا مَنْ عَصَمَنِي وَكَفَاِني يَا مَنْ حَفَظَنِي وَكَلاَنِي</vt:lpstr>
      <vt:lpstr>يَا مَنْ أَعَزَّنِي وَأَغْنَاِني يَا مَن وَّفَّقَنِي وَهَدَاِني</vt:lpstr>
      <vt:lpstr>يَا مَنْ آنَسَنِي وَآوَاِني يَا مَنْ أَمَاتَنِي وَأَحْيَاِني</vt:lpstr>
      <vt:lpstr>سُبْحَانَكَ يَا لا إِلٰهَ إِلاّ أَنْتَ الغَوْثَ الغَوْثَ خَلِّصْنا مِنَ النّارِ يا رَبِّ</vt:lpstr>
      <vt:lpstr>يَا مَن يُّحِقُّ الْحَقَّ بِكَلِمَاتِهِ يَا مَن يَّقْبَلُ التَّوْبَةَ عَنْ عِبَادِهِ</vt:lpstr>
      <vt:lpstr>يَا مَن يَّحُولُ بَيْنَ الْمَرْءِ وَقَلْبِهِ يَا مَن لا تَنْفَعُ الشَّفَاعَةُ إِلا بِإِذْنِهِ</vt:lpstr>
      <vt:lpstr>يَا مَنْ هُوَ أَعْلَمُ بِمَن ضَلَّ عَنْ سَبِيلِهِ يَا مَن لا مُعَقِّبَ لِحُكْمِهِ</vt:lpstr>
      <vt:lpstr>يَا مَن لا رَادَّ لِقَضَائِهِ يَا مَنِ انْقَادَ كُلُّ شَيْء لأَمْرِهِ</vt:lpstr>
      <vt:lpstr>يَا مَنِ السَّمَاوَاتُ مَطْوِيَّاتٌ بِيَمِينِهِ</vt:lpstr>
      <vt:lpstr>يَا مَن يُّرْسِلُ الرِّيَاحَ بُشْريً بَيْنَ يَدَيْ رَحْمَتِهِ</vt:lpstr>
      <vt:lpstr>سُبْحَانَكَ يَا لا إِلٰهَ إِلاّ أَنْتَ الغَوْثَ الغَوْثَ خَلِّصْنا مِنَ النّارِ يا رَبِّ</vt:lpstr>
      <vt:lpstr>يَا مَن جَعَلَ الأَرْضَ مِهَاداً يَا مَن جَعَلَ الْجِبَالَ أَوْتَاداً</vt:lpstr>
      <vt:lpstr>يَا مَن جَعَلَ الشَّمْسَ سِرَاجاً يَا مَن جَعَلَ الْقَمَرَ نُوراً</vt:lpstr>
      <vt:lpstr>يَا مَن جَعَلَ اللَّيْلَ لِبَاساً يَا مَن جَعَلَ النَّهَارَ مَعَاشاً</vt:lpstr>
      <vt:lpstr>يَا مَن جَعَلَ النَّوْمَ سُبَاتاً يَا مَن جَعَلَ السَّمَاءَ بِنَاءاً</vt:lpstr>
      <vt:lpstr>يَا مَن جَعَلَ الأَشْيَاءَ أَزْوَاجاً يَا مَن جَعَلَ النَّارَ مِرْصَاداً</vt:lpstr>
      <vt:lpstr>سُبْحَانَكَ يَا لا إِلٰهَ إِلاّ أَنْتَ الغَوْثَ الغَوْثَ خَلِّصْنا مِنَ النّارِ يا رَبِّ</vt:lpstr>
      <vt:lpstr>اللَّهُمَّ إِنِّي أَسْألُكَ بِاسْمِكَ يَا سَمِيعُ يَا شَفِيعُ</vt:lpstr>
      <vt:lpstr>يَا رَفِيعُ يَا مَنِيعُ يَا سَرِيعُ يَا بَدِيعُ</vt:lpstr>
      <vt:lpstr>يَا كَبِيرُ يَا قَدِيرُ يَا خَبِيرُ يَا مُجِيرُ</vt:lpstr>
      <vt:lpstr>سُبْحَانَكَ يَا لا إِلٰهَ إِلاّ أَنْتَ الغَوْثَ الغَوْثَ خَلِّصْنا مِنَ النّارِ يا رَبِّ</vt:lpstr>
      <vt:lpstr>يَا حَيّاً قَبْلَ كُلِّ حَيّ يَا حَيّاً بَعْدَ كُلِّ حَيّ</vt:lpstr>
      <vt:lpstr>يَا حَيُّ الَّذِي لَيْسَ كَمِثْلِهِ حَيٌّ يَا حَيُّ الَّذِي لا يُشَارِكُهُ حَيٌّ</vt:lpstr>
      <vt:lpstr>يَا حَيُّ الَّذِي لا يَحْتَاجُ إِلَى حَيّ يَا حَيُّ الَّذِي يُمِيتُ كُلَّ حَيّ</vt:lpstr>
      <vt:lpstr>يَا حَيُّ الَّذِي يَرْزُقُ كُلَّ حَيّ يَا حَيّاً لَّمْ يَرِثِ الْحَيَاةَ مِنْ حَيّ</vt:lpstr>
      <vt:lpstr>يَّا حَيُّ الَّذِي يُحْيِي الْمَوْتَى يَا حَيُّ يَا قَيُّومُ لا تَأْخُذُهُ سِنَةً وَّلا نَوْمٌ</vt:lpstr>
      <vt:lpstr>سُبْحَانَكَ يَا لا إِلٰهَ إِلاّ أَنْتَ الغَوْثَ الغَوْثَ خَلِّصْنا مِنَ النّارِ يا رَبِّ</vt:lpstr>
      <vt:lpstr>يَا مَن لَّهُ ذِكْرٌ لا يُنْسَى يَا مَن لَّهُ نُورٌ لا يُطْفَى</vt:lpstr>
      <vt:lpstr>يَا مَن لَّهُ نِعْمٌ لا تُعَدُّ يَا مَن لَّهُ مُلْكٌ لا يَزُولُ</vt:lpstr>
      <vt:lpstr>يَا مَن لَّهُ ثَنَاءٌ لا يُحْصَى يَا مَن لَّهُ جَلاَلٌ لا يُكَيَّفُ</vt:lpstr>
      <vt:lpstr>يَا مَن لَّهُ كَمَالٌ لا يُدْرَكُ يَا مَن لَّهُ قَضَاءٌ لا يُرَدُّ</vt:lpstr>
      <vt:lpstr>يَا مَن لَّهُ صِفَاتٌ لا تُبَدَّلُ يَا مَن لَّهُ نُعُوتٌ لا تُغَيَّرُ</vt:lpstr>
      <vt:lpstr>سُبْحَانَكَ يَا لا إِلٰهَ إِلاّ أَنْتَ الغَوْثَ الغَوْثَ خَلِّصْنا مِنَ النّارِ يا رَبِّ</vt:lpstr>
      <vt:lpstr>يَا رَبَّ الْعَالَمِينَ يَا مَاِلكَ يَوْمِ الدِّينِ</vt:lpstr>
      <vt:lpstr>يَا غَايَةَ الطَّاِلبِينَ يَا ظَهْرَ اللاَّجِينَ</vt:lpstr>
      <vt:lpstr>يَا مُدْرِكَ الْهَارِبِين يَا مَن يُّحِبُّ الصَّابِرِينَ</vt:lpstr>
      <vt:lpstr>يَا مَن يُّحِبُّ التَّوَّابِينَ يَا مَن يُّحِبُّ الْمُتَطَهِّرِينَ</vt:lpstr>
      <vt:lpstr>يَا مَن يُّحِبُّ الْمُحْسِنِينَ يَا مَنْ هُوَ أَعْلَمُ بِالْمُهْتَدِينَ</vt:lpstr>
      <vt:lpstr>سُبْحَانَكَ يَا لا إِلٰهَ إِلاّ أَنْتَ الغَوْثَ الغَوْثَ خَلِّصْنا مِنَ النّارِ يا رَبِّ</vt:lpstr>
      <vt:lpstr>اللَّهُمَّ إِنِّي أَسْألُكَ بِاسْمِكَ يَا شْفِيقُ يَا رَفِيقُ</vt:lpstr>
      <vt:lpstr>يَا حَفِيظُ يَا مُحِيطُ يَا مُقِيتُ يَا مُغِيثُ</vt:lpstr>
      <vt:lpstr>يَا مُعِزُّ يَا مُذِلُّ يَا مُبْدِئُ يَا مُعِيدُ</vt:lpstr>
      <vt:lpstr>سُبْحَانَكَ يَا لا إِلٰهَ إِلاّ أَنْتَ الغَوْثَ الغَوْثَ خَلِّصْنا مِنَ النّارِ يا رَبِّ</vt:lpstr>
      <vt:lpstr>يَا مَنْ هُوَ أَحَدٌ بِلاَ ضِدّ يَا مَنْ هُوَ فَرْدٌ بِلاَ نِدّ</vt:lpstr>
      <vt:lpstr>يَا مَنْ هُوَ صْمْدٌ بِلاَ عَيْب يَا مَنْ هُوَ وِتْرٌ بِلاَ كَيْف</vt:lpstr>
      <vt:lpstr>يَا مَنْ هُوَ قَاض بِلاَ حَيْف يَا مَنْ هُوَ رَبٌّ بِلاَ وَزِير</vt:lpstr>
      <vt:lpstr>يَّا مَنْ هُوَ عَزِيزٌ بِلاَ ذُلّ يَّا مَنْ هُوَ غَنِيٌّ بِلاَ فَقْر</vt:lpstr>
      <vt:lpstr>يَا مَنْ هُوَ مَلِكٌ بِلاَ عَزْل يَا مَنْ هُوَ مَوْصُوفٌ بِلاَ شَبِيه</vt:lpstr>
      <vt:lpstr>سُبْحَانَكَ يَا لا إِلٰهَ إِلاّ أَنْتَ الغَوْثَ الغَوْثَ خَلِّصْنا مِنَ النّارِ يا رَبِّ</vt:lpstr>
      <vt:lpstr>يَا مَن ذِكْرُهُ شَرَفٌ لِّلذَّاكِرِينَ يَا مَن شُكْرُهُ فَوْزٌ لِّلشَّاكِرِينَ</vt:lpstr>
      <vt:lpstr>يَا مَنْ حَمْدُهُ عِزٌّ لِّلْحَامِدِينَ يَا مَنْ طَاعَتُهُ نَجَاةً لِّلْمُطِيعِينَ</vt:lpstr>
      <vt:lpstr>يَا مَنْ بَابُهُ مَفْتُوحٌ لِّلطَّاِلبِينَ يَا مَنْ سَبِيلُهُ وَاضِحٌ لِّلْمُنِيبِينَ</vt:lpstr>
      <vt:lpstr>يَا مَنْ آيَاتُهُ بُرْهَانٌ لِّلنَّاظِرِينَ يَا مَنْ كِتَابُهُ تَذْكِرَةً لِّلْمُتَّقِينَ</vt:lpstr>
      <vt:lpstr>يَا مَن رِّزْقُهُ عُمُومٌ لِّلطَّائِعِينَ وَالْعَاصِينَ</vt:lpstr>
      <vt:lpstr> يَا مْن رَّحْمَتُهُ قَرِيبٌ مِّنَ الْمُحْسِنِينَ</vt:lpstr>
      <vt:lpstr>سُبْحَانَكَ يَا لا إِلٰهَ إِلاّ أَنْتَ الغَوْثَ الغَوْثَ خَلِّصْنا مِنَ النّارِ يا رَبِّ</vt:lpstr>
      <vt:lpstr>يَا مَن تَبَارَكَ اسْمُهُ يَا مَن تَعَالَى جَدُّهُ</vt:lpstr>
      <vt:lpstr>يَا مَن لا إِلَهَ غَيْرُهُ يَا مَن جَلَّ ثَنَاؤُهُ</vt:lpstr>
      <vt:lpstr>يَا مَن تَقَدَّسَتْ أَسْمَاؤُهُ يَا مَن يَّدُومُ بَقَاؤُهُ</vt:lpstr>
      <vt:lpstr>يَا مَنِ العَظَمَةُ بَهَاؤُهُ يَا مَنْ الْكِبْرِيَاءُ رِدَاؤُهُ</vt:lpstr>
      <vt:lpstr>يَا مَن لا تُحْصَى آلاؤُهُ يَا مَن لا تُعَدُّ نَعْمَاؤُهُ</vt:lpstr>
      <vt:lpstr>سُبْحَانَكَ يَا لا إِلٰهَ إِلاّ أَنْتَ الغَوْثَ الغَوْثَ خَلِّصْنا مِنَ النّارِ يا رَبِّ</vt:lpstr>
      <vt:lpstr>اللَّهُمَّ إِنِّي أَسْألُكَ بِاسْمِكَ يَا مُعِينُ يَا أَمِينُ</vt:lpstr>
      <vt:lpstr>يَا مُبِينُ يَا مَتِينُ يَا مَكِينُ يَا رَشِيدُ</vt:lpstr>
      <vt:lpstr>يَا حَمِيدُ يَا مَجِيدُ يَا شَدِيدُ يَا شَهِيدُ</vt:lpstr>
      <vt:lpstr>سُبْحَانَكَ يَا لا إِلٰهَ إِلاّ أَنْتَ الغَوْثَ الغَوْثَ خَلِّصْنا مِنَ النّارِ يا رَبِّ</vt:lpstr>
      <vt:lpstr>يَا ذْا الْعَرْشِ الْمَجِيدِ يَا ذْا الْقَوْلِ السَّدِيدِ</vt:lpstr>
      <vt:lpstr>يَا ذْا الْفِعْلِ الرَّشِيدِ يَا ذَا البَطْشِ الشَّدِيدِ</vt:lpstr>
      <vt:lpstr>يَا ذْا الوَعْدِ وَالوَعِيدِ يَا مَنْ هُوَ الْوَلِيُّ الحَمِيدُ</vt:lpstr>
      <vt:lpstr>يَا مَنْ هُوَ فْعَّالٌ لِّمَا يُرِيدُ يَا مَنْ هُوَ قْرِيبٌ غَيْرُ بَعِيد</vt:lpstr>
      <vt:lpstr>يَّا مَنْ هُوَ عَلَى كُلِّ شَيْء شَهِيدٌ يَا مَنْ هُوَ لَيْسَ بِظَلاَّم لِّلْعَبِيدِ</vt:lpstr>
      <vt:lpstr>سُبْحَانَكَ يَا لا إِلٰهَ إِلاّ أَنْتَ الغَوْثَ الغَوْثَ خَلِّصْنا مِنَ النّارِ يا رَبِّ</vt:lpstr>
      <vt:lpstr>يَا مَن لا شَرِيكَ لَهُ وَلا وَزَيرَ يَا مَن لا شَبِيهَ [شِبْهَ‏] لَهُ وَلا نَظِيرَ</vt:lpstr>
      <vt:lpstr>يَا خَاِلقَ الشَّمْسِ وَالْقَمَرِ الْمُنِيرِ يَا مُغْنِي الْبَائِسِ الْفَقِيرِ</vt:lpstr>
      <vt:lpstr>يَا رْازِقَ الطِّفْلِ الصَّغِيرِ يَا رْاحِمَ الشَّيْخِ الْكَبِيرِ</vt:lpstr>
      <vt:lpstr>يَا جَابِرَ العَظْمِ الكَسِيرِ يَا عِصْمَةَ الْخَائِفِ الْمُسْتَجِيرِ</vt:lpstr>
      <vt:lpstr>يَا مَنْ هُوَ بِعِبَادِهِ خَبَيِرٌ بَصِيرٌ يَّا مَنْ هُوَ عَلَى كُلِّ شَيْء قَدِيرٌ</vt:lpstr>
      <vt:lpstr>سُبْحَانَكَ يَا لا إِلٰهَ إِلاّ أَنْتَ الغَوْثَ الغَوْثَ خَلِّصْنا مِنَ النّارِ يا رَبِّ</vt:lpstr>
      <vt:lpstr>يَا ذَا الْجُودِ وَالنِّعَمِ يَا ذَا الْفَضْلِ وَالْكَرَمِ</vt:lpstr>
      <vt:lpstr>يَا خَاِلقَ اللَّوْحِ وَالْقَلَمِ يَا بَارِئَ الذَّرِّ و النَّسَمِ</vt:lpstr>
      <vt:lpstr>يَا ذَا الْبَأْسِ وَالنِّقَمِ يَا مُلْهِمَ الْعَرَبِ وَالْعَجَمِ</vt:lpstr>
      <vt:lpstr>يَا كَاشِفَ الضُرِّ وَالأَلَمِ يَا عَالِمَ السِّرِّ وَالهِمَمِ</vt:lpstr>
      <vt:lpstr>يَا رَبَّ الْبَيْتِ وَالْحَرَمِ يَا مَنْ خَلَقَ الأَشْيَاءَ مِنَ الْعَدَمِ</vt:lpstr>
      <vt:lpstr>سُبْحَانَكَ يَا لا إِلٰهَ إِلاّ أَنْتَ الغَوْثَ الغَوْثَ خَلِّصْنا مِنَ النّارِ يا رَبِّ</vt:lpstr>
      <vt:lpstr>اللَّهُمَّ إِنِّي أَسْألُكَ بِاسْمِكَ يَا فَاعِلُ يَا جَاعِلُ</vt:lpstr>
      <vt:lpstr>يَا قَابِلُ يَا كَامِلُ يَا فَاصِلُ يَا وَاصِلُ</vt:lpstr>
      <vt:lpstr>يَا عَادِلُ يَا غَاِلبُ يَا طَاِلبُ يَا وَاهِبُ</vt:lpstr>
      <vt:lpstr>سُبْحَانَكَ يَا لا إِلٰهَ إِلاّ أَنْتَ الغَوْثَ الغَوْثَ خَلِّصْنا مِنَ النّارِ يا رَبِّ</vt:lpstr>
      <vt:lpstr>يَا مَنْ أَنْعَمَ بِطَوْلِهِ يَا مَنْ أَكْرَمَ بِجُودِهِ</vt:lpstr>
      <vt:lpstr>يَا مَن جَادَ بِلُطْفِهِ يَا مَن تَعَزَّزَ بِقُدْرَتِهِ</vt:lpstr>
      <vt:lpstr>يَا مَن قَدَّرَ بِحِكْمَتِهِ يَا مَنْ حَكَمَ بِتَدْبِيرِهِ</vt:lpstr>
      <vt:lpstr>يَا مَن دَبَّرَ بِعِلْمِهِ يَا مَن تَجَاوَزَ بِحِلْمِهِ</vt:lpstr>
      <vt:lpstr>يَا مَن دَنَا فِي عُلُوِّهِ يَا مَنْ عَلاَ فِي دُنُوِّهِ</vt:lpstr>
      <vt:lpstr>سُبْحَانَكَ يَا لا إِلٰهَ إِلاّ أَنْتَ الغَوْثَ الغَوْثَ خَلِّصْنا مِنَ النّارِ يا رَبِّ</vt:lpstr>
      <vt:lpstr>يَا مَن يَّخْلُقُ مَا يَشَاءُ يَا مَن يَّفْعَلُ مَا يَشَاءُ</vt:lpstr>
      <vt:lpstr>يَا مَن يَّهْدِي مَن يَّشَاءُ يَا مَن يُّضِلُّ مَن يَّشَاءُ</vt:lpstr>
      <vt:lpstr>يَا مَن يُّعَذِّبُ مَن يَّشَاءُ يَا مَن يَّغْفِرُ لِمَن يَّشَاءُ</vt:lpstr>
      <vt:lpstr>يَا مَن يُّعِزُّ مَن يَّشَاءُ يَا مَن يُّذِلُّ مَن يَّشَاءُ</vt:lpstr>
      <vt:lpstr>يَا مَن يُّصَوِّرُ فِي الأَرْحَامِ مَا يَشَاءُ يَا مَن يَّخْتَصُّ بِرَحْمَتِهِ مَن يَّشَاءُ</vt:lpstr>
      <vt:lpstr>سُبْحَانَكَ يَا لا إِلٰهَ إِلاّ أَنْتَ الغَوْثَ الغَوْثَ خَلِّصْنا مِنَ النّارِ يا رَبِّ</vt:lpstr>
      <vt:lpstr>يَا مَن لَّمْ يَتَّخِذْ صَاحِبَةً وَّلا وَلَداً يَا مَن جَعَلَ لِكُلِّ شَيْء قَدْراً</vt:lpstr>
      <vt:lpstr>يَا مَن لا يُشْرِكُ فِي حُكْمِهِ أَحَداً يَا مَن جَعَلَ الْمَلائِكَةَ رُسُلاً</vt:lpstr>
      <vt:lpstr>يَا مَن جَعَلَ فِي السَّمَاءِ بُرُوجاً يَا مَن جَعَلَ الأَرْضَ قَرَاراً</vt:lpstr>
      <vt:lpstr>يَا مَنْ خَلَقَ مِنَ الْمَاءِ بَشَراً يَا مَن جَعَلَ لِكُلِّ شَيْء أَمَداً</vt:lpstr>
      <vt:lpstr>يَا مَنْ أَحَاطَ بِكُلِّ شَيْء عِلْماً يَا مَنْ أَحْصَى كُلَّ شَيْء عَدَداً</vt:lpstr>
      <vt:lpstr>سُبْحَانَكَ يَا لا إِلٰهَ إِلاّ أَنْتَ الغَوْثَ الغَوْثَ خَلِّصْنا مِنَ النّارِ يا رَبِّ</vt:lpstr>
      <vt:lpstr>اللَّهُمَّ إِنِّي أَسْألُكَ بِاسْمِكَ يَا أَوَّلُ يَا آخِرُ</vt:lpstr>
      <vt:lpstr>يَا ظَاهِرُ يَا بَاطِنُ يَا بَرُّ يَا حَقُّ</vt:lpstr>
      <vt:lpstr>يَا فَرْدُ يَا وِتْرُ يَا صَمَدُ يَا سَرْمَدُ</vt:lpstr>
      <vt:lpstr>سُبْحَانَكَ يَا لا إِلٰهَ إِلاّ أَنْتَ الغَوْثَ الغَوْثَ خَلِّصْنا مِنَ النّارِ يا رَبِّ</vt:lpstr>
      <vt:lpstr>يَا خَيْرَ مَعْرُوف عُرِفَ يَا أَفْضَلَ مَعْبُود عُبِدَ</vt:lpstr>
      <vt:lpstr>يَا أَجَلَّ مَشْكُور شُكِرَ يَا أَعَزَّ مَذْكُور ذُكِرَ</vt:lpstr>
      <vt:lpstr>يَا أَعْلَى مَحْمُود حُمِدَ يَا أَقْدَمَ مَوْجُود طُلِبَ</vt:lpstr>
      <vt:lpstr>يَا أَرْفَعَ مَوْصُوف وُصِفَ يَا أَكْبَرَ مَقْصُود قُصِدَ</vt:lpstr>
      <vt:lpstr>يَا أَكْرَمَ مَسْؤُول سُئِلَ يَا أَشْرَفَ مَحْبُوب عُلِمَ</vt:lpstr>
      <vt:lpstr>سُبْحَانَكَ يَا لا إِلٰهَ إِلاّ أَنْتَ الغَوْثَ الغَوْثَ خَلِّصْنا مِنَ النّارِ يا رَبِّ</vt:lpstr>
      <vt:lpstr>يَا حَبِيبَ الْبَاكِينَ يَا سَيِّدَ المُتَوَكِّلِينَ</vt:lpstr>
      <vt:lpstr>يَا هَادِي الْمُضِلِّينَ يَا وَلِيَّ الْمُؤْمِنِينَ</vt:lpstr>
      <vt:lpstr>يَا أَنِيسَ الذَّاكِرِينَ يَا مَفْزَعَ الْمَلْهُوفِينَ</vt:lpstr>
      <vt:lpstr>يَا مُنجِي الصَّادِقِينَ يَا أَقْدَرَ القَادِرِينَ</vt:lpstr>
      <vt:lpstr>يَا أَعْلَمَ العَالِمِينَ يَا إِلَهَ الْخَلْقِ أَجْمَعِينَ</vt:lpstr>
      <vt:lpstr>سُبْحَانَكَ يَا لا إِلٰهَ إِلاّ أَنْتَ الغَوْثَ الغَوْثَ خَلِّصْنا مِنَ النّارِ يا رَبِّ</vt:lpstr>
      <vt:lpstr>يَا مَنْ عَلاَ فَقَهَرَ يَا مَن مَّلَكَ فَقَدَرَ</vt:lpstr>
      <vt:lpstr>يَا مَنْ بَطَنَ فَخَبَرَ يَا مَنْ عُبِدَ فَشَكَرَ</vt:lpstr>
      <vt:lpstr>يَا مَنْ عُصِي فَغَفَرَ يَا مَن لا تَحْوِيهِ الْفِكَرُ</vt:lpstr>
      <vt:lpstr>يَا مَن لا يُدْرِكُهُ بَصَرٌ يَا مَن لا يَخْفَى عَلَيْهِ أثَرٌ</vt:lpstr>
      <vt:lpstr>يَا رَازِقَ الْبَشَرِ يَا مُقَدِّرَ كُلِّ قَدَر</vt:lpstr>
      <vt:lpstr>سُبْحَانَكَ يَا لا إِلٰهَ إِلاّ أَنْتَ الغَوْثَ الغَوْثَ خَلِّصْنا مِنَ النّارِ يا رَبِّ</vt:lpstr>
      <vt:lpstr>اللَّهُمَّ إِنِّي أَسْألُكَ بِاسْمِكَ يَا حَافِظُ يَا بَارِئُ</vt:lpstr>
      <vt:lpstr>يَا ذَارِئُ يَا بَاذِخُ يَا فَارِجُ يَا فَاتِحُ</vt:lpstr>
      <vt:lpstr>يَا كَاشِفُ يَا ضَامِنُ يَا آمِرُ يَا نَاهِي</vt:lpstr>
      <vt:lpstr>سُبْحَانَكَ يَا لا إِلٰهَ إِلاّ أَنْتَ الغَوْثَ الغَوْثَ خَلِّصْنا مِنَ النّارِ يا رَبِّ</vt:lpstr>
      <vt:lpstr>يَا مَن لا يَعْلَمُ الْغَيْبَ إِلاَّ هُوَ يَا مَن لا يَصْرِفُ السُّوءَ إِلاَّ هُوَ</vt:lpstr>
      <vt:lpstr>يَا مَن لا يَخْلُقُ الْخَلْقَ إِلاَّ هُوَ يَا مَن لا يَغْفِرُ الذَّنْبَ إِلاَّ هُوَ</vt:lpstr>
      <vt:lpstr>يَا مَن لا يُتِمُّ النِّعْمَةَ إِلاَّ هُوَ يَا مَن لا يُقَلِّبُ الْقُلُوبَ إِلاَّ هُوَ</vt:lpstr>
      <vt:lpstr>يَا مَن لا يُدَبِّرُ الأَمْرَ إِلاَّ هُو يَا مَن لا يُنَزِّلُ الْغَيْثَ إِلاَّ هُوَ</vt:lpstr>
      <vt:lpstr>يَا مَن لا يَبْسُطُ الرِّزْقَ إِلاَّ هُوَ يَا مَن لا يُحْيِي الْمَوْتَى إِلاَّ هُوَ</vt:lpstr>
      <vt:lpstr>سُبْحَانَكَ يَا لا إِلٰهَ إِلاّ أَنْتَ الغَوْثَ الغَوْثَ خَلِّصْنا مِنَ النّارِ يا رَبِّ</vt:lpstr>
      <vt:lpstr>يَا مُعِينَ الضُّعَفَاءِ يَا صَاحِبَ الْغُرَبَاءِ</vt:lpstr>
      <vt:lpstr>يَا نَاصِرَ الأَوْلِيَاءِ يَا قَاهِرَ الأَعْدَاءِ</vt:lpstr>
      <vt:lpstr>يَا رَافِعَ السَّمَاءِ يَا أَنِيسَ الأَصْفِيَاءِ</vt:lpstr>
      <vt:lpstr>يَا حَبِيبَ الأَتْقِيَاءِ يَا كَنزَ الْفُقَرَاءِ</vt:lpstr>
      <vt:lpstr>يَا إِلَهَ الأَغْنِيَاءِ يَا أَكْرَمَ الْكُرَمَاءِ</vt:lpstr>
      <vt:lpstr>سُبْحَانَكَ يَا لا إِلٰهَ إِلاّ أَنْتَ الغَوْثَ الغَوْثَ خَلِّصْنا مِنَ النّارِ يا رَبِّ</vt:lpstr>
      <vt:lpstr>يَا كَافِياً مِّن كُلِّ شَيْء يَّا قَائِماً عَلَى كُلِّ شَيْء</vt:lpstr>
      <vt:lpstr>يَّا مَن لا يُشْبِهُهُ شَيْءٌ يَّا مَن لا يَزِيدُ فِي مُلْكِهِ شَيْءٌ</vt:lpstr>
      <vt:lpstr>يَّا مَن لا يَخْفَى عَلَيْهِ شَيْءٌ يَّا مَن لا يَنقُصُ مِنْ خَزَائِنِهِ شَيْءٌ</vt:lpstr>
      <vt:lpstr>يَّا مَن لَّيْسَ كَمِثْلِهِ شَيْءٌ يَّا مَن لا يَعْزُبُ عَنْ عِلْمِهِ شَيْءٌ</vt:lpstr>
      <vt:lpstr>يَّا مَنْ هُوَ خَبِيرٌ بِكُلِّ شَيْء يَّا مَن وَّسِعَتْ رَحْمَتُهُ كُلَّ شَيْء</vt:lpstr>
      <vt:lpstr>سُبْحَانَكَ يَا لا إِلٰهَ إِلاّ أَنْتَ الغَوْثَ الغَوْثَ خَلِّصْنا مِنَ النّارِ يا رَبِّ</vt:lpstr>
      <vt:lpstr>اللَّهُمَّ إِنِّي أَسْألُكَ بِاسْمِكَ يَا مُكْرِمُ يَا مُطْعِمُ</vt:lpstr>
      <vt:lpstr>يَا مُنْعِمُ يَا مُعْطِي يَا مُغْنِي يَا مُقْنِي</vt:lpstr>
      <vt:lpstr>يَا مُفْنِي يَا مُحْيِي يَا مُرْضِي يَا مُنجِي</vt:lpstr>
      <vt:lpstr>سُبْحَانَكَ يَا لا إِلٰهَ إِلاّ أَنْتَ الغَوْثَ الغَوْثَ خَلِّصْنا مِنَ النّارِ يا رَبِّ</vt:lpstr>
      <vt:lpstr>يَا أَوَّلَ كُلِّ شَيْء وَّآخِرَهُ يَا إِلَهَ كُلِّ شَيْء وَّمَلِيكَهُ</vt:lpstr>
      <vt:lpstr>يَا رَبَّ كُلِّ شَيْء وَّصَانِعَهُ يَا بَارِئَ كُلِّ شَيْء وَّخَاِلقَهُ</vt:lpstr>
      <vt:lpstr>يَا قَابِضَ كُلِّ شَيْء وَّبَاسِطَهُ يَا مُبْدِئَ كُلِّ شَيْء وَّمُعِيدَهُ</vt:lpstr>
      <vt:lpstr>يَا مُنشِئَ كُلِّ شَيْء وَّمُقَدِّرَهُ يَا مُكَوِّنَ كُلِّ شَيْء وَّمُحَوِّلَهُ</vt:lpstr>
      <vt:lpstr>يَا مُحْيِي كُلِّ شَيْء وَّمُمِيتَهُ يَا خَاِلقَ كُلِّ شَيْء وَّوَارِثَهُ</vt:lpstr>
      <vt:lpstr>سُبْحَانَكَ يَا لا إِلٰهَ إِلاّ أَنْتَ الغَوْثَ الغَوْثَ خَلِّصْنا مِنَ النّارِ يا رَبِّ</vt:lpstr>
      <vt:lpstr>يَا خَيْرَ ذَاكِر وَّمَذْكُور يَا خَيْرَ شَاكِر وَّمَشْكُور</vt:lpstr>
      <vt:lpstr>يَا خَيْرَ حَامِد وَّمَحْمُود يَا خَيْرَ شَاهِد وَّمَشْهُود</vt:lpstr>
      <vt:lpstr>يَا خَيْرَ دَاع وَّمَدْعُوّ يَا خَيْرَ مُجِيب وَّمُجَاب</vt:lpstr>
      <vt:lpstr>يَا خَيْرَ مُؤْنِس وَّأَنِيس يَا خَيْرَ صَاحِب وَّجَلِيس</vt:lpstr>
      <vt:lpstr>يَا خَيْرَ مَقْصُود وَّمَطْلُوب يَا خَيْرَ حَبِيب وَّمَحْبُوب</vt:lpstr>
      <vt:lpstr>سُبْحَانَكَ يَا لا إِلٰهَ إِلاّ أَنْتَ الغَوْثَ الغَوْثَ خَلِّصْنا مِنَ النّارِ يا رَبِّ</vt:lpstr>
      <vt:lpstr>يَا مَنْ هُوَ لِمَن دَعَاهُ مُجِيبٌ يَا مَنْ هُوَ لِمَنْ أَطَاعَهُ حَبِيبٌ</vt:lpstr>
      <vt:lpstr>يَا مَنْ هُوَ إِلَى مَنْ أَحَبَّهُ قَرِيبٌ يَا مَنْ هُوَ بِمَنْ اسْتَحْفَظَهُ رَقِيبٌ</vt:lpstr>
      <vt:lpstr>يَا مَنْ هُوَ بِمَن رَّجَاهُ كَرِيمٌ يَا مَنْ هُوَ بِمَنْ عَصَاهُ حَلِيمٌ</vt:lpstr>
      <vt:lpstr>يَا مَنْ هُوَ فِي عَظَمَتِهِ رَحِيمٌ يَا مَنْ هُوَ فِي حِكْمَتِهِ عَظِيمٌ</vt:lpstr>
      <vt:lpstr>يَّا مَنْ هُوَ فِي إِحْسَانِهِ قَدِيمٌ يَّا مَنْ هُوَ بِمَنْ أَرَادَهُ عَلِيمٌ</vt:lpstr>
      <vt:lpstr>سُبْحَانَكَ يَا لا إِلٰهَ إِلاّ أَنْتَ الغَوْثَ الغَوْثَ خَلِّصْنا مِنَ النّارِ يا رَبِّ</vt:lpstr>
      <vt:lpstr>اللَّهُمَّ إِنِّي أَسْألُكَ بِاسْمِكَ يَا مُسَبِّبُ يَا مُرَغِّبُ</vt:lpstr>
      <vt:lpstr>يَا مُقَلِّبُ يَا مُعَقِّبُ يَا مُرَتِّبُ يَا مُخَوِّفُ</vt:lpstr>
      <vt:lpstr>يَا مُحَذِّرُ يَا مُذَكِّرُ يَا مُسَخِّرُ يَا مُغَيِّرُ</vt:lpstr>
      <vt:lpstr>سُبْحَانَكَ يَا لا إِلٰهَ إِلاّ أَنْتَ الغَوْثَ الغَوْثَ خَلِّصْنا مِنَ النّارِ يا رَبِّ</vt:lpstr>
      <vt:lpstr>يَا مَنْ عِلْمُهُ سَابِقٌ يَا مَن وَّعْدُهُ صَادِقٌ</vt:lpstr>
      <vt:lpstr>يَا مَن لُّطْفُهُ ظَاهِرٌ يَا مَنْ أَمْرُهُ غَاِلبٌ</vt:lpstr>
      <vt:lpstr>يَا مَن كِتَابُهُ مُحْكَمٌ يَا مَن قَضَاؤُه كَائِنٌ</vt:lpstr>
      <vt:lpstr>يَا مَن قُرْآنُهُ مَجِيدٌ يَا مَن مُّلْكُهُ قَدِيمٌ</vt:lpstr>
      <vt:lpstr>يَا مَن فَضْلُهُ عَمِيمٌ يَا مَن عَرْشُهُ عَظِيمٌ</vt:lpstr>
      <vt:lpstr>سُبْحَانَكَ يَا لا إِلٰهَ إِلاّ أَنْتَ الغَوْثَ الغَوْثَ خَلِّصْنا مِنَ النّارِ يا رَبِّ</vt:lpstr>
      <vt:lpstr>يَا مَن لا يَشْغَلُهُ سَمْعٌ عَن سَمْع</vt:lpstr>
      <vt:lpstr>يَّا مَن لا يَمْنَعُهُ فِعْلٌ عَن فِعْل</vt:lpstr>
      <vt:lpstr>يَّا مَن لا يُلْهِيهِ قَوْلٌ عَن قَوْل</vt:lpstr>
      <vt:lpstr>يَّا مَن لا يُغَلِّطُهُ سُؤَالٌ عَن سُؤَال</vt:lpstr>
      <vt:lpstr>يَّا مَن لا يَحْجُبُهُ شَيْءٌ عَن شَيْء</vt:lpstr>
      <vt:lpstr> يَّا مَن لا يُبْرِمُهُ إِلْحَاحُ الْمُلِحِّينَ</vt:lpstr>
      <vt:lpstr>يَا مَنْ هُوَ غَايَةُ مُرَادِ الْمُرِيدِينَ يَا مَنْ هُوَ مُنتَهَى هِمَمِ الْعَارِفِينَ</vt:lpstr>
      <vt:lpstr>يَا مَنْ هُوَ مُنتَهَى طَلَبِ الطَّاِلبِينَ يَا مَن لا يَخْفَى عَلَيْهِ ذَرَّةً فِي الْعَالَمِينَ</vt:lpstr>
      <vt:lpstr>سُبْحَانَكَ يَا لا إِلٰهَ إِلاّ أَنْتَ الغَوْثَ الغَوْثَ خَلِّصْنا مِنَ النّارِ يا رَبِّ</vt:lpstr>
      <vt:lpstr>يَا حَلِيماً لا يَعْجَلُ يَا جَوَاداً لا يَبْخَلُ</vt:lpstr>
      <vt:lpstr>يَا صَادِقاً لا يُخْلِفُ يَا وَهَّاباً لا يَمَلُّ</vt:lpstr>
      <vt:lpstr>يَا قَاهِراً لا يُغْلَبُ يَا عَظِيماً لا يُوصَفُ</vt:lpstr>
      <vt:lpstr>يَا عَدْلاً لا يَحِيفُ يَا غَنِيّاً لا يَفْتَقِرُ</vt:lpstr>
      <vt:lpstr>يَا كَبِيراً لا يَصْغُرُ يَا حَافِظاً لا يَغْفَلُ</vt:lpstr>
      <vt:lpstr>سُبْحَانَكَ يَا لا إِلٰهَ إِلاّ أَنْتَ الغَوْثَ الغَوْثَ خَلِّصْنا مِنَ النّارِ يا رَبِّ</vt:lpstr>
      <vt:lpstr>اَللّٰهُمَّ صَلِّ عَلٰى مُحَمَّدٍ وَآلِ مُحَمَّدٍ</vt:lpstr>
      <vt:lpstr>PowerPoint Presentation</vt:lpstr>
      <vt:lpstr>أَللّٰهُمَّ صَلِّ عَلٰى مُحَمَّدٍ وَآلِ مُحَمَّدٍ</vt:lpstr>
      <vt:lpstr>بِسْمِ اللّٰهِ الرَّحْمٰنِ الرَّحِيمِ</vt:lpstr>
      <vt:lpstr>إلهِي لا تُؤَدِّبْنِي بِعُقُوبَتِكَ</vt:lpstr>
      <vt:lpstr>وَلا تَمْكُرْ بِي فِي حِيلَتِكَ</vt:lpstr>
      <vt:lpstr>مِنْ أَيْنَ لِيَ الْخَيْرُ يَا رَبِّ وَلا يُوجَدُ إلاّ مِنْ عِنْدِكَ؟</vt:lpstr>
      <vt:lpstr>وَمِنْ أَيْنَ لِيَ النَّجَاةُ وَلا تُسْتَطَاعُ إلاّ بِكَ؟</vt:lpstr>
      <vt:lpstr>لا الَّذِي أَحْسَنَ اسْتَغْنَى عَنْ عَوْنِكَ وَرَحْمَتِكَ</vt:lpstr>
      <vt:lpstr>وَلا الَّذِي أَسَاءَ وَاجْتَرَأَ عَلَيْكَ وَلَمْ يُرْضِكَ خَرَجَ عَنْ قُدْرَتِكَ </vt:lpstr>
      <vt:lpstr>يَا رَبِّ …</vt:lpstr>
      <vt:lpstr>بِكَ عَرَفْتُكَ</vt:lpstr>
      <vt:lpstr>وَأَنْتَ دَلَلْتَنِي عَلَيْكَ وَدَعَوْتَنِي إلَيْكَ</vt:lpstr>
      <vt:lpstr>وَلَوْلا أَنْتَ لَمْ أَدْرِ مَا أَنْتَ</vt:lpstr>
      <vt:lpstr>الْحَمْدُ لِلّهِ الَّذِي أَدْعُوهُ فَيُجِيبُنِي</vt:lpstr>
      <vt:lpstr>وَإنْ كُنْتُ بَطِيئاً حِينَ يَدْعُونِي</vt:lpstr>
      <vt:lpstr>وَالْحَمْدُ لِلّهِ الَّذِي أَسْأَلُهُ فَيُعْطِينِي</vt:lpstr>
      <vt:lpstr>وَإنْ كُنْتُ بَخِيلاً حِينَ يَسْتَقْرِضُنِي</vt:lpstr>
      <vt:lpstr>وَالْحَمْدُ لِلّهِ الَّذِي أُنَادِيهِ كُلَّمَا شِئْتُ لِحَاجَتِي </vt:lpstr>
      <vt:lpstr>وَأَخْلُو بِهِ حَيْثُ شِئْتُ لِسِرِّي بِغَيْرِ شَفِيعٍ</vt:lpstr>
      <vt:lpstr>فَيَقْضِي لِي حَاجَتِي</vt:lpstr>
      <vt:lpstr>الْحَمْدُ لِلّهِ الَّذِي لا أَدْعُو غَيْرَهُ </vt:lpstr>
      <vt:lpstr>وَلَوْ دَعَوْتُ غَيْرَهُ لَمْ يَسْتَجِبْ لِي دُعَائِي</vt:lpstr>
      <vt:lpstr>وَالْحَمْدُ لِلّهِ الَّذِي لا أَرْجُو غَيْرَهُ </vt:lpstr>
      <vt:lpstr>وَلَوْ رَجَوْتُ غَيْرَهُ لأخْلَفَ رَجَائِي</vt:lpstr>
      <vt:lpstr>وَالْحَمْدُ لِلّهِ الَّذِي وَكَلَنِي إلَيْهِ فَأَكْرَمَنِي </vt:lpstr>
      <vt:lpstr>وَلَمْ يَكِلْنِي إلَى النَّاسِ فَيُهِينُونِي</vt:lpstr>
      <vt:lpstr>وَالْحَمْدُ لِلّهِ الَّذِي تَحَبَّبَ إلَيَّ وَهُوَ غَنِيٌّ عَنِّي</vt:lpstr>
      <vt:lpstr>وَالْحَمْدُ لِلّهِ الَّذِي يَحْلُمُ عَنِّي حَتَّى كَأَنِّي لا ذَنْبَ لِي</vt:lpstr>
      <vt:lpstr> فَرَبِّي أَحْمَدُ شَيْءٍ عِنْدِي وَأَحَقُّ بِحَمْدِي</vt:lpstr>
      <vt:lpstr>اللّهُمَّ إنِّي أَجِدُ سُبُلَ الْمَطَالِبِ إلَيْكَ مُشْرَعَةً</vt:lpstr>
      <vt:lpstr>وَمَنَاهِلَ الرَّجَاءِ لَدَيْكَ مُتْرَعَةً</vt:lpstr>
      <vt:lpstr>وَالإسْتِعَانَةَ بِفَضْلِكَ لِمَنْ أَمَّلَكَ مُبَاحَةً</vt:lpstr>
      <vt:lpstr>وَأَبْوَابَ الدُّعَاءِ إلَيْكَ لِلصَّارِخِينَ مَفْتُوحَةً</vt:lpstr>
      <vt:lpstr>وَأَعْلَمُ أَنَّكَ لِلرَّاجِين بِمَوْضِعِ إجَابَةٍ</vt:lpstr>
      <vt:lpstr>وَلِلْمَلْهُوفِينَ بِمَرْصَدِ إغَاثَةٍ</vt:lpstr>
      <vt:lpstr>وَأَنَّ فِي اللَّهْفِ إلَى جُودِكَ وَالرِّضَا بِقَضَائِكَ عِوَضاً مِنْ مَنْعِ الْبَاخِلِينَ</vt:lpstr>
      <vt:lpstr>وَمَنْدُوحَةً عَمَّا فِي أَيْدِي الْمُسْتَأْثِرِينَ</vt:lpstr>
      <vt:lpstr>وَأَنِّ الرَّاحِـلَ إلَيْكَ قَرِيبُ الْمَسَافَةِ</vt:lpstr>
      <vt:lpstr>وَأَنَّكَ لا تَحْتَجِبُ عَنْ خَلْقِكَ إلاّ أَنْ تَحْجُبَهُمُ الأَعْمَالُ دُونَكَ</vt:lpstr>
      <vt:lpstr>وَقَدْ قَصَدْتُ إلَيْكَ بِطَلِبَتِي</vt:lpstr>
      <vt:lpstr>وَتَوَجَّهْتُ إلَيْكَ بِحَاجَتِي</vt:lpstr>
      <vt:lpstr>وَجَعَلْتُ بِكَ اسْتِغَاثَتِي</vt:lpstr>
      <vt:lpstr>وَبِدُعَائِكَ تَوَسُّلِي مِنْ غَيْرِ اسْتِحْقَاقٍ لاسْتِمَاعِكَ مِنِّي وَلا اسْتِيجَابٍ لِعَفْوِكَ عَنِّي</vt:lpstr>
      <vt:lpstr>بَلْ لِثِقَتِي بِكَرَمِكَ</vt:lpstr>
      <vt:lpstr>وَسُكُونِي إلَى صِدْقِ وَعْدِكَ</vt:lpstr>
      <vt:lpstr>وَلَجَائِي إلَى الإيمَانِ بِتَوْحِيدِكَ  وَيَقِينِي بِمَعْرِفَتِكَ مِنِّي أَنْ لا رَبَّ لِي غَيْرُكَ</vt:lpstr>
      <vt:lpstr>وَلا إلهَ إلاَّ أَنْتَ </vt:lpstr>
      <vt:lpstr>وَحْدَكَ لا شَرِيكَ لَكَ</vt:lpstr>
      <vt:lpstr>اللّهُمَّ أَنْتَ الْقَائِلُ وَقَوْلُكَ حَقٌّ</vt:lpstr>
      <vt:lpstr>وَوَعْدُكَ صِدْقٌ</vt:lpstr>
      <vt:lpstr>”وَاسْأَلُوا اللَّهَ مِنْ فَضْلِهِ إِنَّ اللَّهَ كَانَ بِكُلِّ شَيْءٍ عَلِيماً.“ </vt:lpstr>
      <vt:lpstr>وَلَيْسَ مِنْ صِفَاتِكَ يَا سَيِّدِي أَنْ تَأْمُرَ بِالسُّؤَالِ وَتَمْنَعَ الْعَطِيَّةَ </vt:lpstr>
      <vt:lpstr>وَأَنْتَ الْمَنَّانُ بِالْعَطِيَّاتِ عَلَى أَهْلِ مَمْلَكَتِكَ</vt:lpstr>
      <vt:lpstr>وَالْعَائِدُ عَلَيْهِمْ بِتَحَنُّنِ رَأْفَتِكَ</vt:lpstr>
      <vt:lpstr>إلهِي رَبَّيْتَنِي فِي نِعَمِكَ وَإحْسَانِكَ صَغِيراً</vt:lpstr>
      <vt:lpstr>وَنَوَّهْتَ بِاسْمِي كَبِيراً</vt:lpstr>
      <vt:lpstr> فَيَا مَنْ رَبَّانِي فِي الدُّنْيَا بِإحْسَانِهِ وَتَفَضُّلِهِ وَنِعَمِهِ</vt:lpstr>
      <vt:lpstr>وَأَشَارَ لِي فِي الآخِرَةِ إلَى عَفْوِهِ وَكَرَمِهِ </vt:lpstr>
      <vt:lpstr>مَعْرِفَتِي يَا مَوْلايَ دَلِيلِي عَلَيْكَ</vt:lpstr>
      <vt:lpstr>وَحُبِّي لَكَ شَفِيعِي إلَيْكَ</vt:lpstr>
      <vt:lpstr>وَأَنَا وَاثِقٌ مِنْ دَلِيلِي بِدَلالَتِكَ</vt:lpstr>
      <vt:lpstr>وَسَاكِنٌ مِنْ شَفِيعِي إلَى شَفَاعَتِكَ</vt:lpstr>
      <vt:lpstr>أَدْعُوكَ يَا سَيِّدِي بِلِسَانٍ قَدْ أَخْرَسَهُ ذَنْبُهُ</vt:lpstr>
      <vt:lpstr>رَبِّ أُنَاجِيكَ بِقَلْبٍ قَدْ أَوْبَقَهُ جُرْمُهُ</vt:lpstr>
      <vt:lpstr>أَدْعُوكَ يَا رَبِّ رَاهِباً رَاغِباً رَاجِياً خَائِفاً</vt:lpstr>
      <vt:lpstr>إذَا رَأَيْتُ مَوْلايَ ذُنُوبِي فَزِعْتُ</vt:lpstr>
      <vt:lpstr>وَإذَا رَأَيْتُ كَرَمَكَ طَمِعْتُ</vt:lpstr>
      <vt:lpstr>فَإنْ عَفَوْتَ فَخَيْرُ رَاحِمٍ</vt:lpstr>
      <vt:lpstr>وَإنْ عَذَّبْتَ فَغَيْرُ ظَالِمٍ </vt:lpstr>
      <vt:lpstr>حُجَّتِي يَا اللّهُ فِي جُرْأَتِي عَلَى مَسْأَلَتِكَ مَعَ إتْيَانِي مَا تَكْرَهُ جُودُكَ وَكَرَمُكَ</vt:lpstr>
      <vt:lpstr>وَعُدَّتِي فِي شِدَّتِي مَعَ قِلَّةِ حَيَائِي رَأْفَتُكَ وَرَحْمَتُكَ</vt:lpstr>
      <vt:lpstr>وَقَدْ رَجَوْتُ أَنْ لا تَخِيبَ بَيْنَ ذَيْنِ وَذَيْنِ مُنْيَتِي</vt:lpstr>
      <vt:lpstr>فَحَقِّقْ رَجَائِي</vt:lpstr>
      <vt:lpstr>وَاسْمَعْ دُعَائِي</vt:lpstr>
      <vt:lpstr>يَا خَيْرَ مَنْ دَعَاهُ دَاعٍ</vt:lpstr>
      <vt:lpstr>وَأَفْضَلَ مَنْ رَجَاهُ رَاجٍ </vt:lpstr>
      <vt:lpstr>عَظُمَ يَا سَيِّدِي أَمَلِي وَسَاءَ عَمَلِي</vt:lpstr>
      <vt:lpstr>فَأَعْطِنِي مِنْ عَفْوِكَ بِمِقْدَارِ أَمَلِي</vt:lpstr>
      <vt:lpstr>وَلا تُؤَاخِذْنِي بِأَسْوَءِ عَمَلِي</vt:lpstr>
      <vt:lpstr>فَإنَّ كَرَمَكَ يَجِلُّ عَنْ مُجَازَاةِ الْمُذْنِبِينَ</vt:lpstr>
      <vt:lpstr>وَحِلْمَكَ يَكْبُرُ عَنْ مُكَافأَةِ الْمُقَصِّرِينَ</vt:lpstr>
      <vt:lpstr>وَأَنَا يَا سَيِّدِي عَائِذٌ بِفَضْلِكَ </vt:lpstr>
      <vt:lpstr>هَارِبٌ مِنْكَ إلَيْكَ</vt:lpstr>
      <vt:lpstr>مُتَنَجِّزٌ مَا وَعَدْتَ مِنَ الصَّفْحِ عَمَّنْ أَحْسَنَ بِكَ ظَنّاً</vt:lpstr>
      <vt:lpstr>وَمَا أَنَا يَا رَبِّ؟ وَمَا خَطَرِي؟</vt:lpstr>
      <vt:lpstr>هَبْنِي بِفَضْلِكَ</vt:lpstr>
      <vt:lpstr>وَتَصَدَّقْ عَلَيَّ بِعَفْوِكَ</vt:lpstr>
      <vt:lpstr>أَيْ رَبِّ جَلِّلْنِي بِسِتْرِكَ</vt:lpstr>
      <vt:lpstr>وَاعْفُ عَنْ تَوْبِيخِي بِكَرَمِ وَجْهِكَ </vt:lpstr>
      <vt:lpstr>فَلَوِ اطَّلَعَ الْيَوْمَ عَلَى ذَنْبِي غَيْرُكَ مَا فَعَلْتُهُ</vt:lpstr>
      <vt:lpstr>وَلَوْ خِفْتُ تَعْجِيلَ الْعُقُوبَةِ لاجْتَنَبْتُهُ</vt:lpstr>
      <vt:lpstr>لا لِأنَّكَ أَهْوَنُ النَّاظِرِينَ إلَيَّ</vt:lpstr>
      <vt:lpstr>وَأَخَفُّ الْمُطَّلِعِينَ عَلَيَّ</vt:lpstr>
      <vt:lpstr>بَلْ لِأنَّكَ يَا رَبِّ خَيْرُ السَّاتِرِينَ</vt:lpstr>
      <vt:lpstr>وَأَحْكَمُ الْحَاكِمِينَ</vt:lpstr>
      <vt:lpstr>وَأَكْرَمُ الأَكْرَمِينَ </vt:lpstr>
      <vt:lpstr>سَتَّارُ الْعُيُوبِ </vt:lpstr>
      <vt:lpstr>غَفَّارُ الذُّنُوبِ </vt:lpstr>
      <vt:lpstr>عَلاَّمُ الْغُيُوبِ </vt:lpstr>
      <vt:lpstr>تَسْتُرُ الذَّنْبَ بِكَرَمِكَ</vt:lpstr>
      <vt:lpstr>وَتُؤَخِّرُ الْعُقُوبَةَ بِحِلْمِكَ</vt:lpstr>
      <vt:lpstr>فَلَكَ الْحَمْدُ عَلَى حِلْمِكَ بَعْدَ عِلْمِكَ</vt:lpstr>
      <vt:lpstr>وَعَلَى عَفْوِكَ بَعْدَ قُدْرَتِكَ</vt:lpstr>
      <vt:lpstr>وَيَحْمِلُنِي وَيُجَرِّئُنِي عَلَى مَعْصِيَتِكَ حِلْمُكَ عَنِّي</vt:lpstr>
      <vt:lpstr>وَيَدْعُونِي إلَى قِلَّةِ الْحَيَاءِ سِتْرُكَ عَلَيَّ</vt:lpstr>
      <vt:lpstr>وَيُسْرِعُنِي إلَى التَوَثُّبِ عَلَى مَحَارِمِكَ مَعْرِفَتِي بِسَعَةِ رَحْمَتِكَ وَعَظِيمِ عَفْوِكَ</vt:lpstr>
      <vt:lpstr>يَا حَلِيمُ يَا كَرِيمُ</vt:lpstr>
      <vt:lpstr>يَا حَيُّ يَا قَيُّومُ</vt:lpstr>
      <vt:lpstr>يَا غَافِرَ الذَّنْبِ</vt:lpstr>
      <vt:lpstr>يَا قَابِلَ التَّوْبِ</vt:lpstr>
      <vt:lpstr>يَا عَظِيمَ الْمَنِّ</vt:lpstr>
      <vt:lpstr>يَا قَدِيمَ الإحْسَانِ</vt:lpstr>
      <vt:lpstr>أَيْنَ سِتْرُكَ الْجَمِيلُ؟</vt:lpstr>
      <vt:lpstr>أَيْنَ عَفْوُكَ الْجَلِيلُ؟</vt:lpstr>
      <vt:lpstr>أَيْنَ فَرَجُكَ الْقَرِيبُ؟</vt:lpstr>
      <vt:lpstr>أَيْنَ غِيَاثُكَ السَّرِيعُ؟</vt:lpstr>
      <vt:lpstr>أَيْنَ رَحْمَتُكَ الْوَاسِعَةُ؟</vt:lpstr>
      <vt:lpstr>أَيْنَ عَطَايَاكَ الْفَاضِلَةُ؟</vt:lpstr>
      <vt:lpstr>أَيْنَ مَوَاهِبُكَ الْهَنِيئَةُ؟</vt:lpstr>
      <vt:lpstr>أَيْنَ صَنَائِعُكَ السَّنِيَّةُ؟</vt:lpstr>
      <vt:lpstr>أَيْنَ فَضْلُكَ الْعَظِيمُ؟</vt:lpstr>
      <vt:lpstr>أَيْنَ مَنُّكَ الْجَسِيمُ؟</vt:lpstr>
      <vt:lpstr>أَيْنَ إحْسَانُكَ الْقَدِيمُ؟</vt:lpstr>
      <vt:lpstr>أَيْنَ كَرَمُكَ يَا كَرِيمُ؟</vt:lpstr>
      <vt:lpstr>بِهِ وَبِمُحَمَّدٍ وَآلِ مُحَمَّدٍ فَاسْتَنْقِذْنِي</vt:lpstr>
      <vt:lpstr>وَبِرَحْمَتِكَ فَخَلِّصْنِي</vt:lpstr>
      <vt:lpstr>يَا مُحْسِنُ</vt:lpstr>
      <vt:lpstr>يَا مُجْمِلُ</vt:lpstr>
      <vt:lpstr>يَا مُنْعِمُ يَا مُفْضِلُ</vt:lpstr>
      <vt:lpstr>لَسْتُ أَتَّكِلُ فِي النَّجَاةِ مِنْ عِقَابِكَ عَلَى أَعْمَالِنَا بَلْ بِفَضْلِكَ عَلَيْنَا </vt:lpstr>
      <vt:lpstr>لِأنَّكَ أَهْلُ التَّقْوَى وَأَهْلُ الْمَغْفِرَةِ </vt:lpstr>
      <vt:lpstr>تُبْدِئُ بِالإحْسَانِ نِعَماً</vt:lpstr>
      <vt:lpstr>وَتَعْفُو عَنِ الذَّنْبِ كَرَماً</vt:lpstr>
      <vt:lpstr> فَمَا نَدْرِي مَا نَشْكُرُ؟</vt:lpstr>
      <vt:lpstr>أَجَمِيلَ مَا تَنْشُرُ أَمْ قَبِيحَ مَا تَسْتُرُ؟</vt:lpstr>
      <vt:lpstr>أَمْ عَظِيمَ مَا أَبْلَيْتَ وَأَوْلَيْتَ أَمْ كَثِيرَ مَا مِنْهُ نَجَّيْتَ وَعَافَيْتَ؟</vt:lpstr>
      <vt:lpstr>يَا حَبِيبَ مَنْ تَحَبَّبَ إلَيْكَ</vt:lpstr>
      <vt:lpstr>وَيَا قُرَّةَ عَيْنِ مَنْ لاذَ بِكَ وَانْقَطَعَ إلَيْكَ</vt:lpstr>
      <vt:lpstr>أَنْتَ الْمُحْسِنُ وَنَحْنُ الْمُسِيئُونَ</vt:lpstr>
      <vt:lpstr>فَتَجَاوَزْ يَا رَبِّ عَنْ قَبِيحِ مَا عِنْدَنَا بِجَمِيلِ مَا عِنْدَكَ</vt:lpstr>
      <vt:lpstr>وَأَيُّ جَهْلٍ يَا رَبِّ لا يَسَعُهُ جُودُكَ؟</vt:lpstr>
      <vt:lpstr>أَوْ أَيُّ زَمَانٍ أَطْوَلُ مِنْ أَنَاتِكَ؟</vt:lpstr>
      <vt:lpstr>وَمَا قَدْرُ أَعْمَالِنَا فِي جَنْبِ نِعَمِكَ؟</vt:lpstr>
      <vt:lpstr>وَكَيْفَ نَسْتَكْثِرُ أَعْمَالاً نُقَابِلُ بِهَا كَرَمَكَ؟ </vt:lpstr>
      <vt:lpstr>بَلْ كَيْفَ يَضِيقُ عَلَى الْمُذْنِبِينَ مَا وَسِعَهُمْ مِنْ رَحْمَتِكَ؟</vt:lpstr>
      <vt:lpstr>يَا وَاسِعَ الْمَغْفِرَةِ</vt:lpstr>
      <vt:lpstr>يَا بَاسِطَ الْيَدَيْنِ بِالرَّحْمَةِ</vt:lpstr>
      <vt:lpstr>فَوَعِزَّتِكَ يَا سَيِّدِي لَوْ نَهَرْتَنِي مَا بَرِحْتُ مِنْ بَابِكَ  وَلا كَفَفْتُ عَنْ تَمَلُّقِكَ </vt:lpstr>
      <vt:lpstr>لِمَا انْتَهَى إلَيَّ مِنَ الْمَعْرِفَةِ بِجُودِكَ وَكَرَمِكَ</vt:lpstr>
      <vt:lpstr>وَ أَنْتَ الْفَاعِلُ لِمَا تَشَاءُ </vt:lpstr>
      <vt:lpstr>تُعَذِّبُ مَنْ تَشَاءُبِمَا تَشَاءُ كَيْفَ تَشَاءُ</vt:lpstr>
      <vt:lpstr>وَتَرْحَمُ مَنْ تَشَاءُ بِمَا تشَاءُ كَيْفَ تَشَاءُ</vt:lpstr>
      <vt:lpstr>لا تُسْأَلُ عَنْ فِعْلِكَ</vt:lpstr>
      <vt:lpstr>وَلا تُنَازَعُ فِي مُلْكِكَ</vt:lpstr>
      <vt:lpstr>وَلا تُشَارَكُ فِي أَمْرِكَ</vt:lpstr>
      <vt:lpstr>وَلا تُضَادُّ فِي حُكْمِكَ</vt:lpstr>
      <vt:lpstr>وَلا يَعْتَرِضُ عَلَيْكَ أَحَدٌ فِي تَدْبِيرِكَ</vt:lpstr>
      <vt:lpstr> لَكَ الْخَلْقُ وَالأَمْرُ</vt:lpstr>
      <vt:lpstr>تَبَارَكَ اللّهُ رَبُّ الْعَالَمِينَ</vt:lpstr>
      <vt:lpstr>يَا رَبِّ هذَا مَقَامُ مَنْ لاذَ بِكَ </vt:lpstr>
      <vt:lpstr>وَاسْتَجَارَ بِكَرَمِكَ </vt:lpstr>
      <vt:lpstr>وَأَلِفَ إحْسَانَكَ وَنِعَمَكَ</vt:lpstr>
      <vt:lpstr>وَأَنْتَ الْجَوَادُ الَّذِي لا يَضِيقُ عَفْوُكَ</vt:lpstr>
      <vt:lpstr>وَلا يَنْقُصُ فَضْلُكَ</vt:lpstr>
      <vt:lpstr>وَلا تَقِلُّ رَحْمَتُكَ</vt:lpstr>
      <vt:lpstr>وَقَدْ تَوَثَّقْنَا مِنْكَ بِالصَّفْحِ الْقَدِيمِ</vt:lpstr>
      <vt:lpstr>وَالْفَضْلِ الْعَظِيمِ وَالرَّحْمَةِ الْوَاسِعَةِ</vt:lpstr>
      <vt:lpstr>أَفَتُرَاكَ يَا رَبِّ تُخْلِفُ ظُنُونَنَا أَوْ تُخَيِّبُ آمَالَنَا؟</vt:lpstr>
      <vt:lpstr>كَلاَّ يَا كَرِيمُ فَلَيْسَ هذَا ظَنُّنَا بِكَ وَلا هذَا فِيكَ طَمَعُنَا </vt:lpstr>
      <vt:lpstr>يَا رَبِّ إنَّ لَنَا فِيكَ أَمَلاً طَوِيلاً كَثِيراً</vt:lpstr>
      <vt:lpstr>إنَّ لَنَا فِيكَ رَجَاءً عَظِيماً</vt:lpstr>
      <vt:lpstr>عَصَيْنَاكَ وَنَحْنُ نَرْجُو أَنْ تَسْتُرَ عَلَيْنَا</vt:lpstr>
      <vt:lpstr>وَدَعَوْنَاكَ وَنَحْنُ نَرْجُو أَنْ تَسْتَجِيبَ لَنَا</vt:lpstr>
      <vt:lpstr>فَحَقِّقْ رَجَاءَنَا مَوْلانَا</vt:lpstr>
      <vt:lpstr> فَقَدْ عَلِمْنَا مَا نَسْتَوْجِبُ بِأَعْمَالِنَا </vt:lpstr>
      <vt:lpstr>وَلكِنْ عِلْمُكَ فِينَا وَعِلْمُنَا بِأَنَّكَ لا تَصْرِفُنَا عَنْكَ حَثَّنَا عَلَى الرَّغْبَةِ إلَيْكَ</vt:lpstr>
      <vt:lpstr>وَإنْ كُنَّا غَيْرَ مُسْتَوْجِبِينَ لِرَحْمَتِكَ </vt:lpstr>
      <vt:lpstr>فَأَنْتَ أَهْلٌ أَنْ تَجُودَ عَلَيْنَا وَعَلَى الْمُذْنِبِينَ بِفَضْلِ سَعَتِكَ</vt:lpstr>
      <vt:lpstr> فَامْنُنْ عَلَيْنَا بِمَا أَنْتَ أَهْلُهُ</vt:lpstr>
      <vt:lpstr>وَجُدْ عَلَيْنَا فَإنَّا مُحْتَاجُونَ إلَى نَيْلِكَ</vt:lpstr>
      <vt:lpstr>يَا غَفَّارُ بِنُورِكَ اهْتَدَيْنَا</vt:lpstr>
      <vt:lpstr>وَبِفَضْلِكَ اسْتَغْنَيْنَا</vt:lpstr>
      <vt:lpstr>وَبِنِعْمَتِكَ أَصْبَحْنَا وَأَمْسَيْنَا </vt:lpstr>
      <vt:lpstr>ذُنُوبُنَا بَيْنَ يَدَيْكَ</vt:lpstr>
      <vt:lpstr>نَسْتَغْفِرُكَ اللّهُمَّ مِنْهَا وَنَتُوبُ إلَيْكَ</vt:lpstr>
      <vt:lpstr>تَتَحَبَّبُ إلَيْنَا بِالنِّعَمِ وَنُعَارِضُكَ بِالذُّنُوبِ</vt:lpstr>
      <vt:lpstr> خَيْرُكَ إلَيْنَا نَازِلٌ</vt:lpstr>
      <vt:lpstr>وَشَرُّنَا إلَيْكَ صَاعِدٌ</vt:lpstr>
      <vt:lpstr>وَلَمْ يَزَلْ وَلا يَزَالُ مَلَكٌ كَرِيمٌ يَأْتِيكَ عَنَّا بِعَمَلٍ قَبِيحٍ فَلا يَمْنَعُكَ ذلِكَ مِنْ أَنْ تَحُوطَنَا بِنِعَمِكَ</vt:lpstr>
      <vt:lpstr>وتَتَفَضَّلَ عَلَيْنَا بِآلائِكَ </vt:lpstr>
      <vt:lpstr>فَسُبْحَانَكَ مَا أَحْلَمَكَ وَأَعْظَمَكَ وَأَكْرَمَكَ مُبْدِئاً وَمُعِيداً</vt:lpstr>
      <vt:lpstr>تَقَدَّسَتْ أَسْمَاؤُكَ</vt:lpstr>
      <vt:lpstr>وَجَلَّ ثَنَاؤُكَ</vt:lpstr>
      <vt:lpstr>وَكَرُمَ صَنَائِعُكَ وَفِعَالُكَ</vt:lpstr>
      <vt:lpstr>أَنْتَ إلهِي أَوْسَعُ فَضْلاً وَأَعْظَمُ حِلْماً مِنْ أَنْ تُقَايِسَنِي بِفِعْلِي وَخَطِيئَتِي</vt:lpstr>
      <vt:lpstr> فَالْعَفْوَ الْعَفْوَ الْعَفْوَ</vt:lpstr>
      <vt:lpstr>سَيِّدِي سَيِّدِي سَيِّدِي</vt:lpstr>
      <vt:lpstr>اللّهُمَّ اشْغَلْنَا بِذِكْرِكَ</vt:lpstr>
      <vt:lpstr>وَأَعِذْنَا مِنْ سَخَطِكَ</vt:lpstr>
      <vt:lpstr>وَأَجِرْنَا مِنْ عَذَابِكَ</vt:lpstr>
      <vt:lpstr>وَارْزُقْنَا مِنْ مَوَاهِبِكَ</vt:lpstr>
      <vt:lpstr>وَأَنْعِمْ عَلَيْنَا مِنْ فَضْلِكَ</vt:lpstr>
      <vt:lpstr>وَارْزُقْنَا حَجَّ بَيْتِكَ </vt:lpstr>
      <vt:lpstr>وَزِيَارَةَ قَبْرِ نَبِيِّكَ</vt:lpstr>
      <vt:lpstr>صَلَوَاتُكَ وَرَحْمَتُكَ وَمَغْفِرَتُكَ وَرِضْوَانُكَ عَلَيْهِ وَعَلَى أَهْلِ بَيْتِهِ</vt:lpstr>
      <vt:lpstr>إنَّكَ قَرِيبٌ مُجِيبٌ</vt:lpstr>
      <vt:lpstr>وَارْزُقْنَا عَمَلاً بِطَاعَتِكَ</vt:lpstr>
      <vt:lpstr>وَتَوَفَّنَا عَلَى مِلَّتِكَ وَسُنَّةِ نَبِيِّكَ</vt:lpstr>
      <vt:lpstr>صَلَّى اللهُ عَلَيْهِ وَعَلَى آلِهِ</vt:lpstr>
      <vt:lpstr>اللّهُمَّ اغْفِرْ لِي وَلِوَالِدَيَّ وَارْحَمْهُمَا كَمَا رَبَّيَانِي صَغِيراً</vt:lpstr>
      <vt:lpstr>اجْزِهِمَا بِالإحْسَانِ إحْسَاناً وَبِالسَّيِّئَاتِ غُفْرَاناً</vt:lpstr>
      <vt:lpstr>اللّهُمَّ اغْفِرْ لِلْمُؤْمِنِينَ وَالْمُؤْمِنَاتِ الأَحْيَاءِ مِنْهُمْ وَالأَمْوَاتِ </vt:lpstr>
      <vt:lpstr>وَتَابِعْ بَيْنَنَا وَبَيْنَهُمْ بِالْخَيْرَاتِ</vt:lpstr>
      <vt:lpstr>اللّهُمَّ اغْفِرْ لِحَيِّنَا وَمَيِّتِنَا</vt:lpstr>
      <vt:lpstr>وَشَاهِدِنَا وَغَائِبِنَا</vt:lpstr>
      <vt:lpstr>ذَكَرِنَا وَأُنْثَانَا </vt:lpstr>
      <vt:lpstr>صَغِيرِنَا وَكَبِيرِنَا </vt:lpstr>
      <vt:lpstr>حُرِّنَا وَمَمْلُوكِنَا </vt:lpstr>
      <vt:lpstr>كَذَبَ الْعَادِلُونَ بِاللّهِ</vt:lpstr>
      <vt:lpstr>وَضَلُّوا ضَلالاً بَعِيداً</vt:lpstr>
      <vt:lpstr>وَخَسِرُوا خُسْرَاناً مُبِيناً</vt:lpstr>
      <vt:lpstr>اللّهُمَّ صَلِّ عَلَى مُحَمَّدٍ وَآلِ مُحَمَّدٍ</vt:lpstr>
      <vt:lpstr>وَاخْتِمْ لِي بِخَيْرٍ</vt:lpstr>
      <vt:lpstr>وَاكْفِنِي مَا أَهَمَّنِي مِنْ أَمْرِ دُنْيَايَ وَآخِرَتِي</vt:lpstr>
      <vt:lpstr>وَلا تُسَلِّطْ عَلَيَّ مَنْ لا يَرْحَمُنِي</vt:lpstr>
      <vt:lpstr>وَاجْعَلْ عَلَيَّ مِنْكَ وَاقِيَةً بَاقِيَةً</vt:lpstr>
      <vt:lpstr>وَلا تَسْلُبْنِي صَالِحَ مَا أَنْعَمْتَ بِهِ عَلَيَّ</vt:lpstr>
      <vt:lpstr>وَارْزُقْنِي مِنْ فَضْلِكَ رِزْقاً وَاسِعاً حَلالاً طَيِّباً</vt:lpstr>
      <vt:lpstr>اللّهُمَّ احْرُسْنِي بِحَرَاسَتِكَ</vt:lpstr>
      <vt:lpstr>وَاحْفَظْنِي بِحِفْظِكَ</vt:lpstr>
      <vt:lpstr>وَاكْلأْنِي بِكَلاءَتِكَ</vt:lpstr>
      <vt:lpstr>وَارْزُقْنِي حَجَّ بَيْتِكَ الْحَرَامِ فِي عَامِنَا هذَا وَفِي كُلِّ عَامٍ </vt:lpstr>
      <vt:lpstr>وَزِيَارَةَ قَبْرِ نَبِيِّكَ وَالأَئِمَّةِ عَلَيْهِمُ السَّلامُ</vt:lpstr>
      <vt:lpstr>وَلا تُخْلِنِي يَا رَبِّ مِنْ تِلْكَ الْمَشَاهِدِ الشَّرِيفَةِ وَالْمَوَاقِفِ الْكَرِيمَةِ</vt:lpstr>
      <vt:lpstr>اللّهُمَّ تُبْ عَلَيَّ حَتَّى لا أَعْصِيَكَ</vt:lpstr>
      <vt:lpstr>وَأَلْهِمْنِي الْخَيْرَ وَالْعَمَلَ بِهِ</vt:lpstr>
      <vt:lpstr>وَخَشْيَتَكَ بِاللَّيْلِ وَالنَّهَارِ مَا أَبْقَيْتَنِي</vt:lpstr>
      <vt:lpstr>يَا رَبَّ الْعَالَمِينَ</vt:lpstr>
      <vt:lpstr>اللّهُمَّ إنِّي كُلَّمَا قُلْتُ قَدْ تَهَيَّأْتُ وَتَعَبَّأْتُ وَقُمْتُ لِلصَّلاةِ بَيْنَ يَدَيْكَ وَنَاجَيْتُكَ</vt:lpstr>
      <vt:lpstr> أَلْقَيْتَ عَلَيَّ نُعَاساً إذَا أَنَا صَلَّيْتُ</vt:lpstr>
      <vt:lpstr>وَسَلَبْتَنِي مُنَاجَاتَكَ إذَا أَنَا نَاجَيْتُ</vt:lpstr>
      <vt:lpstr>مَالِي كُلَّمَا قُلْتُ قَدْ صَلُحَتْ سَرِيرَتِي</vt:lpstr>
      <vt:lpstr>وَقَرُبَ مِنْ مَجَالِسِ التَّوَّابِينَ مَجْلِسِي </vt:lpstr>
      <vt:lpstr>عَرَضَتْ لِي بَلِيَّةٌ أَزَالَتْ قَدَمِي وَحَالَتْ بَيْنِي وَبَيْنَ خِدْمَتِكَ؟</vt:lpstr>
      <vt:lpstr>سَيِّدِي لَعَلَّكَ عَنْ بَابِكَ طَرَدْتَنِي</vt:lpstr>
      <vt:lpstr>وَعَنْ خِدْمَتِكَ نَحَّيْتَنِي</vt:lpstr>
      <vt:lpstr>أَوْ لَعَلَّكَ رَأَيْتَنِي مُسْتَخِفّاً بِحَقِّكَ فَأَقْصَيْتَنِي</vt:lpstr>
      <vt:lpstr>أَوْ لَعَلَّكَ رَأَيْتَنِي مُعْرِضاً عَنْكَ فَقَلَيْتَنِي</vt:lpstr>
      <vt:lpstr>أَوْ لَعَلَّكَ وَجَدْتَنِي فِي مَقَامِ الْكَاذِبِينَ فَرَفَضْتَنِي</vt:lpstr>
      <vt:lpstr>أَوْ لَعَلَّكَ رَأَيْتَنِي غَيْرَ شَاكِرٍ لِنَعْمَائِكَ فَحَرَمْتَنِي</vt:lpstr>
      <vt:lpstr>أَوْ لَعَلَّكَ فَقَدْتَنِي مِنْ مَجَالِسِ الْعُلَمَاءِ فَخَذَلْتَنِي</vt:lpstr>
      <vt:lpstr>أَوْ لَعَلَّكَ رَأَيْتَنِي فِي الْغَافِلِينَ فَمِنْ رَحْمَتِكَ آيَسْتَنِي</vt:lpstr>
      <vt:lpstr>أَوْ لَعَلَّكَ رَأَيْتَنِي آلِفَ مَجَالِسِ الْبَطَّالِينَ فَبَيْنِي وَبَيْنَهُمْ خَلَّيْتَنِي</vt:lpstr>
      <vt:lpstr>أَوْ لَعَلَّكَ لَمْ تُحِبَّ أَنْ تَسْمَعَ دُعَائِي فَبَاعَدْتَنِي</vt:lpstr>
      <vt:lpstr>أَوْ لَعَلَّكَ بِجُرْمِي وَجَرِيرَتِي كَافَيْتَنِي</vt:lpstr>
      <vt:lpstr>أَوْ لَعَلَّكَ بِقِلَّةِ حَيَائِي مِنْكَ جَازَيْتَنِي</vt:lpstr>
      <vt:lpstr>فَإنْ عَفَوْتَ يَا رَبِّ فَطَالَمَا عَفَوْتَ عَنِ الْمُذْنِبِينَ قَبْلِي </vt:lpstr>
      <vt:lpstr>لأنَّ كَرَمَكَ أَيْ رَبِّ يَجِلُّ عَنْ مُكَافَاةِ الْمُقَصِّرِينَ</vt:lpstr>
      <vt:lpstr>وَأَنَا عَائِذٌ بِفَضْلِكَ هَارِبٌ مِنْكَ إلَيْكَ</vt:lpstr>
      <vt:lpstr>مُتَنَجِّزٌ مَا وَعَدْتَ مِنَ الصَّفْحِ عَمَّنْ أَحْسَنَ بِكَ ظَنّاً</vt:lpstr>
      <vt:lpstr>إلهِي أَنْتَ أَوْسَعُ فَضْلاً</vt:lpstr>
      <vt:lpstr>وَأَعْظَمُ حِلْماً مِنْ أَنْ تُقَايِسَنِي بِعَمَلِي</vt:lpstr>
      <vt:lpstr>أَوْ أَنْ تَسْتَزِلَّنِي بِخَطِيئَتِي</vt:lpstr>
      <vt:lpstr>وَمَا أَنَا يَا سَيِّدِي وَمَا خَطَرِي؟</vt:lpstr>
      <vt:lpstr>هَبْنِي بِفَضْلِكَ سَيِّدِي</vt:lpstr>
      <vt:lpstr>وَتَصَدَّقْ عَلَيَّ بِعَفْوِكَ</vt:lpstr>
      <vt:lpstr>وَجَلِّلْنِي بِسِتْرِكَ</vt:lpstr>
      <vt:lpstr>وَاعْفُ عَنْ تَوْبِيخِي بِكَرَمِ وَجْهِكَ</vt:lpstr>
      <vt:lpstr>سَيِّدِي أَنَا الصَّغِيرُ الَّذِي رَبَّيْتَهُ</vt:lpstr>
      <vt:lpstr>وَأَنَا الْجَاهِلُ الَّذِي عَلَّمْتَهُ</vt:lpstr>
      <vt:lpstr>وَأَنَا الضَّالُّ الَّذِي هَدَيْتَهُ</vt:lpstr>
      <vt:lpstr>وَأَنَا الْوَضِيعُ الَّذِي رَفَعْتَهُ</vt:lpstr>
      <vt:lpstr>وَأَنَا الْخَائِفُ الَّذِي آمَنْتَهُ</vt:lpstr>
      <vt:lpstr>وَالْجَائِعُ الَّذِي أَشْبَعْتَهُ</vt:lpstr>
      <vt:lpstr>وَالْعَطْشَانُ الَّذِي أَرْوَيْتَهُ</vt:lpstr>
      <vt:lpstr>وَالْعَارِي الَّذِي كَسَوْتَهُ</vt:lpstr>
      <vt:lpstr>وَالْفَقِيرُ الَّذِي أَغْنَيْتَهُ</vt:lpstr>
      <vt:lpstr>وَالضَّعِيفُ الَّذِي قَوَّيْتَهُ</vt:lpstr>
      <vt:lpstr>وَالذَّلِيلُ الَّذِي أَعْزَزْتَهُ</vt:lpstr>
      <vt:lpstr>وَالسَّقِيمُ الَّذِي شَفَيْتَهُ</vt:lpstr>
      <vt:lpstr>وَالسَّائِلُ الَّذِي أَعْطَيْتَهُ</vt:lpstr>
      <vt:lpstr>وَالْمُذْنِبُ الَّذِي سَتَرْتَهُ</vt:lpstr>
      <vt:lpstr>وَالْخَاطِئُ الَّذِي أَقَلْتَهُ</vt:lpstr>
      <vt:lpstr>وَأَنَا الْقَلِيلُ الَّذِي كَثَّرْتَهُ</vt:lpstr>
      <vt:lpstr>وَالْمُسْتَضْعَفُ الَّذِي نَصَرْتَهُ</vt:lpstr>
      <vt:lpstr>وَأَنَا الطَّرِيدُ الَّذِي آوَيْتَهُ</vt:lpstr>
      <vt:lpstr>أَنَا يَا رَبِّ الَّذِي لَمْ أَسْتَحْيِكَ فِي الْخَلاءِ</vt:lpstr>
      <vt:lpstr>وَلَمْ أُرَاقِبْكَ فِي الْمَلاءِ</vt:lpstr>
      <vt:lpstr>أَنَا صَاحِبُ الدَّوَاهِي الْعُظْمَى</vt:lpstr>
      <vt:lpstr>أَنَا الَّذِي عَلَى سَيِّدِهِ اجْتَرأَ</vt:lpstr>
      <vt:lpstr>أَنَا الَّذِي عَصَيْتُ جَبَّارَ السَّمَاءِ</vt:lpstr>
      <vt:lpstr>أَنَا الَّذِي أَعْطَيْتُ عَلَى مَعَاصِي الْجَلِيلِ الرِّشَى</vt:lpstr>
      <vt:lpstr>أَنَا الَّذِي حِينَ بُشِّرْتُ بِهَا خَرَجْتُ إلَيْهَا أَسْعَى</vt:lpstr>
      <vt:lpstr>أَنَا الَّذِي أَمْهَلْتَنِي فَمَا ارْعَوَيْتُ</vt:lpstr>
      <vt:lpstr>وَسَتَرْتَ عَلَيَّ فَمَا اسْتَحْيَيْتُ</vt:lpstr>
      <vt:lpstr>وَعَمِلْتُ بِالْمَعَاصِي فَتَعَدَّيْتُ</vt:lpstr>
      <vt:lpstr>وَأَسْقَطْتَنِي مِنْ عَيْنِكَ فَمَا بَالَيْتُ </vt:lpstr>
      <vt:lpstr>فَبِحِلْمِكَ أَمْهَلْتَنِي</vt:lpstr>
      <vt:lpstr>وَبِسِتْرِكَ سَتَرْتَنِي حَتَّى كَأَنَّكَ أَغْفَلْتَنِي</vt:lpstr>
      <vt:lpstr>وَمِنْ عُقُوبَاتِ الْمَعَاصِي جَنَّبْتَنِي حَتَّى كَأَنَّكَ اسْتَحْيَيْتَنِي</vt:lpstr>
      <vt:lpstr>إلهِي لَمْ أَعْصِكَ حِينَ عَصَيْتُكَ وَأَنَا بِرُبُوبِيَّتِكَ جَاحِدٌ</vt:lpstr>
      <vt:lpstr>وَلا بِأَمْرِكَ مُسْتَخِفٌّ</vt:lpstr>
      <vt:lpstr>وَلا لِعُقُوبَتِكَ مُتَعَرِّضٌ</vt:lpstr>
      <vt:lpstr>وَلا لِوَعِيدِكَ مُتَهَاوِنٌ</vt:lpstr>
      <vt:lpstr>لَكِنْ خَطِيئَةٌ عَرَضَتْ وَسَوَّلَتْ لِي نَفْسِي</vt:lpstr>
      <vt:lpstr>وَغَلَبَنِي هَوَايَ</vt:lpstr>
      <vt:lpstr>وَأَعَانَنِي عَلَيْهَا شِقْوَتِي</vt:lpstr>
      <vt:lpstr>وَغَرَّنِي سِتْرُكَ الْمُرْخَى عَلَيَّ </vt:lpstr>
      <vt:lpstr>فَقَدْ عَصَيْتُكَ وَخَالَفْتُكَ بِجُهْدِي</vt:lpstr>
      <vt:lpstr>فَالآنَ مِنْ عَذَابِكَ مَنْ يَسْتَنْقِذُنِي؟</vt:lpstr>
      <vt:lpstr>وَمِنْ أَيْدِي الْخُصَمَاءِ غَداً مَنْ يُخَلِّصُنِي؟</vt:lpstr>
      <vt:lpstr>وَبِحَبْلِ مَنْ أَتَّصِلُ إنْ أَنْتَ قَطَعْتَ حَبْلَكَ عَنِّي؟</vt:lpstr>
      <vt:lpstr>فَوَاسَوْأَتَا عَلَى مَا أَحْصَى كِتَابُكَ مِنْ عَمَلِي الَّذِي</vt:lpstr>
      <vt:lpstr> لَوْلا مَا أَرْجُو مِنْ كَرَمِكَ وَسَعَةِ رَحْمَتِكَ وَنَهْيِكَ إيَّايَ</vt:lpstr>
      <vt:lpstr>عَنِ الْقُنُوطِ لَقَنَطْتُ عِنْدَمَا أَتَذَكَّرُهَا</vt:lpstr>
      <vt:lpstr>يَا خَيْرَ مَنْ دَعَاهُ دَاعٍ</vt:lpstr>
      <vt:lpstr>وَأَفْضَلَ مَنْ رَجَاهُ رَاجٍ</vt:lpstr>
      <vt:lpstr>اللّهُمَّ بِذِمَّةِ الإسْلامِ أَتَوَسَّلُ إلَيْكَ</vt:lpstr>
      <vt:lpstr>وَبِحُرْمَةِ الْقُرْآنِ أَعْتَمِدُ عَلَيْكَ</vt:lpstr>
      <vt:lpstr>وَبِحُبِّي النَّبِيَّ الأُمِّيَّ الْقُرَشِيَّ الْهَاشِمِيَّ</vt:lpstr>
      <vt:lpstr>الْعَرَبِيَّ التُّهَامِيَّ الْمَكِّيَّ الْمَدَنِيَّ أَرْجُو الزُّلْفَةَ لَدَيْكَ</vt:lpstr>
      <vt:lpstr>فَلا تُوحِشْ اسْتِينَاسَ إيمَانِي</vt:lpstr>
      <vt:lpstr>وَلا تَجْعَلْ ثَوَابِي ثَوَابَ مَنْ عَبَدَ سِوَاكَ</vt:lpstr>
      <vt:lpstr>فَإنَّ قَوْماً آمَنُوا بِأَلْسِنَتِهِمْ لِيَحْقِنُوا بِهِ دِمَاءَهُمْ</vt:lpstr>
      <vt:lpstr>فَأَدْرَكُوا مَا أَمَّلُوا</vt:lpstr>
      <vt:lpstr>وَإنَّا آمَنَّا بِكَ بِأَلْسِنَتِنَا وَقُلُوبِنَا لِتَعْفُوَ عَنَّا</vt:lpstr>
      <vt:lpstr>فَأَدْرِكْنَا مَا أَمَّلْنَا</vt:lpstr>
      <vt:lpstr>وَثَبِّتْ رَجَاءَكَ فِي صُدُورِنَا</vt:lpstr>
      <vt:lpstr>وَلا تُزِغْ قُلُوبَنَا بَعْدَ إذْ هَدَيْتَنَا</vt:lpstr>
      <vt:lpstr>وَهَبْ لَنَا مِنْ لَدُنْكَ رَحْمَةً</vt:lpstr>
      <vt:lpstr>إنَّكَ أَنْتَ الْوَهَّابُ</vt:lpstr>
      <vt:lpstr>فَوَعِزَّتِكَ لَوِ انْتَهَرْتَنِي مَا بَرِحْتُ مِنْ بَابِكَ وَلا كَفَفْتُ عَنْ تَمَلُّقِكَ</vt:lpstr>
      <vt:lpstr>لِمَا أُلْهِمَ قَلْبِي مِنَ الْمَعْرِفَةِ بِكَرَمِكَ وَسَعَةِ رَحْمَتِكَ</vt:lpstr>
      <vt:lpstr>إلَى مَنْ يَذْهَبُ الْعَبْدُ إلاّ إلَى مَوْلاهُ</vt:lpstr>
      <vt:lpstr>وَإلَى مَنْ يَلْتَجِئُ الْمَخْلُوقُ إلاّ إلَى خَالِقِهِ</vt:lpstr>
      <vt:lpstr>إلهِي لَوْ قَرَنْتَنِي بِالأَصْفَادِ</vt:lpstr>
      <vt:lpstr>وَمَنَعْتَنِي سَيْبَكَ مِنْ بَيْنِ الأَشْهَادِ</vt:lpstr>
      <vt:lpstr>وَدَلَلْتَ عَلَى فَضَائِحِي عُيُونَ الْعِبَادِ</vt:lpstr>
      <vt:lpstr>وَأَمَرْتَ بِي إلَى النَّارِ</vt:lpstr>
      <vt:lpstr>وَحُلْتَ بَيْنِي وَبَيْنَ الأَبْرَارِ</vt:lpstr>
      <vt:lpstr>مَا قَطَعْتُ رَجَائِي مِنْكَ</vt:lpstr>
      <vt:lpstr>وَمَا صَرَفْتُ تَأْمِيلِي لِلْعَفْوِ عَنْكَ</vt:lpstr>
      <vt:lpstr>وَلا خَرَجَ حُبُّكَ مِنْ قَلْبِي</vt:lpstr>
      <vt:lpstr>أَنَا لا أَنْسَى أَيَادِيَكَ عِنْدِي</vt:lpstr>
      <vt:lpstr>وَسِتْرَكَ عَلَيَّ فِي دَارِ الدُّنْيَا</vt:lpstr>
      <vt:lpstr>سَيِّدِي أَخْرِجْ حُبَّ الدُّنْيَا مِنْ قَلْبِي</vt:lpstr>
      <vt:lpstr>وَاجْمَعْ بَيْنِي وَبَيْنَ الْمُصْطَفَى وَآلِهِ</vt:lpstr>
      <vt:lpstr>خِيَرَتِكَ مِنْ خَلْقِكَ وَخَاتَمِ النَّبِيِّينَ مُحَمَّدٍ صَلَّى اللهُ عَلَيْهِ وَعَلَى آلِهِ</vt:lpstr>
      <vt:lpstr>وَانْقُلْنِي إلَى دَرَجَةِ التَّوْبَةِ إلَيْكَ</vt:lpstr>
      <vt:lpstr>وَأَعِنِّي بِالْبُكَاءِ عَلَى نَفْسِي فَقَدْ أَفْنَيْتُ عُمْرِي</vt:lpstr>
      <vt:lpstr>وَقَدْ نَزَلْتُ مَنْزِلَةَ الآيِسِينَ مِنْ خَيْرِي </vt:lpstr>
      <vt:lpstr>فَمَنْ يَكُونُ أَسْوَأَ حَالاً مِنِّي</vt:lpstr>
      <vt:lpstr>إنْ أَنَا نُقِلْتُ عَلَى مِثْلِ حَالِي إلَى قَبْرٍ لَمْ أُمَهِّدْهُ لِرَقْدَتِي</vt:lpstr>
      <vt:lpstr>وَلَمْ أَفْرُشْهُ بِالْعَمَلِ الصَّالِحِ لِضَجْعَتِي؟</vt:lpstr>
      <vt:lpstr>وَمَا لِي لا أَبْكِي وَلا أَدْرِي إلَى مَا يَكُونُ مَصِيرِي</vt:lpstr>
      <vt:lpstr>وَأَرَى نَفْسِي تُخَادِعُنِي</vt:lpstr>
      <vt:lpstr>وَأَيَّامِي تُخَاتِلُنِي</vt:lpstr>
      <vt:lpstr>وَقَدْ خَفَقَتْ عِنْدَ رَأْسِي أَجْنِحَةُ الْمَوْتِ؟</vt:lpstr>
      <vt:lpstr>فَمَا لِي لا أَبْكِي؟</vt:lpstr>
      <vt:lpstr>أَبْكِي لِخُرُوجِ نَفْسِي</vt:lpstr>
      <vt:lpstr>أَبْكِي لِظُلْمَةِ قَبْرِي</vt:lpstr>
      <vt:lpstr>أَبْكِي لِضِيقِ لَحْدِي</vt:lpstr>
      <vt:lpstr>أَبْكِي لِسُؤَالِ مُنْكَرٍ وَنَكِيرٍ إيَّايَ</vt:lpstr>
      <vt:lpstr>أَبْكِي لِخُرُوجِي مِنْ قَبْرِي عُرْيَاناً ذَلِيلاً حَامِلاً ثِقْلِي عَلَى ظَهْرِي</vt:lpstr>
      <vt:lpstr> أَنْظُرُ مَرَّةً عَنْ يَمِينِي وَأُخْرَى عَنْ شِمَالِي</vt:lpstr>
      <vt:lpstr>إذِ الْخَلائِقُ فِي شَأْنٍ غَيْرِ شَأْنِي</vt:lpstr>
      <vt:lpstr>”لِكُلِّ ٱمْرِئٍ مِنْهُمْ يَوْمَئِذٍ شَانٌ يُغْنِيهِ“</vt:lpstr>
      <vt:lpstr>”وُجُوهٌ يَوْمَئِذٍ مُسْفِرَةٌ ضَاحِكَةٌ مُسْتَبْشِرَةٌ</vt:lpstr>
      <vt:lpstr>وَوُجُوهٌ يَوْمَئِذٍ عَلَيْهَا غَبَرَةٌ تَرْهَقُهَا قَتَرَةٌ“ وَذِلَّةٌ</vt:lpstr>
      <vt:lpstr>سَيِّدِي عَلَيْكَ مُعَوَّلِي وَمُعْتَمَدِي</vt:lpstr>
      <vt:lpstr>وَرَجَائِي وَتَوَكُّلِي</vt:lpstr>
      <vt:lpstr>وَبِرَحْمَتِكَ تَعَلُّقِي </vt:lpstr>
      <vt:lpstr>تُصِيبُ بِرَحْمَتِكَ مَنْ تَشَاءُ</vt:lpstr>
      <vt:lpstr>وَتَهْدِي بِكَرَامَتِكَ مَنْ تُحِبُّ</vt:lpstr>
      <vt:lpstr>فَلَكَ الْحَمْدُ عَلَى مَا نَقّيْتَ مِنَ الشّرْكِ قَلْبِي</vt:lpstr>
      <vt:lpstr>وَلَكَ الْحَمْدُ عَلَى بَسْطِ لِسَانِي</vt:lpstr>
      <vt:lpstr>أَفَبِلِسَانِي هذَا الْكَالِّ أَشْكُرُكَ؟</vt:lpstr>
      <vt:lpstr>أَمْ بِغَايَةِ جُهْدِي فِي عَمَلِي أُرْضِيكَ؟</vt:lpstr>
      <vt:lpstr>وَمَا قَدْرُ لِسَانِي يَا رَبِّ فِي جَنْبِ شُكْرِكَ؟</vt:lpstr>
      <vt:lpstr>وَمَا قَدْرُ عَمَلِي فِي جَنْبِ نِعَمِكَ وَإحْسَانِكَ؟</vt:lpstr>
      <vt:lpstr>إلهِي إنَّ جُودَكَ بَسَطَ أَمَلِي</vt:lpstr>
      <vt:lpstr>وَشُكْرَكَ قَبِلَ عَمَلِي</vt:lpstr>
      <vt:lpstr>سَيِّدِي إلَيْكَ رَغْبَتِي</vt:lpstr>
      <vt:lpstr>وَإلَيْكَ رَهْبَتِي</vt:lpstr>
      <vt:lpstr>وَإلَيْكَ تَأْمِيلِي</vt:lpstr>
      <vt:lpstr>وَقَدْ سَاقَنِي إلَيْكَ أَمَلِي</vt:lpstr>
      <vt:lpstr>وَعَلَيْكَ يَا وَاحِدِي عَكَفَتْ هِمَّتِي</vt:lpstr>
      <vt:lpstr>وَفِيمَا عِنْدَكَ انْبَسَطَتْ رَغْبَتِي</vt:lpstr>
      <vt:lpstr>وَلَكَ خَالِصُ رَجَائِي وَخَوْفِي</vt:lpstr>
      <vt:lpstr>وَبِكَ أَنِسَتْ مَحَبَّتِي</vt:lpstr>
      <vt:lpstr>وَإلَيْكَ أَلْقَيْتُ بِيَدِي</vt:lpstr>
      <vt:lpstr>وَبِحَبْلِ طَاعَتِكَ مَدَدْتُ رَهْبَتِي</vt:lpstr>
      <vt:lpstr>يَا مَوْلايَ بِذِكْرِكَ عَاشَ قَلْبِي</vt:lpstr>
      <vt:lpstr>وَبِمُنَاجَاتِكَ بَرَّدْتُ أَلَمَ الْخَوْفِ عَنِّي </vt:lpstr>
      <vt:lpstr>فَيَا مَوْلايَ وَيَا مُؤَمَّلِي وَيَا مُنْتَهَى سُؤْلِي</vt:lpstr>
      <vt:lpstr>فَرِّقْ بَيْنِي وَبَيْنَ ذَنْبِيَ الْمَانِعِ لِي مِنْ لُزُومِ طَاعَتِكَ</vt:lpstr>
      <vt:lpstr>فَإنَّمَا أَسْأَلُكَ لِقَدِيمِ الرَّجَاءِ فِيكَ</vt:lpstr>
      <vt:lpstr>وَعَظِيمِ الطَّمَعِ مِنْكَ الَّذِي أَوْجَبْتَهُ عَلَى نَفْسِكَ مِنَ الرَّأْفَةِ وَالرَّحْمَةِ</vt:lpstr>
      <vt:lpstr>فَالأَمْرُ لَكَ وَحْدَكَ لا شَرِيكَ لَكَ</vt:lpstr>
      <vt:lpstr>وَالْخَلْقُ كُلُّهُمْ عِيَالُكَ وَفِي قَبْضَتِكَ</vt:lpstr>
      <vt:lpstr>وَكُلُّ شَيْءٍ خَاضِعٌ لَكَ</vt:lpstr>
      <vt:lpstr>تَبَارَكْتَ يَا رَبَّ الْعَالَمِينَ</vt:lpstr>
      <vt:lpstr>إلهِي ارْحَمْنِي إذَا انْقَطَعَتْ حُجَّتِي</vt:lpstr>
      <vt:lpstr>وَكَلَّ عَنْ جَوَابِكَ لِسَانِي</vt:lpstr>
      <vt:lpstr>وَطَاشَ عِنْدَ سُؤَالِكَ إيَّايَ لُبِّي </vt:lpstr>
      <vt:lpstr>فَيَا عَظِيمَ رَجَائِي لا تُخَيِّبْنِي إذَا اشْتَدَّتْ فَاقَتِي</vt:lpstr>
      <vt:lpstr>وَلا تَرُدَّنِي لِجَهْلِي</vt:lpstr>
      <vt:lpstr>وَلا تَمْنَعْنِي لِقِلَّةِ صَبْرِي</vt:lpstr>
      <vt:lpstr>أَعْطِنِي لِفَقْرِي</vt:lpstr>
      <vt:lpstr>وَارْحَمْنِي لِضَعْفِي</vt:lpstr>
      <vt:lpstr>سَيِّدِي عَلَيْكَ مُعْتَمَدِي وَمُعَوَّلِي</vt:lpstr>
      <vt:lpstr>وَرَجَائِي وَتَوَكُّلِي</vt:lpstr>
      <vt:lpstr>وَبِرَحْمَتِكَ تَعَلُّقِي</vt:lpstr>
      <vt:lpstr>وَبِفِنَائِكَ أَحُطُّ رَحْلِي</vt:lpstr>
      <vt:lpstr>وَبِجُودِكَ أَقْصِدُ طَلِبَتِي</vt:lpstr>
      <vt:lpstr>وَبِكَرَمِكَ أَيْ رَبِّ أَسْتَفْتِحُ دُعَائِي</vt:lpstr>
      <vt:lpstr>وَلَدَيْكَ أَرْجُو فَاقَتِي</vt:lpstr>
      <vt:lpstr>وَبِغِنَاكَ أَجْبُرُ عَيْلَتِي</vt:lpstr>
      <vt:lpstr>وَتَحْتَ ظِلِّ عَفْوِكَ قِيَامِي</vt:lpstr>
      <vt:lpstr>وَإلَى جُودِكَ وَكَرَمِكَ أَرْفَعُ بَصَرِي</vt:lpstr>
      <vt:lpstr>وَإلَى مَعْرُوفِكَ أُدِيمُ نَظَرِي</vt:lpstr>
      <vt:lpstr>فَلا تُحْرِقْنِي بِالنَّارِ وَأَنْتَ مَوْضِعُ أَمَلِي</vt:lpstr>
      <vt:lpstr>وَلا تُسْكِنِّي الْهَاوِيَةَ فَإنَّكَ قُرَّةُ عَيْنِي</vt:lpstr>
      <vt:lpstr>يَا سَيِّدِي لا تُكَذِّبْ ظَنِّي بِإحْسَانِكَ وَمَعْرُوفِكَ فَإنَّكَ ثِقَتِي</vt:lpstr>
      <vt:lpstr>وَلا تَحْرِمْنِي ثَوَابَكَ فَإنَّكَ الْعَارِفُ بِفَقْرِي</vt:lpstr>
      <vt:lpstr>إلهِي إنْ كَانَ قَدْ دَنَا أَجَلِي وَلَمْ يُقَرِّبْنِي مِنْكَ عَمَلِي</vt:lpstr>
      <vt:lpstr>فَقَدْ جَعَلْتُ الإعْتِرَافَ إلَيْكَ بِذَنْبِي وَسَائِلَ عِلَلِي</vt:lpstr>
      <vt:lpstr>إلهِي إنْ عَفَوْتَ فَمَنْ أَوْلَى مِنْكَ بِالْعَفْوِ؟</vt:lpstr>
      <vt:lpstr>وَإنْ عَذَّبْتَ فَمَنْ أَعْدَلُ مِنْكَ فِي الْحُكْمِ؟</vt:lpstr>
      <vt:lpstr>ارْحَمْ فِي هذِهِ الدُّنْيَا غُرْبَتِي</vt:lpstr>
      <vt:lpstr>وَعِنْدَ الْمَوْتِ كُرْبَتِي</vt:lpstr>
      <vt:lpstr>وَفِي الْقَبْرِ وَحْدَتِي</vt:lpstr>
      <vt:lpstr>وَفِي اللَّحْدِ وَحْشَتِي</vt:lpstr>
      <vt:lpstr>وَإذَا نُشِرْتُ لِلْحِسَابِ بَيْنَ يَدَيْكَ ذُلَّ مَوْقِفِي</vt:lpstr>
      <vt:lpstr>وَاغْفِرْ لِي مَا خَفِيَ عَلَى الآدَمِيِّينَ مِنْ عَمَلِي</vt:lpstr>
      <vt:lpstr>وَأَدِمْ لِي مَا بِهِ سَتَرْتَنِي</vt:lpstr>
      <vt:lpstr>وَارْحَمْنِي صَرِيعاً عَلَى الْفِرَاشِ تُقَلِّبُنِي أَيْدِي أَحِبَّتِي</vt:lpstr>
      <vt:lpstr>وَتَفَضَّلْ عَلَيَّ مَمْدُوداً عَلَى الْمُغْتَسَلِ يُقَلِّبُنِي صَالِحُ جِيرَتِي</vt:lpstr>
      <vt:lpstr>وَتَحَنَّنْ عَلَيَّ مَحْمُولاً قَدْ تَنَاوَلَ الأَقْرِبَاءُ أَطْرَافَ جِنَازَتِي</vt:lpstr>
      <vt:lpstr>وَجُدْ عَلَيَّ مَنْقُولاً قَدْ نَزَلْتُ بِكَ وَحِيداً فِي حُفْرَتِي</vt:lpstr>
      <vt:lpstr>وَارْحَمْ فِي ذَلِكَ الْبَيْتِ الْجَدِيدِ غُرْبَتِي حَتَّى لا أَسْتَأْنِسَ بِغَيْرِكَ</vt:lpstr>
      <vt:lpstr>يَا سَيِّدِي إنْ وَكَلْتَنِي إلَى نَفْسِي هَلَكْتُ</vt:lpstr>
      <vt:lpstr>سَيِّدِي فَبِمَنْ أَسْتَغِيثُ إنْ لَمْ تُقِلْنِي عَثْرَتِي؟</vt:lpstr>
      <vt:lpstr>فَإلَى مَنْ أَفْزَعُ إنْ فَقَدْتُ عِنَايَتَكَ فِي ضَجْعَتِي؟</vt:lpstr>
      <vt:lpstr>وَإلَى مَنْ أَلْتَجِئُ إنْ لَمْ تُنَفِّسْ كُرْبَتِي؟</vt:lpstr>
      <vt:lpstr>سَيِّدِي مَنْ لِي؟</vt:lpstr>
      <vt:lpstr>وَمَنْ يَرْحَمُنِي إنْ لَمْ تَرْحَمْنِي؟</vt:lpstr>
      <vt:lpstr>وَفَضْلَ مَنْ أُؤَمِّلُ إنْ عَدِمْتُ فَضْلَكَ يَوْمَ فَاقَتِي؟</vt:lpstr>
      <vt:lpstr>وَإلَى مَنِ الْفِرَارُ مِنَ الذُّنُوبِ إذَا انْقَضَى أَجَلِي؟</vt:lpstr>
      <vt:lpstr>سَيِّدِي لا تُعَذِّبْنِي وَأَنَا أَرْجُوكَ</vt:lpstr>
      <vt:lpstr>إلهِي حَقِّقْ رَجَائِي</vt:lpstr>
      <vt:lpstr>وَآمِنْ خَوْفِي</vt:lpstr>
      <vt:lpstr>فَإنَّ كَثْرَةَ ذُنُوبِي لا أَرْجُو فِيهَا إلاّ عَفْوَكَ</vt:lpstr>
      <vt:lpstr>سَيِّدِي أَنَا أَسْأَلُكَ مَا لا أَسْتَحِقُّ</vt:lpstr>
      <vt:lpstr>وَأَنْتَ أَهْلُ التَّقْوَى وَأَهْلُ الْمَغْفِرَةِ </vt:lpstr>
      <vt:lpstr>فَاغْفِرْ لِي وَأَلْبِسْنِي مِنْ نَظَرِكَ ثَوْباً يُغَطِّي عَلَيَّ التَّبِعَاتِ</vt:lpstr>
      <vt:lpstr>وَتَغْفِرُهَا لِي وَلا أُطَالَبُ بِهَا</vt:lpstr>
      <vt:lpstr>إنَّكَ ذُو مَنٍّ قَدِيمٍ</vt:lpstr>
      <vt:lpstr>وَصَفْحٍ عَظِيمٍ</vt:lpstr>
      <vt:lpstr>وَتَجَاوُزٍ كَرِيمٍ</vt:lpstr>
      <vt:lpstr>إلهِي أَنْتَ الَّذِي تُفِيضُ سَيْبَكَ عَلَى مَنْ لا يَسْأَلُكَ وَعَلَى الْجَاحِدِينَ بِرُبُوْبِيَّتِكَ</vt:lpstr>
      <vt:lpstr>فَكَيْفَ سَيِّدِي بِمَنْ سَأَلَكَ وَأَيْقَنَ أَنَّ الْخَلْقَ لَكَ وَالأَمْرَ إلَيْكَ؟</vt:lpstr>
      <vt:lpstr>تَبَارَكْتَ وَتَعَالَيْتَ يَا رَبَّ الْعَالَمِينَ</vt:lpstr>
      <vt:lpstr>سَيِّدِي عَبْدُكَ بِبَابِكَ أَقَامَتْهُ الْخَصَاصَةُ بَيْنَ يَدَيْكَ</vt:lpstr>
      <vt:lpstr>يَقْرَعُ بَابَ إحْسَانِكَ بِدُعَائِهِ</vt:lpstr>
      <vt:lpstr> فَلا تُعْرِضْ بِوَجْهِكَ الْكَرِيمِ عَنِّي</vt:lpstr>
      <vt:lpstr>وَاقْبَلْ مِنِّي مَا أَقُولُ فَقَدْ دَعَوْتُ بِهذَا الدُّعَاءِ</vt:lpstr>
      <vt:lpstr> وَأَنَا أَرْجُو أَنْ لا تَرُدَّنِي مَعْرِفَةً مِنِّي بِرَأْفَتِكَ وَرَحْمَتِكَ</vt:lpstr>
      <vt:lpstr>إلهِي أَنْتَ الَّذِي لا يُحْفِيكَ سَائِلٌ</vt:lpstr>
      <vt:lpstr>وَلا يَنْقُصُكَ نَائِلٌ</vt:lpstr>
      <vt:lpstr>أَنْتَ كَمَا تَقُولُ وَفَوْقَ مَا نَقُولُ</vt:lpstr>
      <vt:lpstr>اللّهُمَّ إنِّي أَسْأَلُكَ صَبْراً جَمِيلاً</vt:lpstr>
      <vt:lpstr>وَفَرَجاً قَرِيباً</vt:lpstr>
      <vt:lpstr>وَقَوْلاً صَادِقاً</vt:lpstr>
      <vt:lpstr>وَأَجْراً عَظِيماً</vt:lpstr>
      <vt:lpstr>أَسْأَلُكَ يَا رَبِّ مِنَ الْخَيْرِ كُلِّهِ مَا عَلِمْتُ مِنْهُ وَمَا لَمْ أَعْلَمْ</vt:lpstr>
      <vt:lpstr>أَسْأَلُكَ اللّهُمَّ مِنْ خَيْرِ مَا سَأَلَكَ مِنْهُ عِبَادُكَ الصَّالِحُونَ</vt:lpstr>
      <vt:lpstr>يَا خَيْرَ مَنْ سُئِلَ</vt:lpstr>
      <vt:lpstr>وَأَجْوَدَ مَنْ أَعْطَى</vt:lpstr>
      <vt:lpstr>أَعْطِنِي سُؤْلِي فِي نَفْسِي وَأَهْلِي</vt:lpstr>
      <vt:lpstr>وَوَالِدَيَّ وَوُلْدِي</vt:lpstr>
      <vt:lpstr>وَأَهْلِ حُزَانَتِي وَإخْوَانِي فِيكَ</vt:lpstr>
      <vt:lpstr>وَأَرْغِدْ عَيْشِي</vt:lpstr>
      <vt:lpstr>وَأَظْهِرْ مُرُوَّتِي</vt:lpstr>
      <vt:lpstr>وَأَصْلِحْ جَمِيعَ أَحْوَالِي</vt:lpstr>
      <vt:lpstr>وَاجْعَلْنِي مِمَّنْ أَطَلْتَ عُمْرَهُ</vt:lpstr>
      <vt:lpstr>وَحَسَّنْتَ عَمَلَهُ</vt:lpstr>
      <vt:lpstr>وَأَتْمَمْتَ عَلَيْهِ نِعْمَتَكَ وَرَضِيتَ عَنْهُ</vt:lpstr>
      <vt:lpstr>وَأَحْيَيْتَهُ حَيَاةً طَيِّبَةً فِي أَدْوَمِ السُّرُورِ</vt:lpstr>
      <vt:lpstr>وَأَسْبَغِ الْكَرَامَةِ وَأَتَمِّ الْعَيْشِ</vt:lpstr>
      <vt:lpstr>إنَّكَ تَفْعَلُ مَا تَشَاءُ</vt:lpstr>
      <vt:lpstr>وَلا يَفْعَلُ مَا يَشَاءُ غَيْرُكَ</vt:lpstr>
      <vt:lpstr>اللّهُمَّ خُصَّنِي مِنْكَ بِخَاصَّةِ ذِكْرِكَ</vt:lpstr>
      <vt:lpstr>وَلا تَجْعَلْ شَيْئاً مِمَّا أَتَقَرَّبُ بِهِ فِي آنَاءِ اللَّيْلِ وَأَطْرَافِ النَّهَارِ</vt:lpstr>
      <vt:lpstr>رِيَاءً وَلا سُمْعَةً</vt:lpstr>
      <vt:lpstr>وَلا أَشَراً وَلا بَطَراً</vt:lpstr>
      <vt:lpstr>وَاجْعَلْنِي لَكَ مِنَ الْخَاشِعِينَ</vt:lpstr>
      <vt:lpstr>اللّهُمَّ أَعْطِنِي السَّعَةَ فِي الرِّزْقِ</vt:lpstr>
      <vt:lpstr>وَالأَمْنَ فِي الْوَطَنِ</vt:lpstr>
      <vt:lpstr>وَقُرَّةَ الْعَيْنِ فِي الأَهْلِ وَالْمَالِ وَالْوَلَدِ</vt:lpstr>
      <vt:lpstr>وَالْمُقَامَ فِي نِعَمِكَ عِنْدِي</vt:lpstr>
      <vt:lpstr>وَالصِّحَّةَ فِي الْجِسْمِ</vt:lpstr>
      <vt:lpstr>وَالْقُوَّةَ فِي الْبَدَنِ</vt:lpstr>
      <vt:lpstr>وَالسَّلامَةَ فِي الدِّينِ</vt:lpstr>
      <vt:lpstr>وَاسْتَعْمِلْنِي بِطَاعَتِكَ وَطَاعَةِ رَسُولِكَ مُحَمَّدٍ صَلَّى اللهُ عَلَيْهِ وَعَلَى آلِهِ</vt:lpstr>
      <vt:lpstr>أَبَداً مَا اسْتَعْمَرْتَنِي</vt:lpstr>
      <vt:lpstr>وَاجْعَلْنِي مِنْ أَوْفَرِ عِبَادِكَ عِنْدَكَ نَصِيباً </vt:lpstr>
      <vt:lpstr>فِي كُلِّ خَيْرٍ أَنْزَلْتَهُ وَتُنْزِلُهُ فِي شَهْرِ رَمَضَانَ فِي لَيْلَةِ الْقَدْرِ </vt:lpstr>
      <vt:lpstr>وَمَا أَنْتَ مُنْزِلُهُ فِي كُلِّ سَنَةٍ مِنْ رَحْمَةٍ تَنْشُرُهَا</vt:lpstr>
      <vt:lpstr>وَعَافِيَةٍ تُلْبِسُهَا</vt:lpstr>
      <vt:lpstr>وَبَلِيَّةٍ تَدْفَعُهَا</vt:lpstr>
      <vt:lpstr>وَحَسَنَاتٍ تَتَقَبَّلُهَا</vt:lpstr>
      <vt:lpstr>وَسَيِّئَاتٍ تَتَجَاوَزُ عَنْهَا</vt:lpstr>
      <vt:lpstr>وَارْزُقْنِي حَجَّ بَيْتِكَ الْحَرَامِ فِي عَامِنَا هذَا وَفِي كُلِّ عَامٍ</vt:lpstr>
      <vt:lpstr>وَارْزُقْنِي رِزْقاً وَاسِعاً مِنْ فَضْلِكَ الْوَاسِعِ</vt:lpstr>
      <vt:lpstr>وَاصْرِفْ عَنِّي يَا سَيِّدِي الأَسْوَاءَ </vt:lpstr>
      <vt:lpstr>وَاقْضِ عَنِّي الدَّيْنَ وَالظُّلامَاتِ حَتَّى لا أَتَأَذَّى بِشَيْءٍ مِنْهُ</vt:lpstr>
      <vt:lpstr>وَخُذْ عَنِّي بِأَسْمَاعِ وَأَبْصَارِ أَعْدَائِي وَحُسَّادِي وَالْبَاغِينَ عَلَيَّ</vt:lpstr>
      <vt:lpstr>وَانْصُرْنِي عَلَيْهِمْ</vt:lpstr>
      <vt:lpstr>وَأَقِرَّ عَيْنِي وَفَرِّحْ قَلْبِي</vt:lpstr>
      <vt:lpstr>وَاجْعَلْ لِي مِنْ هَمِّي وَكَرْبِي فَرَجاً وَمَخْرَجاً</vt:lpstr>
      <vt:lpstr>وَاجْعَلْ مَنْ أَرَادَنِي بِسُوءٍ مِنْ جَمِيعِ خَلْقِكَ تَحْتَ قَدَمَيَّ</vt:lpstr>
      <vt:lpstr>وَاكْفِنِي شَرَّ الشَّيْطَانِ</vt:lpstr>
      <vt:lpstr>وَشَرَّ السُّلْطَانِ</vt:lpstr>
      <vt:lpstr>وَسَيِّئَاتِ عَمَلِي</vt:lpstr>
      <vt:lpstr>وَطَهِّرْنِي مِنَ الذُّنُوبِ كُلِّهَا</vt:lpstr>
      <vt:lpstr>وَأَجِرْنِي مِنَ النَّارِ بِعَفْوِكَ</vt:lpstr>
      <vt:lpstr>وَأَدْخِلْنِي الْجَنَّةَ بِرَحْمَتِكَ</vt:lpstr>
      <vt:lpstr>وَزَوِّجْنِي مِنَ الْحُورِ الْعِينِ بِفَضْلِكَ</vt:lpstr>
      <vt:lpstr>وَأَلْحِقْنِي بِأَوْلِيَائِكَ الصَّالِحِينَ مُحَمَّدٍ وَآلِهِ الأَبْرَارِ الطَّيِّبِينَ الطَّاهِرِينَ الأَخْيَارِ </vt:lpstr>
      <vt:lpstr>صَلَوَاتُكَ عَلَيْهِمْ وَعَلَى أَجْسَادِهِمْ وَأَرْوَاحِهِمْ وَرَحْمَةُ اللّهِ وَبَرَكَاتُهُ</vt:lpstr>
      <vt:lpstr>إلهِي وَسَيِّدِي وَعِزَّتِكَ وَجَلالِكَ لَئِنْ طَالَبْتَنِي بِذُنُوبِي لأُطَالِبَنَّكَ بِعَفْوِكَ</vt:lpstr>
      <vt:lpstr>وَلَئِنْ طَالَبْتَنِي بِلُؤْمِي لأُطَالِبَنَّكَ بِكَرَمِكَ</vt:lpstr>
      <vt:lpstr>وَلَئِنْ أَدْخَلْتَنِي النَّارَ لأُخْبِرَنَّ أَهْلَ النَّارِ بِحُبِّي لَكَ</vt:lpstr>
      <vt:lpstr>إلهِي وَسَيِّدِي إنْ كُنْتَ لا تَغْفِرُ إلاّ لأوْلِيَائِكَ وَأَهْلِ طَاعَتِكَ فَإلَى مَنْ يَفْزَعُ الْمُذْنِبُونَ؟</vt:lpstr>
      <vt:lpstr>وَإنْ كُنْتَ لا تُكْرِمُ إلاّ أَهْلَ الْوَفَاءِ بِكَ فَبِمَنْ يَسْتَغِيثُ الْمُسِيئُونَ؟</vt:lpstr>
      <vt:lpstr>إلهِي إنْ أَدْخَلْتَنِي النَّارَ فَفِي ذلِكَ سُرُورُ عَدُوِّكَ</vt:lpstr>
      <vt:lpstr>وَإنْ أَدْخَلْتَنِي الْجَنَّةَ فَفِي ذلِكَ سُرُورُ نَبِيِّكَ</vt:lpstr>
      <vt:lpstr>وَأَنَا وَاللّهِ أَعْلَمُ أَنَّ سُرُورَ نَبِيِّكَ أَحَبُّ إلَيْكَ مِنْ سُرُورِ عَدُوِّكَ</vt:lpstr>
      <vt:lpstr>اللّهُمَّ إنِّي أَسْأَلُكَ أَنْ تَمْلأ قَلْبِي حُبّاً لَكَ</vt:lpstr>
      <vt:lpstr>وَخَشْيَةً مِنْكَ</vt:lpstr>
      <vt:lpstr>وَتَصْدِيقاً بِكِتَابِكَ</vt:lpstr>
      <vt:lpstr>وَإيمَاناً بِكَ</vt:lpstr>
      <vt:lpstr>وَفَرَقاً مِنْكَ</vt:lpstr>
      <vt:lpstr>وَشَوْقاً إلَيْكَ</vt:lpstr>
      <vt:lpstr>يَا ذَا الْجَلالِ وَالإكْرَامِ حَبِّبْ إلَيَّ لِقَاءَكَ</vt:lpstr>
      <vt:lpstr>وَأَحْبِبْ لِقَائِي</vt:lpstr>
      <vt:lpstr>وَاجْعَلْ لِي فِي لِقَائِكَ الرَّاحَةَ وَالْفَرَجَ وَالْكَرَامَةَ</vt:lpstr>
      <vt:lpstr>اللّهُمَّ أَلْحِقْنِي بِصَالِحِ مَنْ مَضَى</vt:lpstr>
      <vt:lpstr>وَاجْعَلْنِي مِنْ صَالِحِ مَنْ بَقِيَ وَخُذْ بِي سَبِيلَ الصَّالِحِينَ</vt:lpstr>
      <vt:lpstr>وَأَعِنِّي عَلَى نَفْسِي بِمَا تُعِينُ بِهِ الصَّالِحِينَ عَلَى أَنْفُسِهِمْ</vt:lpstr>
      <vt:lpstr>وَاخْتِمْ عَمَلِي بِأَحْسَنِهِ</vt:lpstr>
      <vt:lpstr>وَاجْعَلْ ثَوَابِي مِنْهُ الْجَنَّةَ بِرَحْمَتِكَ</vt:lpstr>
      <vt:lpstr>وَأَعِنِّي عَلَى صَالِحِ مَا أَعْطَيْتَنِي</vt:lpstr>
      <vt:lpstr>وَثَبِّتْنِي يَا رَبِّ وَلا تَرُدَّنِي فِي سُوءٍ اسْتَنْقَذْتَنِي مِنْهُ يَا رَبَّ الْعَالَمِينَ</vt:lpstr>
      <vt:lpstr>اللّهُمَّ إنِّي أَسْأَلُكَ إيمَاناً لا أَجَلَ لَهُ دُونَ لِقَائِكَ</vt:lpstr>
      <vt:lpstr>أَحْيِنِي مَا أَحْيَيْتَنِي عَلَيْهِ</vt:lpstr>
      <vt:lpstr>وَتَوَفَّنِي إذَا تَوَفَّيْتَنِي عَلَيْهِ</vt:lpstr>
      <vt:lpstr>وَابْعَثْنِي إذَا بَعَثْتَنِي عَلَيْهِ</vt:lpstr>
      <vt:lpstr>وَأَبْرِئْ قَلْبِي مِنَ الرِّيَاءِ وَالشَّكِّ وَالسُّمْعَةِ فِي دِينِكَ</vt:lpstr>
      <vt:lpstr>حَتَّى يَكُونَ عَمَلِي خَالِصاً لَكَ</vt:lpstr>
      <vt:lpstr>اللّهُمَّ أَعْطِنِي بَصِيرَةً فِي دِينِكَ</vt:lpstr>
      <vt:lpstr>وَفَهْماً فِي حُكْمِكَ</vt:lpstr>
      <vt:lpstr>وَفِقْهاً فِي عِلْمِكَ</vt:lpstr>
      <vt:lpstr>وَكِفْلَيْنِ مِنْ رَحْمَتِكَ</vt:lpstr>
      <vt:lpstr>وَوَرَعاً يَحْجُزُنِي عَنْ مَعَاصِيكَ</vt:lpstr>
      <vt:lpstr>وَبَيِّضْ وَجْهِي بِنُورِكَ</vt:lpstr>
      <vt:lpstr>وَاجْعَلْ رَغْبَتِي فِيمَا عِنْدَكَ</vt:lpstr>
      <vt:lpstr>وَتَوَفَّنِي فِي سَبِيلِكَ وَعَلَى مِلَّةِ رَسُولِكَ صَلَّى اللهُ عَلَيْهِ وَعَلَى آلِهِ</vt:lpstr>
      <vt:lpstr>اللّهُمَّ إنِّي أَعُوذُ بِكَ مِنَ الْكَسَلِ وَالْفَشَلِ </vt:lpstr>
      <vt:lpstr>وَالْهَمِّ وَالْجُبْنِ وَالْبُخْلِ </vt:lpstr>
      <vt:lpstr>وَالْغَفْلَةِ وَالْقَسْوَةِ وَالْمَسْكَنَةِ </vt:lpstr>
      <vt:lpstr>وَالْفَقْرِ وَالْفَاقَةِ </vt:lpstr>
      <vt:lpstr>وَكُلِّ بَلِيَّةٍ وَالْفَوَاحِشِ مَا ظَهَرَ مِنْهَا وَمَا بَطَنَ</vt:lpstr>
      <vt:lpstr>وَأَعُوذُ بِكَ مِنْ نَفْسٍ لا تَقْنَعُ</vt:lpstr>
      <vt:lpstr>وَبَطْنٍ لا يَشْبَعُ</vt:lpstr>
      <vt:lpstr>وَقَلْبٍ لا يَخْشَعُ</vt:lpstr>
      <vt:lpstr>وَدُعَاءٍ لا يُسْمَعُ</vt:lpstr>
      <vt:lpstr>وَعَمَلٍ لا يَنْفَعُ</vt:lpstr>
      <vt:lpstr>وَأَعُوذُ بِكَ يَا رَبِّ عَلَى نَفْسِي وَدِينِي وَمَالِي وَعَلَى جَمِيعِ مَا رَزَقْتَنِي مِنَ الشَّيْطَانِ الرَّجِيمِ</vt:lpstr>
      <vt:lpstr>إنَّكَ أَنْتَ السَّمِيعُ الْعَلِيمُ</vt:lpstr>
      <vt:lpstr>اللّهُمَّ إنَّهُ لا يُجِيرُنِي مِنْكَ أَحَدٌ</vt:lpstr>
      <vt:lpstr>وَلا أَجِدُ مِنْ دُونِكَ مُلْتَحَداً</vt:lpstr>
      <vt:lpstr>فَلا تَجْعَلْ نَفْسِي فِي شَيْءٍ مِنْ عَذَابِكَ</vt:lpstr>
      <vt:lpstr>وَلا تَرُدَّنِي بِهَلَكَةٍ</vt:lpstr>
      <vt:lpstr>وَلا تَرُدَّنِي بِعَذَابٍ أَلِيمٍ</vt:lpstr>
      <vt:lpstr>اللّهُمَّ تَقَبَّلْ مِنِّي</vt:lpstr>
      <vt:lpstr>وَأَعْلِ ذِكْرِي</vt:lpstr>
      <vt:lpstr>وَارْفَعْ دَرَجَتِي</vt:lpstr>
      <vt:lpstr>وَحُطَّ وِزْرِي</vt:lpstr>
      <vt:lpstr>وَلا تَذْكُرْنِي بِخَطِيئَتِي</vt:lpstr>
      <vt:lpstr>وَاجْعَلْ ثَوَابَ مَجْلِسِي</vt:lpstr>
      <vt:lpstr>وَثَوَابَ مَنْطِقِي</vt:lpstr>
      <vt:lpstr>وَثَوَابَ دُعَائِي رِضَاكَ وَالْجَنَّةَ</vt:lpstr>
      <vt:lpstr>وَأَعْطِنِي يَا رَبِّ جَمِيعَ مَا سَأَلْتُكَ وَزِدْنِي مِنْ فَضْلِكَ إنِّي إلَيْكَ رَاغِبٌ</vt:lpstr>
      <vt:lpstr>يَا رَبَّ الْعَالَمِينَ</vt:lpstr>
      <vt:lpstr>اللّهُمَّ إنَّكَ أَنْزَلْتَ فِي كِتَابِكَ أَنْ نَعْفُوَ عَمَّنْ ظَلَمَنَا</vt:lpstr>
      <vt:lpstr>وَقَدْ ظَلَمْنَا أَنْفُسَنَا فَاعْفُ عَنَّا فَإنَّكَ أَوْلَى بِذلِكَ مِنَّا</vt:lpstr>
      <vt:lpstr>وَأَمَرْتَنَا أَنْ لا نَرُدَّ سَائِلاً عَنْ أَبْوَابِنَا </vt:lpstr>
      <vt:lpstr>وَقَدْ جِئْتُكَ سَائِلاً فَلا تَرُدَّنِي إلاّ بِقَضَاءِ حَاجَتِي</vt:lpstr>
      <vt:lpstr>وَأَمَرْتَنَا بِالإحْسَانِ إلَى مَا مَلَكَتْ أَيْمَانُنَا </vt:lpstr>
      <vt:lpstr>وَنَحْنُ أَرِقَّاؤُكَ فَأَعْتِقْ رِقَابَنَا مِنَ النَّارِ</vt:lpstr>
      <vt:lpstr>يَا مَفْزَعِي عِنْدَ كُرْبَتِي</vt:lpstr>
      <vt:lpstr>وَيَا غَوْثِي عِنْدَ شِدَّتِي</vt:lpstr>
      <vt:lpstr>إلَيْكَ فَزِعْتُ</vt:lpstr>
      <vt:lpstr>وَبِكَ اسْتَغَثْتُ وَلُذْتُ</vt:lpstr>
      <vt:lpstr>لا أَلُوذُ بِسِوَاكَ</vt:lpstr>
      <vt:lpstr>وَلا أَطْلُبُ الْفَرَجَ إلاّ مِنْكَ </vt:lpstr>
      <vt:lpstr>فَأَغِثْنِي وَفَرِّجْ عَنِّي يَا مَنْ يَقْبَلُ الْيَسِيرَ وَيَعْفُو عَنِ الْكَثِيرِ</vt:lpstr>
      <vt:lpstr>اقْبَلْ مِنِّي الْيَسِيرَ وَاعْفُ عَنِّي الْكَثِيرَ</vt:lpstr>
      <vt:lpstr>إنَّكَ أَنْتَ الرَّحِيمُ الْغَفُورُ</vt:lpstr>
      <vt:lpstr>اللّهُمَّ إنِّي أَسْأَلُكَ إيمَاناً تُبَاشِرُ بِهِ قَلْبِي</vt:lpstr>
      <vt:lpstr>وَيَقِيناً صَادِقاً حَتَّى أَعْلَمَ أَنَّهُ لَنْ يُصِيبَنِي إلاّ مَا كَتَبْتَ لِي</vt:lpstr>
      <vt:lpstr>وَرَضِّنِي مِنَ الْعَيْشِ بِمَا قَسَمْتَ لِي</vt:lpstr>
      <vt:lpstr>يَا أَرْحَمَ الرَّاحِمِينَ</vt:lpstr>
      <vt:lpstr>أَللّٰهُمَّ صَلِّ عَلٰى مُحَمَّدٍ وَآلِ مُحَمَّدٍ</vt:lpstr>
      <vt:lpstr>PowerPoint Presentation</vt:lpstr>
      <vt:lpstr>أَللّٰهُمَّ صَلِّ عَلٰى مُحَمَّدٍ وَآلِ مُحَمَّدٍ</vt:lpstr>
      <vt:lpstr>بِسْمِ اللَّهِ الرَّحْمٰنِ الرَّحِيمِ</vt:lpstr>
      <vt:lpstr>اَلْحَمْدُ لِلَّهِ رَبِّ ٱلْعَالَمِينَ</vt:lpstr>
      <vt:lpstr>وَصَلَّى ٱللَّهُ عَلٰى سَيِّدِنَا مُحَمَّدٍ نَبِيِّهِ</vt:lpstr>
      <vt:lpstr>وَآلِهِ وَسَلَّمَ تَسْلِيماً</vt:lpstr>
      <vt:lpstr>اَللَّهُمَّ لَكَ ٱلْحَمْدُ</vt:lpstr>
      <vt:lpstr>عَلٰى مَا جَرٰى بِهِ قَضَاؤُكَ</vt:lpstr>
      <vt:lpstr>فِي اوْلِيَائِكَ ٱلَّذِينَ ٱسْتَخْلَصْتَهُمْ لِنَفْسِكَ وَدِينِكَ</vt:lpstr>
      <vt:lpstr>إِذِ ٱخْتَرْتَ لَهُمْ جَزِيلَ مَا عِنْدَكَ</vt:lpstr>
      <vt:lpstr>مِنَ ٱلنَّعِيمِ ٱلْمُقِيمِ</vt:lpstr>
      <vt:lpstr>ٱلَّذِي لاَ زَوَالَ لَهُ وَلاَ ٱضْمِحْلاَلَ</vt:lpstr>
      <vt:lpstr>بَعْدَ انْ شَرَطْتَ عَلَيْهِمُ ٱلزُّهْدَ</vt:lpstr>
      <vt:lpstr>فِي دَرَجَاتِ هٰذِهِ ٱلدُّنْيَا ٱلدَّنِيَّةِ</vt:lpstr>
      <vt:lpstr>وَزُخْرُفِهَا وَزِبْرِجِهَا</vt:lpstr>
      <vt:lpstr>فَشَرَطُوٱ لَكَ ذٰلِكَ</vt:lpstr>
      <vt:lpstr>وَعَلِمْتَ مِنْهُمُ ٱلْوَفَاءَ بِهِ</vt:lpstr>
      <vt:lpstr>فَقَبِلْتَهُمْ وَقَرَّبْتَهُمْ</vt:lpstr>
      <vt:lpstr>وَقَدَّمْتَ لَهُمُ ٱلذِّكْرَ ٱلْعَلِيَّ</vt:lpstr>
      <vt:lpstr>وَٱلثَّنَاءَ ٱلْجَلِيَّ</vt:lpstr>
      <vt:lpstr>وَاهْبَطْتَ عَلَيْهِمْ مَلاَئِكَتَكَ</vt:lpstr>
      <vt:lpstr>وَكَـرَّمْتَهُمْ بِوَحْيِكَ</vt:lpstr>
      <vt:lpstr>وَرَفَدْتَهُمْ بِعِلْمِكَ</vt:lpstr>
      <vt:lpstr>وَجَعَلْتَهُمُ ٱلذَّرِيعَةَ [الذَّرَائِعَ‏] إِلَيْكَ</vt:lpstr>
      <vt:lpstr>وَٱلْوَسِيلَةَ إِلٰى رِضْوَانِكَ</vt:lpstr>
      <vt:lpstr>فَبَعْضٌ أَسْكَنْتَهُ جَنَّتَكَ</vt:lpstr>
      <vt:lpstr>إِلٰى أَنْ أَخْرَجْتَهُ مِنْهَا</vt:lpstr>
      <vt:lpstr>وَبَعْضٌ حَمَلْتَهُ فِي فُلْكِكَ</vt:lpstr>
      <vt:lpstr>وَنَجَّيْتَهُ وَ [مَعَ‏] مَنْ آمَنَ مَعَهُ</vt:lpstr>
      <vt:lpstr>مِنَ ٱلْهَلَكَةِ بِرَحْمَتِكَ</vt:lpstr>
      <vt:lpstr>وَبَعْضٌ ٱتَّخَذْتَهُ لِنَفْسِكَ خَلِيلاَ</vt:lpstr>
      <vt:lpstr>وَسَأَلَكَ لِسَانَ صِدْقٍ فِي ٱلْآخِرِينَ فَأَجَبْتَهُ</vt:lpstr>
      <vt:lpstr>وَجَعَلْتَ ذٰلِكَ عَلِيّاً</vt:lpstr>
      <vt:lpstr>وَبَعْضٌ كَلَّمْتَهُ مِنْ شَجَرَةٍ تَكْلِيماً</vt:lpstr>
      <vt:lpstr>وَجَعَلْتَ لَهُ مِنْ اخِيهِ رِدْءاً وَوَزِيراً</vt:lpstr>
      <vt:lpstr>وَبَعْضٌ أَوْلَدْتَهُ مِنْ غَيْرِ أَبٍ</vt:lpstr>
      <vt:lpstr>وَآتَيْتَهُ ٱلْبَيِّنَاتِ</vt:lpstr>
      <vt:lpstr>وَأَيَّدْتَهُ بِرُوحِ ٱلْقُدُسِ</vt:lpstr>
      <vt:lpstr>وَكُلٌّ [وَ كُلا] شَرَعْتَ لَهُ شَرِيعَةً</vt:lpstr>
      <vt:lpstr>وَنَهَجْتَ لَهُ مِنْهَاجاً</vt:lpstr>
      <vt:lpstr>وَتَخَيَّرْتَ لَهُ أَوْصِيَاءَ [أَوْصِيَاءَهُ‏]</vt:lpstr>
      <vt:lpstr>مُسْتَحْفِظاً بَعْدَ مُسْتَحْفِظٍ [مُسْتَحْفَظاً بَعْدَ مُسْتَحْفَظٍ]</vt:lpstr>
      <vt:lpstr>مِنْ مُدَّةٍ إِلٰى مُدَّةٍ</vt:lpstr>
      <vt:lpstr>إِقَامَةً لِدِينِكَ</vt:lpstr>
      <vt:lpstr>وَحُجَّةً عَلٰى عِبَادِكَ</vt:lpstr>
      <vt:lpstr>وَلِئَلاَّ يَزُولَ ٱلْحَقُّ عَنْ مَقَرِّهِ</vt:lpstr>
      <vt:lpstr>وَيَغْلِبَ ٱلْبَاطِلُ عَلٰى أَهْلِهِ</vt:lpstr>
      <vt:lpstr>وَلاَ [لِئَلا] يَقُولَ أَحَدٌ</vt:lpstr>
      <vt:lpstr>لَوْ لاَ أَرْسَلْتَ إِلَيْنَا رَسُولاً مُنْذِراً</vt:lpstr>
      <vt:lpstr>وَأَقَمْتَ لَنَا عَلَماً هَادِياً</vt:lpstr>
      <vt:lpstr>فَنَتَّبِعَ آيَاتِكَ مِنْ قَبْلِ انْ نَذِلَّ وَنَخْزٰى</vt:lpstr>
      <vt:lpstr>إِلٰى أَنِ ٱنْتَهَيْتَ بِٱلْأَمْرِ إِلٰى حَبِيبِكَ وَنَجِيبِكَ مُحَمَّدٍ</vt:lpstr>
      <vt:lpstr>صَلَّى ٱللّٰهُ عَلَيْهِ وَآلِهِ</vt:lpstr>
      <vt:lpstr>فَكَانَ كَمَا ٱنْتَجَبْتَهُ</vt:lpstr>
      <vt:lpstr>سَيِّدَ مَنْ خَلَقْتَهُ</vt:lpstr>
      <vt:lpstr>وَصَفْوَةَ مَنِ ٱصْطَفَيْتَهُ</vt:lpstr>
      <vt:lpstr>وَأَفْضَلَ مَنِ ٱجْتَبَيْتَهُ</vt:lpstr>
      <vt:lpstr>وَأَكْرَمَ مَنِ ٱعْتَمَدْتَهُ</vt:lpstr>
      <vt:lpstr>قَدَّمْتَهُ عَلٰى أَنْبِيَائِكَ</vt:lpstr>
      <vt:lpstr>وَبَعَثْتَهُ إِلَى ٱلثَّقَلَيْنِ مِنْ عِبَادِكَ</vt:lpstr>
      <vt:lpstr>وَأَوْطَأْتَهُ مَشَارِقَكَ وَمَغَارِبَكَ</vt:lpstr>
      <vt:lpstr>وَسَخَّرْتَ لَهُ ٱلْبُرَاقَ</vt:lpstr>
      <vt:lpstr>وَعَرَجْتَ بِرُوْحِهِ [بِهِ‏] إِلٰى سَمَائِكَ</vt:lpstr>
      <vt:lpstr>وَأَوْدَعْتَهُ عِلْمَ مَا كَانَ</vt:lpstr>
      <vt:lpstr>وَمَا يَكُونُ إِلَى ٱنْقِضَاءِ خَلْقِكَ</vt:lpstr>
      <vt:lpstr>ثُمَّ نَصَرْتَهُ بِٱلرُّعْبِ</vt:lpstr>
      <vt:lpstr>وَحَفَفْتَهُ بِجَبْرَئِيلَ وَمِيكَائِيلَ</vt:lpstr>
      <vt:lpstr>وَٱلْمُسَوِّمِينَ مِنْ مَلاَئِكَتِكَ</vt:lpstr>
      <vt:lpstr>وَوَعَدْتَهُ أَنْ تُظْهِرَ دِينَهُ عَلَى ٱلدِّينِ كُلِّهِ</vt:lpstr>
      <vt:lpstr>وَلَوْ كَرِهَ ٱلْمُشْرِكُونَ</vt:lpstr>
      <vt:lpstr>وَذٰلِكَ بَعْدَ أَنْ بَوَّأْتَهُ مُبَوَّأَ صِدْقٍ مِنْ أَهْلِهِ</vt:lpstr>
      <vt:lpstr>وَجَعَلْتَ لَهُ وَلَهُمْ أَوَّلَ بَيْتٍ</vt:lpstr>
      <vt:lpstr>وُضِعَ لِلنَّاسِ لَلَّذِي بِبَكَّةَ</vt:lpstr>
      <vt:lpstr>مُبَارَكاً وَهُدًى لِلْعَالَمينَ</vt:lpstr>
      <vt:lpstr>فِيهِ آيَاتٌ بَيِّنَاتٌ</vt:lpstr>
      <vt:lpstr>مَقَامُ إِبْرَاهِيمَ</vt:lpstr>
      <vt:lpstr>وَمَنْ دَخَلَهُ كَانَ آمِناً</vt:lpstr>
      <vt:lpstr>وَقُلْتَ إِنَّمَا يُرِيدُ ٱللّٰهُ لِيُذْهِبَ عَنْكُمُ ٱلرِّجْسَ</vt:lpstr>
      <vt:lpstr>أَهْلَ ٱلْبَيْتِ وَيُطَهِّرَكُمْ تَطْهِيراً.</vt:lpstr>
      <vt:lpstr>ثُمَّ جَعَلْتَ أَجْرَ مُحَمَّدٍ صَلَوَاتُكَ عَلَيْهِ وَآلِهِ</vt:lpstr>
      <vt:lpstr>مَوَدَّتَهُمْ فِي كِتَابِكَ</vt:lpstr>
      <vt:lpstr>فَقُلْتَ قُلْ لاَ أَسْأَلُكُمْ عَلَيْهِ أَجْراً</vt:lpstr>
      <vt:lpstr>إِلاَّ ٱلْمَوَدَّةَ فِي ٱلْقُرْبٰى.</vt:lpstr>
      <vt:lpstr>وَقُلْتَ مَا سَأَلْتُكُمْ مِنْ أَجْرٍ فَهُوَ لَكُمْ.</vt:lpstr>
      <vt:lpstr>وَقُلْتَ مَا أَسْأَلُكُمْ عَلَيْهِ مِنْ أَجْرٍ</vt:lpstr>
      <vt:lpstr>إِلاَّ مَنْ شَاءَ أَنْ يَتَّخِذَ إِلٰى رَبِّهِ سَبِيلاَ.</vt:lpstr>
      <vt:lpstr>فَكَانُوٱ هُمُ ٱلسَّبِيلَ إِلَيْكَ</vt:lpstr>
      <vt:lpstr>وَٱلْمَسْلَكَ إِلٰى رِضْوَانِكَ</vt:lpstr>
      <vt:lpstr>فَلَمَّا ٱنْقَضَتْ أَيَّامُهُ</vt:lpstr>
      <vt:lpstr>أَقَامَ وَلِيَّهُ عَلِيَّ بْنَ أَبِي طَالِبٍ</vt:lpstr>
      <vt:lpstr>صَلَوَاتُكَ عَلَيْهِمَا وَآلِهِمَا هَادِياً</vt:lpstr>
      <vt:lpstr>إِذْ كَانَ هُوَ ٱلْمُنْذِرَ</vt:lpstr>
      <vt:lpstr>وَلِكُلِّ قَوْمٍ هَادٍ</vt:lpstr>
      <vt:lpstr>فَقَالَ وَٱلْمَلَاُ أَمَامَهُ</vt:lpstr>
      <vt:lpstr>مَنْ كُنْتُ مَوْلاَهُ</vt:lpstr>
      <vt:lpstr>فَعَلِيٌّ مَوْلاَهُ</vt:lpstr>
      <vt:lpstr>أَللّٰهُمَّ وَالِ مَنْ وَالاَهُ</vt:lpstr>
      <vt:lpstr>وَعَادِ مَنْ عَادَاهُ</vt:lpstr>
      <vt:lpstr>وَٱنْصُرْ مَنْ نَصَرَهُ</vt:lpstr>
      <vt:lpstr>وَٱخْذُلْ مَنْ خَذَلَهُ.</vt:lpstr>
      <vt:lpstr>وَقَالَ مَنْ كُنْتُ أَنَا نَبِيَّهُ فَعَلِيٌّ أَمِيرُهُ</vt:lpstr>
      <vt:lpstr>وَقَالَ أَنَا وَعَلِيٌّ مِنْ شَجَرَةٍ وَاحِدَةٍ</vt:lpstr>
      <vt:lpstr>وَسَائِرُ ٱلنَّاسِ مِنْ شَجَرٍ شَتّٰى</vt:lpstr>
      <vt:lpstr>وَأَحَلَّهُ مَحَلَّ هَارُونَ مِنْ مُوسٰى</vt:lpstr>
      <vt:lpstr>فَقَالَ لَهُ أَنْتَ مِنِّي بِمَنْزِلَةِ هَارُونَ مِنْ مُوسٰى</vt:lpstr>
      <vt:lpstr>إِلاَّ أَنَّهُ لاَ نَبِيَّ بَعْدِي</vt:lpstr>
      <vt:lpstr>وَزَوَّجَهُ ٱبْنَتَهُ سَيِّدَةَ نِسَاءِ ٱلْعَالَمِينَ</vt:lpstr>
      <vt:lpstr>وَأَحَلَّ لَهُ مِنْ مَسْجِدِهِ مَا حَلَّ لَهُ</vt:lpstr>
      <vt:lpstr>وَسَدَّ ٱلْأَبْوَابَ إِلاَّ بَابَهُ</vt:lpstr>
      <vt:lpstr>ثُمَّ أَوْدَعَهُ عِلْمَهُ وَحِكْمَتَهُ</vt:lpstr>
      <vt:lpstr>فَقَالَ أَنَا مَدِينَةُ ٱلْعِلْمِ</vt:lpstr>
      <vt:lpstr>وَعَلِيٌّ بَابُهَا</vt:lpstr>
      <vt:lpstr>فَمَنْ أَرَادَ ٱلْمَدِينَةَ وَٱلْحِكْمَةَ</vt:lpstr>
      <vt:lpstr>فَلْيَأْتِهَا مِنْ بَابِهَا</vt:lpstr>
      <vt:lpstr>ثُمَّ قَالَ أَنْتَ أَخِي وَوَصِيِّي وَوَارِثِي</vt:lpstr>
      <vt:lpstr>لَحْمُكَ مِنْ لَحْمِي</vt:lpstr>
      <vt:lpstr>وَدَمُكَ مِنْ دَمِي</vt:lpstr>
      <vt:lpstr>وَسِلْمُكَ سِلْمِي</vt:lpstr>
      <vt:lpstr>وَحَرْبُكَ حَرْبِي</vt:lpstr>
      <vt:lpstr>وَٱلْإِيمَانُ مُخَالِطٌ لَحْمَكَ وَدَمَكَ</vt:lpstr>
      <vt:lpstr>كَمَا خَالَطَ لَحْمِي وَدَمِي</vt:lpstr>
      <vt:lpstr>وَأَنْتَ غَداً عَلَى الْحَوْضِ خَلِيفَتِي</vt:lpstr>
      <vt:lpstr>وَأَنْتَ تَقْضِي دَيْنِي</vt:lpstr>
      <vt:lpstr>وَتُنْجِزُ عِدَاتِي</vt:lpstr>
      <vt:lpstr>وَشِيعَتُكَ عَلٰى مَنَابِرَ مِنْ نُورٍ</vt:lpstr>
      <vt:lpstr>مُبْيَضَّةً وُجُوهُهُمْ حَوْلِي فِي ٱلْجَنَّةِ</vt:lpstr>
      <vt:lpstr>وَهُمْ جِيرَانِي</vt:lpstr>
      <vt:lpstr>وَلَوْلاَ أَنْتَ يَا عَلِيُّ</vt:lpstr>
      <vt:lpstr>لَمْ يُعْرَفِ ٱلْمُؤْمِنُونَ بَعْدِي</vt:lpstr>
      <vt:lpstr>وَكَانَ بَعْدَهُ هُدًى مِنَ ٱلضَّلاَلِ</vt:lpstr>
      <vt:lpstr>وَنُوراً مِنَ ٱلْعَمٰى</vt:lpstr>
      <vt:lpstr>وَحَبْلَ ٱللّٰهِ ٱلْمَتِينَ</vt:lpstr>
      <vt:lpstr>وَصِرَاطَهُ ٱلْمُسْتَقِيمَ</vt:lpstr>
      <vt:lpstr>لاَ يُسْبَقُ بِقَرَابَةٍ فِي رَحِمٍ</vt:lpstr>
      <vt:lpstr>وَلاَ بِسَابِقَةٍ فِي دِينٍ</vt:lpstr>
      <vt:lpstr>وَلاَ يُلْحَقُ فِي مَنْقَبَةٍ مِنْ مَنَاقِبِهِ</vt:lpstr>
      <vt:lpstr>يَحْذُو حَذْوَ ٱلرَّسُولِ</vt:lpstr>
      <vt:lpstr>صَلَّى ٱللّٰهُ عَلَيْهِمَا وَآلِهِمَا</vt:lpstr>
      <vt:lpstr>وَيُقَاتِلُ عَلَى ٱلتَّأْوِيلِ</vt:lpstr>
      <vt:lpstr>وَلاَ تَأْخُذُهُ فِي ٱللّٰهِ لَوْمَةُ لاَئِمٍ</vt:lpstr>
      <vt:lpstr>قَدْ وَتَرَ فِيهِ صَنَادِيدَ ٱلْعَرَبِ</vt:lpstr>
      <vt:lpstr>وَقَتَلَ أَبْطَالَهُمْ</vt:lpstr>
      <vt:lpstr>وَنَاوَشَ [نَاهَشَ‏] ذُؤْبَانَهُمْ</vt:lpstr>
      <vt:lpstr>فَأَوْدَعَ قُلُوبَهُمْ أَحْقَاداً</vt:lpstr>
      <vt:lpstr>بَدْرِيَّةً وَخَيْبَرِيَّةً وَحُنَيْنِيَّةً وَغَيْرَهُنَّ</vt:lpstr>
      <vt:lpstr>فَأَضَبَّتْ [فَأَصَنَّتْ‏] [فَأَصَنَ‏] عَلٰى عَدَاوَتِهِ</vt:lpstr>
      <vt:lpstr>وَأَكَبَّتْ عَلٰى مُنَابَذَتِهِ</vt:lpstr>
      <vt:lpstr>حَتّٰى قَتَلَ ٱلنَّاكِثِينَ وَٱلْقَاسِطِينَ وَٱلْمَارِقِينَ</vt:lpstr>
      <vt:lpstr>وَلَمَّا قَضٰى نَحْبَهُ</vt:lpstr>
      <vt:lpstr>وَقَتَلَهُ أَشْقَى [الْاَشْقِيَاءِ مِنَ الْاَوَّلِينَ وَ]ٱلْآخِرِينَ يَتْبَعُ أَشْقَى ٱلْأَوَّلِينَ</vt:lpstr>
      <vt:lpstr>لَمْ يُمْتَثَلْ أَمْرُ رَسُولِ ٱللّٰهِ</vt:lpstr>
      <vt:lpstr>صَلَّى ٱللّٰهُ عَلَيْهِ وَآلِهِ</vt:lpstr>
      <vt:lpstr>فِي ٱلْهَادِينَ بَعْدَ ٱلْهَادِينَ</vt:lpstr>
      <vt:lpstr>وَٱلْأُمَّةُ مُصِرَّةٌ عَلٰى مَقْتِهِ</vt:lpstr>
      <vt:lpstr>مُجْتَمِعَةٌ عَلٰى قَطِيعَةِ رَحِمِهِ</vt:lpstr>
      <vt:lpstr>وَإِقْصَاءِ وُلْدِهِ</vt:lpstr>
      <vt:lpstr>إِلاَّ ٱلْقَلِيلَ مِمَّنْ وَفٰى لِرِعَايَةِ ٱلْحَقِّ فِيهِمْ</vt:lpstr>
      <vt:lpstr>فَقُتِلَ مَنْ قُتِلَ</vt:lpstr>
      <vt:lpstr>وَسُبِيَ مَنْ سُبِيَ</vt:lpstr>
      <vt:lpstr>وَأُقْصِيَ مَنْ أُقْصِيَ</vt:lpstr>
      <vt:lpstr>وَجَرَى ٱلْقَضَاءُ لَهُمْ</vt:lpstr>
      <vt:lpstr>بِمَا يُرْجٰى لَهُ حُسْنُ ٱلْمَثُوبَةِ</vt:lpstr>
      <vt:lpstr>إِذْ كَانَتِ ٱلْأَرْضُ لِلّٰهِ</vt:lpstr>
      <vt:lpstr>يُورِثُهَا مَنْ يَشَاءُ مِنْ عِبَادِهِ</vt:lpstr>
      <vt:lpstr>وَٱلْعَاقِبَةُ لِلْمُتَّقِينَ</vt:lpstr>
      <vt:lpstr>وَسُبْحَانَ رَبِّنَا</vt:lpstr>
      <vt:lpstr>إِنْ كَانَ وَعْدُ رَبِّنَا لَمَفْعُولاَ</vt:lpstr>
      <vt:lpstr>وَلَنْ يُخْلِفَ ٱللّٰهُ وَعْدَهُ</vt:lpstr>
      <vt:lpstr>وَهُوَ ٱلْعَزِيزُ ٱلْحَكِيمُ</vt:lpstr>
      <vt:lpstr>فَعَلَى ٱلْأَطَائِبِ مِنْ أَهْلِ بَيْتِ مُحَمَّدٍ وَعَلِيٍّ</vt:lpstr>
      <vt:lpstr>صَلَّى ٱللّٰهُ عَلَيْهِمَا وَآلِهِمَا</vt:lpstr>
      <vt:lpstr>فَلْيَبْكِ ٱلْبَاكُونَ</vt:lpstr>
      <vt:lpstr>وَإِيَّاهُمْ فَلْيَنْدُبِ ٱلنَّادِبُونَ</vt:lpstr>
      <vt:lpstr>وَلِمِثْلِهِمْ فَلْتُذْرَفِ [فَلْتَدُرَّ] ٱلدُّمُوعُ</vt:lpstr>
      <vt:lpstr>وَلْيَصْرُخِ ٱلصَّارِخُونَ</vt:lpstr>
      <vt:lpstr>وَيَضِجُّ [يَضِجَ‏] ٱلضَّاجُّونَ</vt:lpstr>
      <vt:lpstr>وَيَعِجُّ [يَعِجَ‏] ٱلْعَاجُّوَنَ</vt:lpstr>
      <vt:lpstr>أَيْنَ ٱلْحَسَنُ أَيْنَ ٱلْحُسَيْنُ</vt:lpstr>
      <vt:lpstr>أَيْنَ ابْنَاءُ ٱلْحُسَيْنِ</vt:lpstr>
      <vt:lpstr>صَالِحٌ بَعْدَ صَالِحٍ</vt:lpstr>
      <vt:lpstr>وَصَادِقٌ بَعْدَ صَادِقٍ</vt:lpstr>
      <vt:lpstr>أَيْنَ ٱلسَّبِيلُ بَعْدَ ٱلسَّبِيلِ</vt:lpstr>
      <vt:lpstr>أَيْنَ ٱلْخِيَرَةُ بَعْدَ ٱلْخِيَرَةِ</vt:lpstr>
      <vt:lpstr>أَيْنَ ٱلشُّمُوسُ ٱلطَّالِعَةُ</vt:lpstr>
      <vt:lpstr>أَيْنَ ٱلْأَقْمَارُ ٱلْمُنِيرَةُ</vt:lpstr>
      <vt:lpstr>أَيْنَ ٱلْأَنْجُمُ ٱلزَّاهِرَةُ</vt:lpstr>
      <vt:lpstr>أَيْنَ أَعْلاَمُ ٱلدِّينِ</vt:lpstr>
      <vt:lpstr>وَقَوَاعِدُ ٱلْعِلْمِ</vt:lpstr>
      <vt:lpstr>أَيْنَ بَقِيَّةُ ٱللّٰهِ</vt:lpstr>
      <vt:lpstr>ٱلَّتِي لاَ تَخْلُو مِنَ ٱلْعِتْرَةِ ٱلْهَادِيةِ</vt:lpstr>
      <vt:lpstr>أَيْنَ ٱلْمُعَدُّ لِقَطْعِ دَابِرِ ٱلظَّلَمَةِ</vt:lpstr>
      <vt:lpstr>أَيْنَ ٱلْمُنْتَظَرُ لِإِقَامَةِ ٱلْأَمْتِ وَٱلْعِوَجِ</vt:lpstr>
      <vt:lpstr>أَيْنَ ٱلْمُرْتَجٰى لِإِزَالَةِ ٱلْجَوْرِ وَٱلْعُدْوَانِ</vt:lpstr>
      <vt:lpstr>أَيْنَ ٱلْمُدَّخَرُ لِتَجْدِيدِ ٱلْفَرَائِضِ وَٱلسُّنَنِ</vt:lpstr>
      <vt:lpstr>أَيْنَ ٱلْمُتَخَيَّرُ [الْمُتَّخَذُ] لِإِعَادَةِ ٱلْمِلَّةِ وَٱلشَّرِيعَةِ</vt:lpstr>
      <vt:lpstr>أَيْنَ ٱلْمُؤَمَّلُ لِإِحْيَاءِ ٱلْكِتَابِ وَحُدُودِهِ</vt:lpstr>
      <vt:lpstr>أَيْنَ مُحْيِي مَعَالِمِ ٱلدِّينِ وَاهْلِهِ</vt:lpstr>
      <vt:lpstr>أَيْنَ قَاصِمُ شَوْكَةِ ٱلْمُعْتَدِينَ</vt:lpstr>
      <vt:lpstr>أَيْنَ هَادِمُ أَبْنِيَةِ ٱلشِّرْكِ وَٱلنِّفَاقِ</vt:lpstr>
      <vt:lpstr>أَيْنَ مُبِيدُ أَهْلِ ٱلْفُسُوقِ</vt:lpstr>
      <vt:lpstr>وَٱلْعِصْيَانِ وَٱلطُّغْيَانِ</vt:lpstr>
      <vt:lpstr>أَيْنَ حَاصِدُ فُرُوعِ ٱلْغَيِّ وَٱلشِّقَاقِ [النِّفَاقِ‏]</vt:lpstr>
      <vt:lpstr>أَيْنَ طَامِسُ آثَارِ ٱلزَّيْغِ وَٱلْأَهْوَاءِ</vt:lpstr>
      <vt:lpstr>أَيْنَ قَاطِعُ حَبَائِلِ ٱلْكِذْبِ [الْكَذِبِ‏] وَٱلْأِفْتِرَاءِ</vt:lpstr>
      <vt:lpstr>أَيْنَ مُبِيدُ ٱلْعُتَاةِ وَٱلْمَرَدَةِ</vt:lpstr>
      <vt:lpstr>أَيْنَ مُسْتَأْصِلُ أَهْلِ ٱلْعِنَادِ وَٱلتَّضْلِيلِ وَٱلْإِلْحَادِ</vt:lpstr>
      <vt:lpstr>أَيْنَ مُعِزُّ ٱلْأَوْلِيَاءِ وَمُذِلُّ ٱلْأَعْدَاءِ</vt:lpstr>
      <vt:lpstr>أَيْنَ جَامِعُ ٱلْكَلِمَةِ [الْكَلِمِ‏] عَلَى ٱلتَّقْوٰى</vt:lpstr>
      <vt:lpstr>أَيْنَ بَابُ ٱللّٰهِ ٱلَّذِي مِنْهُ يُؤْتٰى</vt:lpstr>
      <vt:lpstr>أَيْنَ وَجْهُ ٱللّٰهِ ٱلَّذِي إِلَيْهِ يَتَوَجَّهُ ٱلْأَوْلِيَاءُ</vt:lpstr>
      <vt:lpstr>أَيْنَ ٱلسَّبَبُ ٱلْمُتَّصِلُ بَيْنَ ٱلْأَرْضِ وَٱلسَّمَاءِ</vt:lpstr>
      <vt:lpstr>أَيْنَ صَاحِبُ يَوْمِ ٱلْفَتْحِ</vt:lpstr>
      <vt:lpstr>وَنَاشِرُ رَايَةِ ٱلْهُدٰى</vt:lpstr>
      <vt:lpstr>أَيْنَ مُؤَلِّفُ شَمْلِ ٱلصَّلاَحِ وَٱلرِّضَا</vt:lpstr>
      <vt:lpstr>أَيْنَ ٱلطَّالِبُ بِذُحُولِ ٱلْأَنْبِيَاءِ وَأَبْنَاءِ ٱلْأَنْبِيَاءِ</vt:lpstr>
      <vt:lpstr>أَيْنَ ٱلطَّالِبُ [الْمُطَالِبُ‏] بِدَمِ ٱلْمَقْتُولِ بِكَرْبَلاَءَ</vt:lpstr>
      <vt:lpstr>أَيْنَ ٱلْمَنْصُورُ عَلٰى مَنِ ٱعْتَدٰى عَلَيْهِ وَٱفْتَرٰى</vt:lpstr>
      <vt:lpstr>أَيْنَ ٱلْمُضْطَرُّ ٱلَّذِي يُجَابُ إِذَا دَعَا</vt:lpstr>
      <vt:lpstr>أَيْنَ صَدْرُ ٱلْخَلاَئِقِ [ٱلْخَلائِفِ‏] ذُو ٱلْبِرِّ وَٱلتَّقْوٰى</vt:lpstr>
      <vt:lpstr>أَيْنَ ٱبْنُ ٱلنَّبِيِّ ٱلْمُصْطَفٰى</vt:lpstr>
      <vt:lpstr>وَٱبْنُ عَلِيٍّ ٱلْمُرْتَضٰى</vt:lpstr>
      <vt:lpstr>وَٱبْنُ خَدِيجَةَ ٱلْغَرَّاءِ</vt:lpstr>
      <vt:lpstr>وَٱبْنُ فَاطِمَةَ ٱلْكُبْرٰى</vt:lpstr>
      <vt:lpstr>بِأَبِي أَنْتَ وَأُمِّي</vt:lpstr>
      <vt:lpstr>وَنَفْسِي لَكَ ٱلْوِقَاءُ وَٱلْحِمٰى</vt:lpstr>
      <vt:lpstr>يَا ٱبْنَ ٱلسَّادَةِ ٱلْمُقَرَّبِينَ</vt:lpstr>
      <vt:lpstr>يَا ٱبْنَ ٱلنُّجَبَاءِ ٱلْأَكْرَمِينَ</vt:lpstr>
      <vt:lpstr>يَا ٱبْنَ ٱلْهُدَاةِ ٱلْمَهْدِيِّينَ [الْمُهْتَدِينَ‏]</vt:lpstr>
      <vt:lpstr>يَا ٱبْنَ ٱلْخِيَرَةِ ٱلْمُهَذَّبِينَ</vt:lpstr>
      <vt:lpstr>يَا ٱبْنَ ٱلْغَطَارِفَةِ ٱلْأَنْجَبِينَ</vt:lpstr>
      <vt:lpstr>يَا ٱبْنَ ٱلْأَطَائِبِ ٱلْمُطَهَّرِينَ [الْمُسْتَظْهَرِينَ‏]</vt:lpstr>
      <vt:lpstr>يَا ٱبْنَ ٱلْخَضَارِمَةِ ٱلْمُنْتَجَبِينَ</vt:lpstr>
      <vt:lpstr>يَا ٱبْنَ ٱلْقَمَاقِمَةِ ٱلْأَكْرَمِينَ [ٱلْأَكْبَرِينَ‏]</vt:lpstr>
      <vt:lpstr>يَا ٱبْنَ ٱلْبُدُورِ ٱلْمُنِيرَةِ</vt:lpstr>
      <vt:lpstr>يَا ٱبْنَ ٱلسُّرُجِ ٱلْمُضِيئَةِ</vt:lpstr>
      <vt:lpstr>يَا ٱبْنَ ٱلشُّهُبِ ٱلثَّاقِبَةِ</vt:lpstr>
      <vt:lpstr>يَا ٱبْنَ ٱلْأَنْجُمِ ٱلزَّاهِرَةِ</vt:lpstr>
      <vt:lpstr>يَا ٱبْنَ ٱلسُّبُلِ ٱلْوَاضِحَةِ</vt:lpstr>
      <vt:lpstr>يَا ٱبْنَ ٱلْأَعْلاَمِ ٱللاَّئِحَةِ</vt:lpstr>
      <vt:lpstr>يَا ٱبْنَ ٱلْعُلُومِ ٱلْكَامِلَةِ</vt:lpstr>
      <vt:lpstr>يَا ٱبْنَ ٱلسُّنَنِ ٱلْمَشْهُورَةِ</vt:lpstr>
      <vt:lpstr>يَا ٱبْنَ ٱلْمَعَالِمِ ٱلْمَأْثُورَةِ</vt:lpstr>
      <vt:lpstr>يَا ٱبْنَ ٱلْمُعْجِزَاتِ ٱلْمَوْجُودَةِ</vt:lpstr>
      <vt:lpstr>يَا ٱبْنَ ٱلدَّلاَئِلِ ٱلْمَشْهُودَةِ [الْمَشْهُورَةِ]</vt:lpstr>
      <vt:lpstr>يَا ٱبْنَ ٱلصِّرَاطِ ٱلْمُسْتَقِيمِ</vt:lpstr>
      <vt:lpstr>يَا ٱبْنَ ٱلنَّبَإِ ٱلْعَظِيمِ</vt:lpstr>
      <vt:lpstr>يَا ٱبْنَ مَنْ هُوَ فِي أُمِّ ٱلْكِتَابِ لَدَى ٱللّٰهِ عَلِيٌّ حَكِيمٌ</vt:lpstr>
      <vt:lpstr>يَا ٱبْنَ ٱلآيَاتِ وَٱلْبَيِّنَاتِ</vt:lpstr>
      <vt:lpstr>يَا ٱبْنَ ٱلدَّلاَئِلِ ٱلظَّاهِرَاتِ</vt:lpstr>
      <vt:lpstr>يَا ٱبْنَ ٱلْبَرَاهِينِ ٱلْوَاضِحَاتِ ٱلْبَاهِرَاتِ</vt:lpstr>
      <vt:lpstr>يَا ٱبْنَ ٱلْحُجَجِ ٱلْبَالِغَاتِ</vt:lpstr>
      <vt:lpstr>يَا ٱبْنَ ٱلنِّعَمِ ٱلسَّابِغَاتِ</vt:lpstr>
      <vt:lpstr>يَا ٱبْنَ طٰهٰ وَٱلْمُحْكَمَاتِ</vt:lpstr>
      <vt:lpstr>يَا ٱبْنَ يٰس وَٱلذَّارِيَاتِ</vt:lpstr>
      <vt:lpstr>يَا ٱبْنَ ٱلطُّورِ وَٱلْعَادِيَاتِ</vt:lpstr>
      <vt:lpstr>يَا ٱبْنَ مَنْ دَنَا فَتَدَلّٰى</vt:lpstr>
      <vt:lpstr>فَكَانَ قَابَ قَوْسَيْنِ أَوْ ادْنٰى</vt:lpstr>
      <vt:lpstr>دُنُوّاً وَٱقْتِرَاباً مِنَ ٱلْعَلِيِّ ٱلْأَعْلٰى</vt:lpstr>
      <vt:lpstr>لَيْتَ شِعْرِي أَيْنَ ٱسْتَقَرَّتْ بِكَ ٱلنَّوٰى</vt:lpstr>
      <vt:lpstr>بَلْ أَيُّ أَرْضٍ تُقِلُّكَ أَوْ ثَرٰى</vt:lpstr>
      <vt:lpstr>أَبِرَضْوٰى أَوْ غَيْرِهَا أَمْ ذِي طُوًى</vt:lpstr>
      <vt:lpstr>عَزِيزٌ عَلَيَّ أَنْ أَرَى ٱلْخَلْقَ وَلاَ تُرٰى</vt:lpstr>
      <vt:lpstr>وَلاَ أَسْمَعَ [أَسْمَعُ‏] لَكَ حَسِيساً وَلاَ نَجْوٰى</vt:lpstr>
      <vt:lpstr>عَزِيزٌ عَلَيَّ أَنْ تُحِيطَ بِكَ دُونِيَ [لا تُحِيطَ بِي دُونَكَ‏] ٱلْبَلْوٰى</vt:lpstr>
      <vt:lpstr>وَلاَ يَنَالَكَ مِنِّي ضَجِيجٌ وَلاَ شَكْوٰى</vt:lpstr>
      <vt:lpstr>بِنَفْسِي أَنْتَ مِنْ مُغَيَّبٍ لَمْ يَخْلُ مِنَّا</vt:lpstr>
      <vt:lpstr>بِنَفْسِي أَنْتَ مِنْ نَازِحٍ مَا نَزَحَ [يَنْزَحُ‏] عَنَّا</vt:lpstr>
      <vt:lpstr>بِنَفْسِي أَنْتَ أُمْنِيَّةُ شَائِقٍ يَتَمَنّٰى</vt:lpstr>
      <vt:lpstr>مِنْ مُؤْمِنٍ وَمُؤْمِنَةٍ ذَكَرَا فَحَنَّا</vt:lpstr>
      <vt:lpstr>بِنَفْسِي أَنْتَ مِنْ عَقِيدِ عِزٍّ لاَ يُسَامٰى</vt:lpstr>
      <vt:lpstr>بِنَفْسِي أَنْتَ مِنْ أَثِيلِ مَجْدٍ لاَ يُجَارٰى [يُحَاذٰى‏]</vt:lpstr>
      <vt:lpstr>بِنَفْسِي أَنْتَ مِنْ تِلاَدِ نِعَمٍ لاَ تُضَاهٰى</vt:lpstr>
      <vt:lpstr>بِنَفْسِي أَنْتَ مِنْ نَصِيفِ شَرَفٍ لاَ يُسَاوٰى</vt:lpstr>
      <vt:lpstr>إِلٰى مَتٰى أَحَارُ [أَجْأَرُ] فِيكَ يَا مَوْلاَيَ وَإِلٰى مَتٰى</vt:lpstr>
      <vt:lpstr>وَأَيَّ خِطَابٍ أَصِفُ فِيكَ وَأَيَّ نَجْوٰى</vt:lpstr>
      <vt:lpstr>عَزِيزٌ عَلَيَّ أَنْ أُجَابَ دُونَكَ وَ [أَوْ] أُنَاغٰى</vt:lpstr>
      <vt:lpstr>عَزِيزٌ عَلَيَّ أَنْ أَبْكِيَكَ وَيَخْذُلَكَ ٱلْوَرٰى</vt:lpstr>
      <vt:lpstr>عَزِيزٌ عَلَيَّ أَنْ يَجْرِيَ عَلَيْكَ دُونَهُمْ مَا جَرٰى</vt:lpstr>
      <vt:lpstr>هَلْ مِنْ مُعِينٍ فَأُطِيلَ مَعَهُ ٱلْعَوِيلَ وَٱلْبُكَاءَ</vt:lpstr>
      <vt:lpstr>هَلْ مِنْ جَزُوعٍ فَأُسَاعِدَ جَزَعَهُ إِذَا خَلاَ</vt:lpstr>
      <vt:lpstr>هَلْ قَذِيَتْ عَيْنٌ فَسَاعَدَتْهَا عَيْنِي عَلَى ٱلْقَذٰى</vt:lpstr>
      <vt:lpstr>هَلْ إِلَيْكَ يَا ٱبْنَ أَحْمَدَ سَبِيلٌ فَتُلْقٰى</vt:lpstr>
      <vt:lpstr>هَلْ يَتَّصِلُ يَوْمُنَا مِنْكَ بِعِدَةٍ [بِغَدِهِ‏] فَنَحْظٰى</vt:lpstr>
      <vt:lpstr>مَتٰى نَرِدُ مَنَاهِلَكَ ٱلرَّوِيَّةَ فَنَرْوٰى</vt:lpstr>
      <vt:lpstr>مَتٰى نَنْتَقِعُ مِنْ عَذْبِ مَائِكَ</vt:lpstr>
      <vt:lpstr>فَقَدْ طَالَ ٱلصَّدٰى</vt:lpstr>
      <vt:lpstr>مَتٰى نُغَادِيكَ وَنُرَاوِحُكَ فَنَقِرَّ عَيْناً [فَتَقَرَّ عُيُونُنَا]</vt:lpstr>
      <vt:lpstr>مَتٰى تَرَانَا [وَ] وَنَرَاكَ وَقَدْ نَشَرْتَ لِوَاءَ ٱلنَّصْرِ تُرٰى</vt:lpstr>
      <vt:lpstr>أَتَرَانَا نَحُفُّ بِكَ وَأَنْتَ تَؤُمُّ ٱلْمَلَا</vt:lpstr>
      <vt:lpstr>وَقَدْ مَلَأْتَ ٱلْأَرْضَ عَدْلاَ</vt:lpstr>
      <vt:lpstr>وَأَذَقْتَ أَعْدَاءَكَ هَوَاناً وَعِقَاباً</vt:lpstr>
      <vt:lpstr>وَأَبَرْتَ ٱلْعُتَاةَ وَجَحَدَةَ ٱلْحَقِّ</vt:lpstr>
      <vt:lpstr>وَقَطَعْتَ دَابِرَ ٱلْمُتَكَبِّرِينَ</vt:lpstr>
      <vt:lpstr>وَٱجْتَثَثْتَ أُصُولَ ٱلظَّالِمِينَ</vt:lpstr>
      <vt:lpstr>وَنَحْنُ نَقُولُ ٱلْحَمْدُ لِلَّهِ رَبِّ ٱلْعَالَمِينَ</vt:lpstr>
      <vt:lpstr>أَللّٰهُمَّ أَنْتَ كَشَّافُ ٱلْكُرَبِ وَٱلْبَلْوٰى</vt:lpstr>
      <vt:lpstr>وَإِلَيْكَ أَسْتَعْدِي فَعِنْدَكَ ٱلْعَدْوٰى</vt:lpstr>
      <vt:lpstr>وَأَنْتَ رَبُّ ٱلْآخِرَةِ وَٱلدُّنْيَا [الْاُولٰى‏]</vt:lpstr>
      <vt:lpstr>فَأَغِثْ يَا غِيَاثَ ٱلْمُسْتَغِيثِينَ عُبَيْدَكَ ٱلْمُبْتَلٰى</vt:lpstr>
      <vt:lpstr>وَأَرِهِ سَيِّدَهُ يَا شَدِيدَ ٱلْقُوٰى</vt:lpstr>
      <vt:lpstr>وَأَزِلْ عَنْهُ بِهِ ٱلْأَسٰى وَٱلْجَوٰى</vt:lpstr>
      <vt:lpstr>وَبَرِّدْ غَلِيلَهُ يَا مَنْ عَلَى ٱلْعَرْشِ ٱسْتَوٰى</vt:lpstr>
      <vt:lpstr>وَمَنْ إِلَيْهِ ٱلرُّجْعٰى وَٱلْمُنْتَهٰى</vt:lpstr>
      <vt:lpstr>أَللّٰهُمَّ وَنَحْنُ عَبِيدُكَ ٱلتَّائِقُونَ [ٱلشَّائِقُونَ‏] إِلٰى وَلِيِّكَ</vt:lpstr>
      <vt:lpstr>ٱلْمُذَكِّرِ بِكَ وَبِنَبِيِّكَ</vt:lpstr>
      <vt:lpstr>خَلَقْتَهُ لَنَا عِصْمَةً وَمَلاَذاً</vt:lpstr>
      <vt:lpstr>وَأَقَمْتَهُ لَنَا قِوَاماً وَمَعَاذاً</vt:lpstr>
      <vt:lpstr>وَجَعَلْتَهُ لِلْمُؤْمِنِينَ مِنَّا إِمَاماً</vt:lpstr>
      <vt:lpstr>فَبَلِّغْهُ مِنَّا تَحِيَّةً وَسَلاَماً</vt:lpstr>
      <vt:lpstr>وَزِدْنَا بِذٰلِكَ يَا رَبِّ إِكْرَاماً</vt:lpstr>
      <vt:lpstr>وَٱجْعَلْ مُسْتَقَرَّهُ لَنَا مُسْتَقَرّاً وَمُقَاماً</vt:lpstr>
      <vt:lpstr>وَأَتْمِمْ نِعْمَتَكَ بِتَقْدِيمِكَ إِيَّاهُ أَمَامَنَا</vt:lpstr>
      <vt:lpstr>حَتّٰى تُورِدَنَا جِنَانَكَ [جَنَّاتِكَ‏]</vt:lpstr>
      <vt:lpstr>وَمُرَافَقَةَ ٱلشُّهَدَاءِ مِنْ خُلَصَائِكَ</vt:lpstr>
      <vt:lpstr>أَللّٰهُمَّ صَلِّ عَلٰى مُحَمَّدٍ وَآلِ مُحَمَّدٍ</vt:lpstr>
      <vt:lpstr>وَصَلِّ عَلٰى مُحَمَّدٍ جَدِّهِ [وَ]رَسُولِكَ</vt:lpstr>
      <vt:lpstr>ٱلسَّيِّدِ ٱلْأَكْبَرِ</vt:lpstr>
      <vt:lpstr>وَعَلٰى [عَلِيٍ‏] أَبِيهِ ٱلسَّيِّدِ ٱلْأَصْغَرِ</vt:lpstr>
      <vt:lpstr>وَجَدَّتِهِ ٱلصِّدِّيقَةِ ٱلْكُبْرٰى</vt:lpstr>
      <vt:lpstr>فَاطِمَةَ بِنْتِ مُحَمَّدٍ</vt:lpstr>
      <vt:lpstr>وَعَلٰى مَنِ ٱصْطَفَيْتَ مِنْ آبَائِهِ ٱلْبَرَرَةِ</vt:lpstr>
      <vt:lpstr>وَعَلَيْهِ أَفْضَلَ وَأَكْمَلَ</vt:lpstr>
      <vt:lpstr>وَأَتَمَّ وَأَدْوَمَ</vt:lpstr>
      <vt:lpstr>وَأَكْثَرَ وَأَوْفَرَ</vt:lpstr>
      <vt:lpstr>مَا صَلَّيْتَ عَلٰى أَحَدٍ مِنْ أَصْفِيَائِكَ</vt:lpstr>
      <vt:lpstr>وَخِيَرَتِكَ مِنْ خَلْقِكَ</vt:lpstr>
      <vt:lpstr>وَصَلِّ عَلَيْهِ صَلاَةً لاَ غَايَةَ لِعَدَدِهَا</vt:lpstr>
      <vt:lpstr>وَلاَ نِهَايَةَ لِمَدَدِهَا</vt:lpstr>
      <vt:lpstr>وَلاَ نَفَادَ لِأَمَدِهَا</vt:lpstr>
      <vt:lpstr>أَللّٰهُمَّ وَأَقِمْ بِهِ ٱلْحَقَّ</vt:lpstr>
      <vt:lpstr>وَأَدْحِضْ بِهِ ٱلْبَاطِلَ</vt:lpstr>
      <vt:lpstr>وَأَدِلْ بِهِ أَوْلِيَاءَكَ</vt:lpstr>
      <vt:lpstr>وَأَذْلِلْ بِهِ أَعْدَاءَكَ</vt:lpstr>
      <vt:lpstr>وَصِلِ ٱللّٰهُمَّ بَيْنَنَا وَبَيْنَهُ</vt:lpstr>
      <vt:lpstr>وُصْلَةً تُؤَدِّي إِلٰى مُرَافَقَةِ سَلَفِهِ</vt:lpstr>
      <vt:lpstr>وَٱجْعَلْنَا مِمَّنْ يَأْخُذُ بِحُجْزَتِهِمْ</vt:lpstr>
      <vt:lpstr>وَيَمْكُثُ فِي ظِلِّهِمْ</vt:lpstr>
      <vt:lpstr>وَأَعِنَّا عَلٰى تَأْدِيَةِ حُقُوقِهِ إِلَيْهِ</vt:lpstr>
      <vt:lpstr>وَٱلِٱجْتِهَادِ فِي طَاعَتِهِ</vt:lpstr>
      <vt:lpstr>وَٱجْتِنَابِ مَعْصِيَتِهِ</vt:lpstr>
      <vt:lpstr>وَٱمْنُنْ عَلَيْنَا بِرِضَاهُ</vt:lpstr>
      <vt:lpstr>وَهَبْ لَنَا رَأْفَتَهُ وَرَحْمَتَهُ</vt:lpstr>
      <vt:lpstr>وَدُعَاءَهُ وَخَيْرَهُ</vt:lpstr>
      <vt:lpstr>مَا نَنَالُ بِهِ سَعَةً مِنْ رَحْمَتِكَ</vt:lpstr>
      <vt:lpstr>وَفَوْزاً عِنْدَكَ</vt:lpstr>
      <vt:lpstr>وَٱجْعَلْ صَلاَتَنَا بِهِ مَقبُولَةً</vt:lpstr>
      <vt:lpstr>وَذُنُوبَنَا بِهِ مَغْفُورَةً</vt:lpstr>
      <vt:lpstr>وَدُعَاءَنَا بِهِ مُسْتَجَاباً</vt:lpstr>
      <vt:lpstr>وَٱجْعَلْ أَرْزَاقَنَا بِهِ مَبْسُوطَةً</vt:lpstr>
      <vt:lpstr>وَهُمُومَنَا بِهِ مَكْفِيَّةً</vt:lpstr>
      <vt:lpstr>وَحَوَائِجَنَا بِهِ مَقْضِيَّةً</vt:lpstr>
      <vt:lpstr>وَأَقْبِلْ إِلَيْنَا بِوَجْهِكَ ٱلْكَرِيمِ</vt:lpstr>
      <vt:lpstr>وَٱقْبَلْ تَقَرُّبَنَا إِلَيْكَ</vt:lpstr>
      <vt:lpstr>وَٱنْظُرْ إِلَيْنَا نَظْرَةً رَحِيمَةً</vt:lpstr>
      <vt:lpstr>نَسْتَكْمِلْ بِهَا ٱلْكَرَامَةَ عِنْدَكَ</vt:lpstr>
      <vt:lpstr>ثُمَّ لاَ تَصْرِفْهَا عَنَّا بِجُودِكَ</vt:lpstr>
      <vt:lpstr>وَٱسْقِنَا مِنْ حَوْضِ جَدِّهِ</vt:lpstr>
      <vt:lpstr>صَلَّى ٱللّٰهُ عَلَيْهِ وَآلِهِ</vt:lpstr>
      <vt:lpstr>بِكَأْسِهِ وَبِيَدِهِ</vt:lpstr>
      <vt:lpstr>رَيّاً رَوِيّاً</vt:lpstr>
      <vt:lpstr>هَنِيئاً سَائِغاً</vt:lpstr>
      <vt:lpstr>لاَ ظَمَأَ بَعْدَهُ</vt:lpstr>
      <vt:lpstr>يَا أَرْحَمَ ٱلرَّاحِمينَ</vt:lpstr>
      <vt:lpstr>أَللّٰهُمَّ صَلِّ عَلٰى مُحَمَّدٍ وَآلِ مُحَمَّدٍ</vt:lpstr>
      <vt:lpstr>PowerPoint Presentation</vt:lpstr>
      <vt:lpstr>اَللَّهُمَّ صَلِّ عَلٰى مُحَمَّدٍ وَآلِ مُحَمَّدٍ</vt:lpstr>
      <vt:lpstr>بِسْمِ اللَّهِ الرَّحْمٰنِ الرَّحِيمِ</vt:lpstr>
      <vt:lpstr>اَللَّهُمَّ إِنِّي أَسْالُكَ وَأَتَوَجَّهُ إِلَيْكَ</vt:lpstr>
      <vt:lpstr>بِنَبِيِّكَ نَبِيِّ ٱلرَّحْمَةِ</vt:lpstr>
      <vt:lpstr>مُحَمَّدٍ صَلَّى ٱللَّهُ عَلَيْهِ وَآلِهِ</vt:lpstr>
      <vt:lpstr>يَا أَبَا ٱلْقَاسِمِ  يَا رَسُولَ ٱللَّهِ</vt:lpstr>
      <vt:lpstr>يَا إِمَامَ ٱلرَّحْمَةِ 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ابَا ٱلْحَسَنِ يَا أَمِيرَ ٱلْمُؤْمِنِينَ</vt:lpstr>
      <vt:lpstr>يَا عَلِىَّ بْنَ أَبِي طَالِبٍ</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فاطِمَةَ ٱلزَّهْرَاءُ يَا بِنْتَ مُحَمَّدٍ</vt:lpstr>
      <vt:lpstr>يَا قُرَّةَ عَيْنِ ٱلرَّسُولِ</vt:lpstr>
      <vt:lpstr>يَا سَيِّدَتَنَا وَمَوْلاَتَنَا</vt:lpstr>
      <vt:lpstr>إِنَّا تَوَجَّهْنَا وَٱسْتَشْفَعْنَا وَتَوَسَّلْنَا بِكِ إِلَى ٱللَّهِ</vt:lpstr>
      <vt:lpstr>وَقَدَّمْنَاكِ بَيْنَ يَدَيْ حَاجَاتِنَا</vt:lpstr>
      <vt:lpstr>يَا وَجِيهَةً عِنْدَ ٱللَّهِ إِشْفَعِي لَنَا عِنْدَ ٱللَّهِ</vt:lpstr>
      <vt:lpstr>يَا أَبَا مُحَمَّدٍ يَا حَسَنَ بْنَ عَلِيٍّ</vt:lpstr>
      <vt:lpstr>أَيُّهَا ٱلْمجْتَبىٰ يَا بْنَ رَسُولِ ٱللَّهِ</vt:lpstr>
      <vt:lpstr>يَا حُجَّةَ ٱللَّهِ عَلٰى خَلْقِهِ </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عَبْدِ ٱللَّهِ يَا حُسَيْنَ بْنَ عَلِيٍّ</vt:lpstr>
      <vt:lpstr>أَيُّهَا ٱلشَّهِيدُ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عَلِىَّ بْنَ ٱلْحُسَيْنِ</vt:lpstr>
      <vt:lpstr>يَا زَيْنَ ٱلْعَابِدينَ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جَعْفَرٍ يَا مُحَمَّدَ بْنَ عَلِيٍّ</vt:lpstr>
      <vt:lpstr>أَيُّهَا ٱلْبَاقِرُ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عَبْدِ ٱللَّهِ يَا جَعْفَرَ بْنَ مُحَمَّدٍ</vt:lpstr>
      <vt:lpstr>أَيُّهَا ٱلصَّادِقُ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مُوسَى بْنَ جَعْفَرٍ</vt:lpstr>
      <vt:lpstr>أَيُّهَا ٱلْكَاظِمُ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عَلِيَّ بْنَ مُوسىٰ</vt:lpstr>
      <vt:lpstr>أَيُّهَا ٱلرِّضَا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جَعْفَرٍ يَا مُحَمَّدَ بْنَ عَلِيٍّ</vt:lpstr>
      <vt:lpstr>أَيُّهَا ٱلتَّقِيُّ ٱلْجَوَادُ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عَلِيَّ بْنَ مُحَمَّدٍ</vt:lpstr>
      <vt:lpstr>أَيُّهَا ٱلْهَادِي ٱلنَّقِيُّ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مُحَمَّدٍ يَا حَسَنَ بْنَ عَلِيٍّ</vt:lpstr>
      <vt:lpstr>أَيُّهَا ٱلزَّكِيُّ ٱلْعَسْكَرِيُّ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وَصِيَّ ٱلْحَسَنِ وَٱلْخَلَفَ ٱلْحُجَّةَ</vt:lpstr>
      <vt:lpstr>أَيُّهَا ٱلْقَائِمُ ٱلْمُنْتَظَرُ ٱلْمَهْدِيُّ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PowerPoint Presentation</vt:lpstr>
      <vt:lpstr>يَا سَادَتِي وَمَوَالِيَّ إِنِّي تَوَجَّهْتُ بِكُمْ</vt:lpstr>
      <vt:lpstr>أَئِمَّتِي وَعُدَّتِي لِيَوْمِ فَقْرِي وَحَاجَتِي إِلَى ٱللَّهِ</vt:lpstr>
      <vt:lpstr>وَتَوَسَّلْتُ بِكُمْ إِلَى ٱللَّهِ وَٱسْتَشْفَعْتُ بِكُمْ إِلَى ٱللَّهِ</vt:lpstr>
      <vt:lpstr>فَٱشْفَعُوا لِي عِنْدَ ٱللَّهِ وَٱسْتَنْقِذُونِي مِنْ ذُنُوبِي عِنْدَ ٱللَّهِ</vt:lpstr>
      <vt:lpstr>فَإِنَّكُمْ وَسِيلَتِي إِلَى ٱللَّهِ وَبِحُبِّكُمْ وَبِقُرْبِكُمْ أَرْجُو نَجَاةً مِنَ ٱللَّهِ</vt:lpstr>
      <vt:lpstr>فَكُونُوا عِنْدَ ٱللَّهِ رَجَائِي يَا سَادَتِي يَا أَوْلِيَاءَ ٱللَّهِ</vt:lpstr>
      <vt:lpstr>صَلَّى ٱللَّهُ عَلَيْهِمْ أَجْمَعينَ</vt:lpstr>
      <vt:lpstr>وَلَعَنَ ٱللَّهُ أَعْدَاءَ ٱللَّهِ ظَالِمِيهِمْ مِنَ ٱلأَوَّلِينَ وَٱلآخِرِينَ</vt:lpstr>
      <vt:lpstr>آمِينَ رَبَّ ٱلْعَالَمينَ</vt:lpstr>
      <vt:lpstr>اَللَّهُمَّ صَلِّ عَلٰى مُحَمَّدٍ وَآلِ مُحَمَّدٍ</vt:lpstr>
      <vt:lpstr>Please recite a  Surah al-Fatiha for all marhumeen </vt:lpstr>
      <vt:lpstr>PowerPoint Presentation</vt:lpstr>
      <vt:lpstr>بِسْمِ اللّٰهِ الرَّحْمٰنِ الرَّحِيمِ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صَلِّ عَلٰى مُحَمَّدٍ وَآلِ مُحَمَّدٍ</vt:lpstr>
      <vt:lpstr>PowerPoint Presentation</vt:lpstr>
      <vt:lpstr>بِسْمِ اللّٰهِ الرَّحْمٰنِ الرَّحِيمِ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صَلِّ عَلٰى مُحَمَّدٍ وَآلِ مُحَمَّدٍ</vt:lpstr>
      <vt:lpstr>PowerPoint Presentation</vt:lpstr>
      <vt:lpstr>بِسْمِ اللّٰهِ الرَّحْمٰنِ الرَّحِيمِ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صَلِّ عَلٰى مُحَمَّدٍ وَآلِ مُحَمَّدٍ</vt:lpstr>
      <vt:lpstr>PowerPoint Presentation</vt:lpstr>
      <vt:lpstr>اَللَّهُمَّ صَلِّ عَلٰى مُحَمَّدٍ وَآلِ مُحَمَّدٍ</vt:lpstr>
      <vt:lpstr>بِسْمِ اللهِ الرَّحْمنِ الرَّحِيمِ</vt:lpstr>
      <vt:lpstr>يَا رَبّ لَيْلَةِ القَدْرِ</vt:lpstr>
      <vt:lpstr>وَجَاعِلَهَا خَيْراً مِنْ أَلْفِ شَهْرٍ،</vt:lpstr>
      <vt:lpstr>وَرَبّ اللّيْلِ وَالنّهَارِ</vt:lpstr>
      <vt:lpstr>وَالجِبَالِ وَالبِحَارِ</vt:lpstr>
      <vt:lpstr>وَالظّلَمِ وَالأَنْوَارِ</vt:lpstr>
      <vt:lpstr>وَالأَرْضِ وَالسّمَاءِ،</vt:lpstr>
      <vt:lpstr>يَا بَارِئُ يَا مُصَوّرُ</vt:lpstr>
      <vt:lpstr>يَا حَنَّانُ يَا مَنَّانُ،</vt:lpstr>
      <vt:lpstr>يَا اللّهُ يَا رَحْمَانُ</vt:lpstr>
      <vt:lpstr>يَا اللّهُ يَا قَيّومُ</vt:lpstr>
      <vt:lpstr>يَا اللّهُ يَا بَدِيعُ،</vt:lpstr>
      <vt:lpstr>يَا اللّهُ يَا اللّهُ يَا اللّهُ </vt:lpstr>
      <vt:lpstr>لَكَ الأَسْمَاءُ الحُسْنَى،</vt:lpstr>
      <vt:lpstr>وَالأَمْثَالُ العُلْيَا،</vt:lpstr>
      <vt:lpstr>وَالكِبْرِيَاءُ وَالآلاءُ،</vt:lpstr>
      <vt:lpstr>أَسْأَلُكَ أَنْ تُصَلّيَ عَلَى مُحَمّدٍ وَآلِ مُحَمّدٍ،</vt:lpstr>
      <vt:lpstr>وَأَنْ تَجْعَلَ اسْمِي فِي هذِهِ اللّيْلَةِ فِي السّعَدَاءِ،</vt:lpstr>
      <vt:lpstr>وَرُوحِي مَعَ الشّهَدَاءِ،</vt:lpstr>
      <vt:lpstr>وَإِحْسَانِي فِي عِلّيّينَ،</vt:lpstr>
      <vt:lpstr>وَإِسَاءَتِي مَغْفُورَةً،</vt:lpstr>
      <vt:lpstr>وَأَنْ تَهَبَ لِي يَقِيناً تُبَاشِرُ بِهِ قَلْبِي،</vt:lpstr>
      <vt:lpstr>وَإِيمَاناً يُذْهِبُ الشّكّ عَنّي،</vt:lpstr>
      <vt:lpstr>وَتُرْضِيَنِي بِمَا قَسَمْتَ لِي،</vt:lpstr>
      <vt:lpstr>وَآتِنَا فِي الدّنْيَا حَسَنَةً،</vt:lpstr>
      <vt:lpstr>وَفِي الآخِرَةِ حَسَنَةً،</vt:lpstr>
      <vt:lpstr>وَقِنَا عَذَابَ النَّارِ الحَرِيقِ،</vt:lpstr>
      <vt:lpstr>وَارْزُقْنِي فِيهَا ذِكْرَكَ وَشُكْرَكَ وَالرّغْبَةَ إِلَيْكَ،</vt:lpstr>
      <vt:lpstr>وَالإِنَابَةَ وَالتّوْفِيقَ لِمَا وَفّقْتَ لَهُ مُحَمّداً وَآلَ مُحَمّدٍ</vt:lpstr>
      <vt:lpstr> عَلَيْهِ وَعَلَيْهِمُ السّلامُ.</vt:lpstr>
      <vt:lpstr>اَللَّهُمَّ صَلِّ عَلٰى مُحَمَّدٍ وَآلِ مُحَمَّدٍ</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Muntazireen</cp:lastModifiedBy>
  <cp:revision>62</cp:revision>
  <cp:lastPrinted>2022-04-20T16:08:41Z</cp:lastPrinted>
  <dcterms:created xsi:type="dcterms:W3CDTF">1601-01-01T00:00:00Z</dcterms:created>
  <dcterms:modified xsi:type="dcterms:W3CDTF">2024-04-03T05:54:11Z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